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306"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308" r:id="rId25"/>
    <p:sldId id="278" r:id="rId26"/>
    <p:sldId id="309" r:id="rId27"/>
    <p:sldId id="279" r:id="rId28"/>
    <p:sldId id="280" r:id="rId29"/>
    <p:sldId id="281" r:id="rId30"/>
    <p:sldId id="282" r:id="rId31"/>
    <p:sldId id="283" r:id="rId32"/>
    <p:sldId id="284" r:id="rId33"/>
    <p:sldId id="285" r:id="rId34"/>
    <p:sldId id="286" r:id="rId35"/>
    <p:sldId id="287" r:id="rId36"/>
    <p:sldId id="288" r:id="rId37"/>
    <p:sldId id="310"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11" r:id="rId52"/>
    <p:sldId id="302" r:id="rId53"/>
    <p:sldId id="303" r:id="rId54"/>
    <p:sldId id="304" r:id="rId55"/>
    <p:sldId id="305" r:id="rId56"/>
  </p:sldIdLst>
  <p:sldSz cx="12188825" cy="6858000"/>
  <p:notesSz cx="6858000" cy="9144000"/>
  <p:embeddedFontLst>
    <p:embeddedFont>
      <p:font typeface="Calibri" pitchFamily="34" charset="0"/>
      <p:regular r:id="rId57"/>
      <p:bold r:id="rId58"/>
      <p:italic r:id="rId59"/>
      <p:boldItalic r:id="rId60"/>
    </p:embeddedFont>
  </p:embeddedFontLst>
  <p:defaultTextStyle>
    <a:defPPr>
      <a:defRPr lang="en-US"/>
    </a:defPPr>
    <a:lvl1pPr marL="0" algn="l" defTabSz="609448" rtl="0" eaLnBrk="1" latinLnBrk="0" hangingPunct="1">
      <a:defRPr sz="1200" kern="1200">
        <a:solidFill>
          <a:schemeClr val="tx1"/>
        </a:solidFill>
        <a:latin typeface="+mn-lt"/>
        <a:ea typeface="+mn-ea"/>
        <a:cs typeface="+mn-cs"/>
      </a:defRPr>
    </a:lvl1pPr>
    <a:lvl2pPr marL="304724" algn="l" defTabSz="609448" rtl="0" eaLnBrk="1" latinLnBrk="0" hangingPunct="1">
      <a:defRPr sz="1200" kern="1200">
        <a:solidFill>
          <a:schemeClr val="tx1"/>
        </a:solidFill>
        <a:latin typeface="+mn-lt"/>
        <a:ea typeface="+mn-ea"/>
        <a:cs typeface="+mn-cs"/>
      </a:defRPr>
    </a:lvl2pPr>
    <a:lvl3pPr marL="609448" algn="l" defTabSz="609448" rtl="0" eaLnBrk="1" latinLnBrk="0" hangingPunct="1">
      <a:defRPr sz="1200" kern="1200">
        <a:solidFill>
          <a:schemeClr val="tx1"/>
        </a:solidFill>
        <a:latin typeface="+mn-lt"/>
        <a:ea typeface="+mn-ea"/>
        <a:cs typeface="+mn-cs"/>
      </a:defRPr>
    </a:lvl3pPr>
    <a:lvl4pPr marL="914171" algn="l" defTabSz="609448" rtl="0" eaLnBrk="1" latinLnBrk="0" hangingPunct="1">
      <a:defRPr sz="1200" kern="1200">
        <a:solidFill>
          <a:schemeClr val="tx1"/>
        </a:solidFill>
        <a:latin typeface="+mn-lt"/>
        <a:ea typeface="+mn-ea"/>
        <a:cs typeface="+mn-cs"/>
      </a:defRPr>
    </a:lvl4pPr>
    <a:lvl5pPr marL="1218895" algn="l" defTabSz="609448" rtl="0" eaLnBrk="1" latinLnBrk="0" hangingPunct="1">
      <a:defRPr sz="1200" kern="1200">
        <a:solidFill>
          <a:schemeClr val="tx1"/>
        </a:solidFill>
        <a:latin typeface="+mn-lt"/>
        <a:ea typeface="+mn-ea"/>
        <a:cs typeface="+mn-cs"/>
      </a:defRPr>
    </a:lvl5pPr>
    <a:lvl6pPr marL="1523619" algn="l" defTabSz="609448" rtl="0" eaLnBrk="1" latinLnBrk="0" hangingPunct="1">
      <a:defRPr sz="1200" kern="1200">
        <a:solidFill>
          <a:schemeClr val="tx1"/>
        </a:solidFill>
        <a:latin typeface="+mn-lt"/>
        <a:ea typeface="+mn-ea"/>
        <a:cs typeface="+mn-cs"/>
      </a:defRPr>
    </a:lvl6pPr>
    <a:lvl7pPr marL="1828343" algn="l" defTabSz="609448" rtl="0" eaLnBrk="1" latinLnBrk="0" hangingPunct="1">
      <a:defRPr sz="1200" kern="1200">
        <a:solidFill>
          <a:schemeClr val="tx1"/>
        </a:solidFill>
        <a:latin typeface="+mn-lt"/>
        <a:ea typeface="+mn-ea"/>
        <a:cs typeface="+mn-cs"/>
      </a:defRPr>
    </a:lvl7pPr>
    <a:lvl8pPr marL="2133067" algn="l" defTabSz="609448" rtl="0" eaLnBrk="1" latinLnBrk="0" hangingPunct="1">
      <a:defRPr sz="1200" kern="1200">
        <a:solidFill>
          <a:schemeClr val="tx1"/>
        </a:solidFill>
        <a:latin typeface="+mn-lt"/>
        <a:ea typeface="+mn-ea"/>
        <a:cs typeface="+mn-cs"/>
      </a:defRPr>
    </a:lvl8pPr>
    <a:lvl9pPr marL="2437790" algn="l" defTabSz="609448" rtl="0" eaLnBrk="1" latinLnBrk="0" hangingPunct="1">
      <a:defRPr sz="12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1440">
          <p15:clr>
            <a:srgbClr val="A4A3A4"/>
          </p15:clr>
        </p15:guide>
        <p15:guide id="2" pos="19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70" d="100"/>
          <a:sy n="70" d="100"/>
        </p:scale>
        <p:origin x="-708" y="-90"/>
      </p:cViewPr>
      <p:guideLst>
        <p:guide orient="horz" pos="1440"/>
        <p:guide pos="192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font" Target="fonts/font2.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font" Target="fonts/font1.fntdata"/><Relationship Id="rId61"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3.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081" y="1420283"/>
            <a:ext cx="5180251" cy="980017"/>
          </a:xfrm>
        </p:spPr>
        <p:txBody>
          <a:bodyPr/>
          <a:lstStyle/>
          <a:p>
            <a:r>
              <a:rPr lang="en-US"/>
              <a:t>Click to edit Master title style</a:t>
            </a:r>
          </a:p>
        </p:txBody>
      </p:sp>
      <p:sp>
        <p:nvSpPr>
          <p:cNvPr id="3" name="Subtitle 2"/>
          <p:cNvSpPr>
            <a:spLocks noGrp="1"/>
          </p:cNvSpPr>
          <p:nvPr>
            <p:ph type="subTitle" idx="1"/>
          </p:nvPr>
        </p:nvSpPr>
        <p:spPr>
          <a:xfrm>
            <a:off x="914162" y="2590800"/>
            <a:ext cx="4266089" cy="1168400"/>
          </a:xfrm>
        </p:spPr>
        <p:txBody>
          <a:bodyPr/>
          <a:lstStyle>
            <a:lvl1pPr marL="0" indent="0" algn="ctr">
              <a:buNone/>
              <a:defRPr>
                <a:solidFill>
                  <a:schemeClr val="tx1">
                    <a:tint val="75000"/>
                  </a:schemeClr>
                </a:solidFill>
              </a:defRPr>
            </a:lvl1pPr>
            <a:lvl2pPr marL="304724" indent="0" algn="ctr">
              <a:buNone/>
              <a:defRPr>
                <a:solidFill>
                  <a:schemeClr val="tx1">
                    <a:tint val="75000"/>
                  </a:schemeClr>
                </a:solidFill>
              </a:defRPr>
            </a:lvl2pPr>
            <a:lvl3pPr marL="609448" indent="0" algn="ctr">
              <a:buNone/>
              <a:defRPr>
                <a:solidFill>
                  <a:schemeClr val="tx1">
                    <a:tint val="75000"/>
                  </a:schemeClr>
                </a:solidFill>
              </a:defRPr>
            </a:lvl3pPr>
            <a:lvl4pPr marL="914171" indent="0" algn="ctr">
              <a:buNone/>
              <a:defRPr>
                <a:solidFill>
                  <a:schemeClr val="tx1">
                    <a:tint val="75000"/>
                  </a:schemeClr>
                </a:solidFill>
              </a:defRPr>
            </a:lvl4pPr>
            <a:lvl5pPr marL="1218895" indent="0" algn="ctr">
              <a:buNone/>
              <a:defRPr>
                <a:solidFill>
                  <a:schemeClr val="tx1">
                    <a:tint val="75000"/>
                  </a:schemeClr>
                </a:solidFill>
              </a:defRPr>
            </a:lvl5pPr>
            <a:lvl6pPr marL="1523619" indent="0" algn="ctr">
              <a:buNone/>
              <a:defRPr>
                <a:solidFill>
                  <a:schemeClr val="tx1">
                    <a:tint val="75000"/>
                  </a:schemeClr>
                </a:solidFill>
              </a:defRPr>
            </a:lvl6pPr>
            <a:lvl7pPr marL="1828343" indent="0" algn="ctr">
              <a:buNone/>
              <a:defRPr>
                <a:solidFill>
                  <a:schemeClr val="tx1">
                    <a:tint val="75000"/>
                  </a:schemeClr>
                </a:solidFill>
              </a:defRPr>
            </a:lvl7pPr>
            <a:lvl8pPr marL="2133067" indent="0" algn="ctr">
              <a:buNone/>
              <a:defRPr>
                <a:solidFill>
                  <a:schemeClr val="tx1">
                    <a:tint val="75000"/>
                  </a:schemeClr>
                </a:solidFill>
              </a:defRPr>
            </a:lvl8pPr>
            <a:lvl9pPr marL="243779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4/10/2023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8449" y="183092"/>
            <a:ext cx="1371243"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721" y="183092"/>
            <a:ext cx="4012155"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416" y="2937934"/>
            <a:ext cx="5180251" cy="908050"/>
          </a:xfrm>
        </p:spPr>
        <p:txBody>
          <a:bodyPr anchor="t"/>
          <a:lstStyle>
            <a:lvl1pPr algn="l">
              <a:defRPr sz="2700" b="1" cap="all"/>
            </a:lvl1pPr>
          </a:lstStyle>
          <a:p>
            <a:r>
              <a:rPr lang="en-US"/>
              <a:t>Click to edit Master title style</a:t>
            </a:r>
          </a:p>
        </p:txBody>
      </p:sp>
      <p:sp>
        <p:nvSpPr>
          <p:cNvPr id="3" name="Text Placeholder 2"/>
          <p:cNvSpPr>
            <a:spLocks noGrp="1"/>
          </p:cNvSpPr>
          <p:nvPr>
            <p:ph type="body" idx="1"/>
          </p:nvPr>
        </p:nvSpPr>
        <p:spPr>
          <a:xfrm>
            <a:off x="481416" y="1937809"/>
            <a:ext cx="5180251" cy="1000125"/>
          </a:xfrm>
        </p:spPr>
        <p:txBody>
          <a:bodyPr anchor="b"/>
          <a:lstStyle>
            <a:lvl1pPr marL="0" indent="0">
              <a:buNone/>
              <a:defRPr sz="1300">
                <a:solidFill>
                  <a:schemeClr val="tx1">
                    <a:tint val="75000"/>
                  </a:schemeClr>
                </a:solidFill>
              </a:defRPr>
            </a:lvl1pPr>
            <a:lvl2pPr marL="304724" indent="0">
              <a:buNone/>
              <a:defRPr sz="1200">
                <a:solidFill>
                  <a:schemeClr val="tx1">
                    <a:tint val="75000"/>
                  </a:schemeClr>
                </a:solidFill>
              </a:defRPr>
            </a:lvl2pPr>
            <a:lvl3pPr marL="609448" indent="0">
              <a:buNone/>
              <a:defRPr sz="1100">
                <a:solidFill>
                  <a:schemeClr val="tx1">
                    <a:tint val="75000"/>
                  </a:schemeClr>
                </a:solidFill>
              </a:defRPr>
            </a:lvl3pPr>
            <a:lvl4pPr marL="914171" indent="0">
              <a:buNone/>
              <a:defRPr sz="900">
                <a:solidFill>
                  <a:schemeClr val="tx1">
                    <a:tint val="75000"/>
                  </a:schemeClr>
                </a:solidFill>
              </a:defRPr>
            </a:lvl4pPr>
            <a:lvl5pPr marL="1218895" indent="0">
              <a:buNone/>
              <a:defRPr sz="900">
                <a:solidFill>
                  <a:schemeClr val="tx1">
                    <a:tint val="75000"/>
                  </a:schemeClr>
                </a:solidFill>
              </a:defRPr>
            </a:lvl5pPr>
            <a:lvl6pPr marL="1523619" indent="0">
              <a:buNone/>
              <a:defRPr sz="900">
                <a:solidFill>
                  <a:schemeClr val="tx1">
                    <a:tint val="75000"/>
                  </a:schemeClr>
                </a:solidFill>
              </a:defRPr>
            </a:lvl6pPr>
            <a:lvl7pPr marL="1828343" indent="0">
              <a:buNone/>
              <a:defRPr sz="900">
                <a:solidFill>
                  <a:schemeClr val="tx1">
                    <a:tint val="75000"/>
                  </a:schemeClr>
                </a:solidFill>
              </a:defRPr>
            </a:lvl7pPr>
            <a:lvl8pPr marL="2133067" indent="0">
              <a:buNone/>
              <a:defRPr sz="900">
                <a:solidFill>
                  <a:schemeClr val="tx1">
                    <a:tint val="75000"/>
                  </a:schemeClr>
                </a:solidFill>
              </a:defRPr>
            </a:lvl8pPr>
            <a:lvl9pPr marL="2437790" indent="0">
              <a:buNone/>
              <a:defRPr sz="9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721" y="1066800"/>
            <a:ext cx="2691699" cy="3017309"/>
          </a:xfrm>
        </p:spPr>
        <p:txBody>
          <a:bodyPr/>
          <a:lstStyle>
            <a:lvl1pPr>
              <a:defRPr sz="1900"/>
            </a:lvl1pPr>
            <a:lvl2pPr>
              <a:defRPr sz="1600"/>
            </a:lvl2pPr>
            <a:lvl3pPr>
              <a:defRPr sz="13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7993" y="1066800"/>
            <a:ext cx="2691699" cy="3017309"/>
          </a:xfrm>
        </p:spPr>
        <p:txBody>
          <a:bodyPr/>
          <a:lstStyle>
            <a:lvl1pPr>
              <a:defRPr sz="1900"/>
            </a:lvl1pPr>
            <a:lvl2pPr>
              <a:defRPr sz="1600"/>
            </a:lvl2pPr>
            <a:lvl3pPr>
              <a:defRPr sz="13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4/10/2023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721" y="1023409"/>
            <a:ext cx="2692757" cy="426508"/>
          </a:xfrm>
        </p:spPr>
        <p:txBody>
          <a:bodyPr anchor="b"/>
          <a:lstStyle>
            <a:lvl1pPr marL="0" indent="0">
              <a:buNone/>
              <a:defRPr sz="1600" b="1"/>
            </a:lvl1pPr>
            <a:lvl2pPr marL="304724" indent="0">
              <a:buNone/>
              <a:defRPr sz="1300" b="1"/>
            </a:lvl2pPr>
            <a:lvl3pPr marL="609448" indent="0">
              <a:buNone/>
              <a:defRPr sz="1200" b="1"/>
            </a:lvl3pPr>
            <a:lvl4pPr marL="914171" indent="0">
              <a:buNone/>
              <a:defRPr sz="1100" b="1"/>
            </a:lvl4pPr>
            <a:lvl5pPr marL="1218895" indent="0">
              <a:buNone/>
              <a:defRPr sz="1100" b="1"/>
            </a:lvl5pPr>
            <a:lvl6pPr marL="1523619" indent="0">
              <a:buNone/>
              <a:defRPr sz="1100" b="1"/>
            </a:lvl6pPr>
            <a:lvl7pPr marL="1828343" indent="0">
              <a:buNone/>
              <a:defRPr sz="1100" b="1"/>
            </a:lvl7pPr>
            <a:lvl8pPr marL="2133067" indent="0">
              <a:buNone/>
              <a:defRPr sz="1100" b="1"/>
            </a:lvl8pPr>
            <a:lvl9pPr marL="2437790" indent="0">
              <a:buNone/>
              <a:defRPr sz="1100" b="1"/>
            </a:lvl9pPr>
          </a:lstStyle>
          <a:p>
            <a:pPr lvl="0"/>
            <a:r>
              <a:rPr lang="en-US"/>
              <a:t>Click to edit Master text styles</a:t>
            </a:r>
          </a:p>
        </p:txBody>
      </p:sp>
      <p:sp>
        <p:nvSpPr>
          <p:cNvPr id="4" name="Content Placeholder 3"/>
          <p:cNvSpPr>
            <a:spLocks noGrp="1"/>
          </p:cNvSpPr>
          <p:nvPr>
            <p:ph sz="half" idx="2"/>
          </p:nvPr>
        </p:nvSpPr>
        <p:spPr>
          <a:xfrm>
            <a:off x="304721" y="1449917"/>
            <a:ext cx="2692757" cy="2634192"/>
          </a:xfrm>
        </p:spPr>
        <p:txBody>
          <a:bodyPr/>
          <a:lstStyle>
            <a:lvl1pPr>
              <a:defRPr sz="1600"/>
            </a:lvl1pPr>
            <a:lvl2pPr>
              <a:defRPr sz="1300"/>
            </a:lvl2pPr>
            <a:lvl3pPr>
              <a:defRPr sz="1200"/>
            </a:lvl3pPr>
            <a:lvl4pPr>
              <a:defRPr sz="1100"/>
            </a:lvl4pPr>
            <a:lvl5pPr>
              <a:defRPr sz="1100"/>
            </a:lvl5pPr>
            <a:lvl6pPr>
              <a:defRPr sz="1100"/>
            </a:lvl6pPr>
            <a:lvl7pPr>
              <a:defRPr sz="1100"/>
            </a:lvl7pPr>
            <a:lvl8pPr>
              <a:defRPr sz="1100"/>
            </a:lvl8pPr>
            <a:lvl9pPr>
              <a:defRPr sz="1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5877" y="1023409"/>
            <a:ext cx="2693815" cy="426508"/>
          </a:xfrm>
        </p:spPr>
        <p:txBody>
          <a:bodyPr anchor="b"/>
          <a:lstStyle>
            <a:lvl1pPr marL="0" indent="0">
              <a:buNone/>
              <a:defRPr sz="1600" b="1"/>
            </a:lvl1pPr>
            <a:lvl2pPr marL="304724" indent="0">
              <a:buNone/>
              <a:defRPr sz="1300" b="1"/>
            </a:lvl2pPr>
            <a:lvl3pPr marL="609448" indent="0">
              <a:buNone/>
              <a:defRPr sz="1200" b="1"/>
            </a:lvl3pPr>
            <a:lvl4pPr marL="914171" indent="0">
              <a:buNone/>
              <a:defRPr sz="1100" b="1"/>
            </a:lvl4pPr>
            <a:lvl5pPr marL="1218895" indent="0">
              <a:buNone/>
              <a:defRPr sz="1100" b="1"/>
            </a:lvl5pPr>
            <a:lvl6pPr marL="1523619" indent="0">
              <a:buNone/>
              <a:defRPr sz="1100" b="1"/>
            </a:lvl6pPr>
            <a:lvl7pPr marL="1828343" indent="0">
              <a:buNone/>
              <a:defRPr sz="1100" b="1"/>
            </a:lvl7pPr>
            <a:lvl8pPr marL="2133067" indent="0">
              <a:buNone/>
              <a:defRPr sz="1100" b="1"/>
            </a:lvl8pPr>
            <a:lvl9pPr marL="2437790" indent="0">
              <a:buNone/>
              <a:defRPr sz="1100" b="1"/>
            </a:lvl9pPr>
          </a:lstStyle>
          <a:p>
            <a:pPr lvl="0"/>
            <a:r>
              <a:rPr lang="en-US"/>
              <a:t>Click to edit Master text styles</a:t>
            </a:r>
          </a:p>
        </p:txBody>
      </p:sp>
      <p:sp>
        <p:nvSpPr>
          <p:cNvPr id="6" name="Content Placeholder 5"/>
          <p:cNvSpPr>
            <a:spLocks noGrp="1"/>
          </p:cNvSpPr>
          <p:nvPr>
            <p:ph sz="quarter" idx="4"/>
          </p:nvPr>
        </p:nvSpPr>
        <p:spPr>
          <a:xfrm>
            <a:off x="3095877" y="1449917"/>
            <a:ext cx="2693815" cy="2634192"/>
          </a:xfrm>
        </p:spPr>
        <p:txBody>
          <a:bodyPr/>
          <a:lstStyle>
            <a:lvl1pPr>
              <a:defRPr sz="1600"/>
            </a:lvl1pPr>
            <a:lvl2pPr>
              <a:defRPr sz="1300"/>
            </a:lvl2pPr>
            <a:lvl3pPr>
              <a:defRPr sz="1200"/>
            </a:lvl3pPr>
            <a:lvl4pPr>
              <a:defRPr sz="1100"/>
            </a:lvl4pPr>
            <a:lvl5pPr>
              <a:defRPr sz="1100"/>
            </a:lvl5pPr>
            <a:lvl6pPr>
              <a:defRPr sz="1100"/>
            </a:lvl6pPr>
            <a:lvl7pPr>
              <a:defRPr sz="1100"/>
            </a:lvl7pPr>
            <a:lvl8pPr>
              <a:defRPr sz="1100"/>
            </a:lvl8pPr>
            <a:lvl9pPr>
              <a:defRPr sz="1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4/10/2023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4/10/2023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4/10/2023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721" y="182033"/>
            <a:ext cx="2005020" cy="774700"/>
          </a:xfrm>
        </p:spPr>
        <p:txBody>
          <a:bodyPr anchor="b"/>
          <a:lstStyle>
            <a:lvl1pPr algn="l">
              <a:defRPr sz="1300" b="1"/>
            </a:lvl1pPr>
          </a:lstStyle>
          <a:p>
            <a:r>
              <a:rPr lang="en-US"/>
              <a:t>Click to edit Master title style</a:t>
            </a:r>
          </a:p>
        </p:txBody>
      </p:sp>
      <p:sp>
        <p:nvSpPr>
          <p:cNvPr id="3" name="Content Placeholder 2"/>
          <p:cNvSpPr>
            <a:spLocks noGrp="1"/>
          </p:cNvSpPr>
          <p:nvPr>
            <p:ph idx="1"/>
          </p:nvPr>
        </p:nvSpPr>
        <p:spPr>
          <a:xfrm>
            <a:off x="2382746" y="182034"/>
            <a:ext cx="3406946" cy="3902075"/>
          </a:xfrm>
        </p:spPr>
        <p:txBody>
          <a:bodyPr/>
          <a:lstStyle>
            <a:lvl1pPr>
              <a:defRPr sz="2100"/>
            </a:lvl1pPr>
            <a:lvl2pPr>
              <a:defRPr sz="1900"/>
            </a:lvl2pPr>
            <a:lvl3pPr>
              <a:defRPr sz="1600"/>
            </a:lvl3pPr>
            <a:lvl4pPr>
              <a:defRPr sz="1300"/>
            </a:lvl4pPr>
            <a:lvl5pPr>
              <a:defRPr sz="1300"/>
            </a:lvl5pPr>
            <a:lvl6pPr>
              <a:defRPr sz="1300"/>
            </a:lvl6pPr>
            <a:lvl7pPr>
              <a:defRPr sz="1300"/>
            </a:lvl7pPr>
            <a:lvl8pPr>
              <a:defRPr sz="1300"/>
            </a:lvl8pPr>
            <a:lvl9pPr>
              <a:defRPr sz="1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721" y="956734"/>
            <a:ext cx="2005020" cy="3127375"/>
          </a:xfrm>
        </p:spPr>
        <p:txBody>
          <a:bodyPr/>
          <a:lstStyle>
            <a:lvl1pPr marL="0" indent="0">
              <a:buNone/>
              <a:defRPr sz="900"/>
            </a:lvl1pPr>
            <a:lvl2pPr marL="304724" indent="0">
              <a:buNone/>
              <a:defRPr sz="800"/>
            </a:lvl2pPr>
            <a:lvl3pPr marL="609448" indent="0">
              <a:buNone/>
              <a:defRPr sz="700"/>
            </a:lvl3pPr>
            <a:lvl4pPr marL="914171" indent="0">
              <a:buNone/>
              <a:defRPr sz="600"/>
            </a:lvl4pPr>
            <a:lvl5pPr marL="1218895" indent="0">
              <a:buNone/>
              <a:defRPr sz="600"/>
            </a:lvl5pPr>
            <a:lvl6pPr marL="1523619" indent="0">
              <a:buNone/>
              <a:defRPr sz="600"/>
            </a:lvl6pPr>
            <a:lvl7pPr marL="1828343" indent="0">
              <a:buNone/>
              <a:defRPr sz="600"/>
            </a:lvl7pPr>
            <a:lvl8pPr marL="2133067" indent="0">
              <a:buNone/>
              <a:defRPr sz="600"/>
            </a:lvl8pPr>
            <a:lvl9pPr marL="2437790"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4/10/2023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547" y="3200400"/>
            <a:ext cx="3656648" cy="377825"/>
          </a:xfrm>
        </p:spPr>
        <p:txBody>
          <a:bodyPr anchor="b"/>
          <a:lstStyle>
            <a:lvl1pPr algn="l">
              <a:defRPr sz="1300" b="1"/>
            </a:lvl1pPr>
          </a:lstStyle>
          <a:p>
            <a:r>
              <a:rPr lang="en-US"/>
              <a:t>Click to edit Master title style</a:t>
            </a:r>
          </a:p>
        </p:txBody>
      </p:sp>
      <p:sp>
        <p:nvSpPr>
          <p:cNvPr id="3" name="Picture Placeholder 2"/>
          <p:cNvSpPr>
            <a:spLocks noGrp="1"/>
          </p:cNvSpPr>
          <p:nvPr>
            <p:ph type="pic" idx="1"/>
          </p:nvPr>
        </p:nvSpPr>
        <p:spPr>
          <a:xfrm>
            <a:off x="1194547" y="408517"/>
            <a:ext cx="3656648" cy="2743200"/>
          </a:xfrm>
        </p:spPr>
        <p:txBody>
          <a:bodyPr/>
          <a:lstStyle>
            <a:lvl1pPr marL="0" indent="0">
              <a:buNone/>
              <a:defRPr sz="2100"/>
            </a:lvl1pPr>
            <a:lvl2pPr marL="304724" indent="0">
              <a:buNone/>
              <a:defRPr sz="1900"/>
            </a:lvl2pPr>
            <a:lvl3pPr marL="609448" indent="0">
              <a:buNone/>
              <a:defRPr sz="1600"/>
            </a:lvl3pPr>
            <a:lvl4pPr marL="914171" indent="0">
              <a:buNone/>
              <a:defRPr sz="1300"/>
            </a:lvl4pPr>
            <a:lvl5pPr marL="1218895" indent="0">
              <a:buNone/>
              <a:defRPr sz="1300"/>
            </a:lvl5pPr>
            <a:lvl6pPr marL="1523619" indent="0">
              <a:buNone/>
              <a:defRPr sz="1300"/>
            </a:lvl6pPr>
            <a:lvl7pPr marL="1828343" indent="0">
              <a:buNone/>
              <a:defRPr sz="1300"/>
            </a:lvl7pPr>
            <a:lvl8pPr marL="2133067" indent="0">
              <a:buNone/>
              <a:defRPr sz="1300"/>
            </a:lvl8pPr>
            <a:lvl9pPr marL="2437790" indent="0">
              <a:buNone/>
              <a:defRPr sz="1300"/>
            </a:lvl9pPr>
          </a:lstStyle>
          <a:p>
            <a:endParaRPr lang="en-US"/>
          </a:p>
        </p:txBody>
      </p:sp>
      <p:sp>
        <p:nvSpPr>
          <p:cNvPr id="4" name="Text Placeholder 3"/>
          <p:cNvSpPr>
            <a:spLocks noGrp="1"/>
          </p:cNvSpPr>
          <p:nvPr>
            <p:ph type="body" sz="half" idx="2"/>
          </p:nvPr>
        </p:nvSpPr>
        <p:spPr>
          <a:xfrm>
            <a:off x="1194547" y="3578225"/>
            <a:ext cx="3656648" cy="536575"/>
          </a:xfrm>
        </p:spPr>
        <p:txBody>
          <a:bodyPr/>
          <a:lstStyle>
            <a:lvl1pPr marL="0" indent="0">
              <a:buNone/>
              <a:defRPr sz="900"/>
            </a:lvl1pPr>
            <a:lvl2pPr marL="304724" indent="0">
              <a:buNone/>
              <a:defRPr sz="800"/>
            </a:lvl2pPr>
            <a:lvl3pPr marL="609448" indent="0">
              <a:buNone/>
              <a:defRPr sz="700"/>
            </a:lvl3pPr>
            <a:lvl4pPr marL="914171" indent="0">
              <a:buNone/>
              <a:defRPr sz="600"/>
            </a:lvl4pPr>
            <a:lvl5pPr marL="1218895" indent="0">
              <a:buNone/>
              <a:defRPr sz="600"/>
            </a:lvl5pPr>
            <a:lvl6pPr marL="1523619" indent="0">
              <a:buNone/>
              <a:defRPr sz="600"/>
            </a:lvl6pPr>
            <a:lvl7pPr marL="1828343" indent="0">
              <a:buNone/>
              <a:defRPr sz="600"/>
            </a:lvl7pPr>
            <a:lvl8pPr marL="2133067" indent="0">
              <a:buNone/>
              <a:defRPr sz="600"/>
            </a:lvl8pPr>
            <a:lvl9pPr marL="2437790"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4/10/2023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721" y="183092"/>
            <a:ext cx="5484971" cy="762000"/>
          </a:xfrm>
          <a:prstGeom prst="rect">
            <a:avLst/>
          </a:prstGeom>
        </p:spPr>
        <p:txBody>
          <a:bodyPr vert="horz" lIns="60945" tIns="30472" rIns="60945" bIns="30472" rtlCol="0" anchor="ctr">
            <a:normAutofit/>
          </a:bodyPr>
          <a:lstStyle/>
          <a:p>
            <a:r>
              <a:rPr lang="en-US"/>
              <a:t>Click to edit Master title style</a:t>
            </a:r>
          </a:p>
        </p:txBody>
      </p:sp>
      <p:sp>
        <p:nvSpPr>
          <p:cNvPr id="3" name="Text Placeholder 2"/>
          <p:cNvSpPr>
            <a:spLocks noGrp="1"/>
          </p:cNvSpPr>
          <p:nvPr>
            <p:ph type="body" idx="1"/>
          </p:nvPr>
        </p:nvSpPr>
        <p:spPr>
          <a:xfrm>
            <a:off x="304721" y="1066800"/>
            <a:ext cx="5484971" cy="3017309"/>
          </a:xfrm>
          <a:prstGeom prst="rect">
            <a:avLst/>
          </a:prstGeom>
        </p:spPr>
        <p:txBody>
          <a:bodyPr vert="horz" lIns="60945" tIns="30472" rIns="60945" bIns="30472"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720" y="4237567"/>
            <a:ext cx="1422030" cy="243417"/>
          </a:xfrm>
          <a:prstGeom prst="rect">
            <a:avLst/>
          </a:prstGeom>
        </p:spPr>
        <p:txBody>
          <a:bodyPr vert="horz" lIns="60945" tIns="30472" rIns="60945" bIns="30472" rtlCol="0" anchor="ctr"/>
          <a:lstStyle>
            <a:lvl1pPr algn="l">
              <a:defRPr sz="800">
                <a:solidFill>
                  <a:schemeClr val="tx1">
                    <a:tint val="75000"/>
                  </a:schemeClr>
                </a:solidFill>
                <a:latin typeface="Arial" pitchFamily="34" charset="0"/>
              </a:defRPr>
            </a:lvl1pPr>
          </a:lstStyle>
          <a:p>
            <a:fld id="{1D8BD707-D9CF-40AE-B4C6-C98DA3205C09}" type="datetimeFigureOut">
              <a:rPr lang="en-US" smtClean="0"/>
              <a:pPr/>
              <a:t>4/10/2023</a:t>
            </a:fld>
            <a:endParaRPr lang="en-US"/>
          </a:p>
        </p:txBody>
      </p:sp>
      <p:sp>
        <p:nvSpPr>
          <p:cNvPr id="5" name="Footer Placeholder 4"/>
          <p:cNvSpPr>
            <a:spLocks noGrp="1"/>
          </p:cNvSpPr>
          <p:nvPr>
            <p:ph type="ftr" sz="quarter" idx="3"/>
          </p:nvPr>
        </p:nvSpPr>
        <p:spPr>
          <a:xfrm>
            <a:off x="2082258" y="4237567"/>
            <a:ext cx="1929897" cy="243417"/>
          </a:xfrm>
          <a:prstGeom prst="rect">
            <a:avLst/>
          </a:prstGeom>
        </p:spPr>
        <p:txBody>
          <a:bodyPr vert="horz" lIns="60945" tIns="30472" rIns="60945" bIns="30472" rtlCol="0" anchor="ctr"/>
          <a:lstStyle>
            <a:lvl1pPr algn="ctr">
              <a:defRPr sz="800">
                <a:solidFill>
                  <a:schemeClr val="tx1">
                    <a:tint val="75000"/>
                  </a:schemeClr>
                </a:solidFill>
                <a:latin typeface="Arial" pitchFamily="34" charset="0"/>
              </a:defRPr>
            </a:lvl1pPr>
          </a:lstStyle>
          <a:p>
            <a:endParaRPr lang="en-US"/>
          </a:p>
        </p:txBody>
      </p:sp>
      <p:sp>
        <p:nvSpPr>
          <p:cNvPr id="6" name="Slide Number Placeholder 5"/>
          <p:cNvSpPr>
            <a:spLocks noGrp="1"/>
          </p:cNvSpPr>
          <p:nvPr>
            <p:ph type="sldNum" sz="quarter" idx="4"/>
          </p:nvPr>
        </p:nvSpPr>
        <p:spPr>
          <a:xfrm>
            <a:off x="4367662" y="4237567"/>
            <a:ext cx="1422030" cy="243417"/>
          </a:xfrm>
          <a:prstGeom prst="rect">
            <a:avLst/>
          </a:prstGeom>
        </p:spPr>
        <p:txBody>
          <a:bodyPr vert="horz" lIns="60945" tIns="30472" rIns="60945" bIns="30472" rtlCol="0" anchor="ctr"/>
          <a:lstStyle>
            <a:lvl1pPr algn="r">
              <a:defRPr sz="800">
                <a:solidFill>
                  <a:schemeClr val="tx1">
                    <a:tint val="75000"/>
                  </a:schemeClr>
                </a:solidFill>
                <a:latin typeface="Arial" pitchFamily="34" charset="0"/>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wipe/>
  </p:transition>
  <p:txStyles>
    <p:titleStyle>
      <a:lvl1pPr algn="ctr" defTabSz="609448" rtl="0" eaLnBrk="1" latinLnBrk="0" hangingPunct="1">
        <a:spcBef>
          <a:spcPct val="0"/>
        </a:spcBef>
        <a:buNone/>
        <a:defRPr sz="2900" kern="1200">
          <a:solidFill>
            <a:schemeClr val="tx1"/>
          </a:solidFill>
          <a:latin typeface="Arial" pitchFamily="34" charset="0"/>
          <a:ea typeface="+mj-ea"/>
          <a:cs typeface="+mj-cs"/>
        </a:defRPr>
      </a:lvl1pPr>
    </p:titleStyle>
    <p:bodyStyle>
      <a:lvl1pPr marL="228543" indent="-228543" algn="l" defTabSz="609448" rtl="0" eaLnBrk="1" latinLnBrk="0" hangingPunct="1">
        <a:spcBef>
          <a:spcPct val="20000"/>
        </a:spcBef>
        <a:buFont typeface="Arial" pitchFamily="34" charset="0"/>
        <a:buChar char="•"/>
        <a:defRPr sz="2100" kern="1200">
          <a:solidFill>
            <a:schemeClr val="tx1"/>
          </a:solidFill>
          <a:latin typeface="Arial" pitchFamily="34" charset="0"/>
          <a:ea typeface="+mn-ea"/>
          <a:cs typeface="+mn-cs"/>
        </a:defRPr>
      </a:lvl1pPr>
      <a:lvl2pPr marL="495176" indent="-190452" algn="l" defTabSz="609448" rtl="0" eaLnBrk="1" latinLnBrk="0" hangingPunct="1">
        <a:spcBef>
          <a:spcPct val="20000"/>
        </a:spcBef>
        <a:buFont typeface="Arial" pitchFamily="34" charset="0"/>
        <a:buChar char="–"/>
        <a:defRPr sz="1900" kern="1200">
          <a:solidFill>
            <a:schemeClr val="tx1"/>
          </a:solidFill>
          <a:latin typeface="Arial" pitchFamily="34" charset="0"/>
          <a:ea typeface="+mn-ea"/>
          <a:cs typeface="+mn-cs"/>
        </a:defRPr>
      </a:lvl2pPr>
      <a:lvl3pPr marL="761810" indent="-152362" algn="l" defTabSz="609448" rtl="0" eaLnBrk="1" latinLnBrk="0" hangingPunct="1">
        <a:spcBef>
          <a:spcPct val="20000"/>
        </a:spcBef>
        <a:buFont typeface="Arial" pitchFamily="34" charset="0"/>
        <a:buChar char="•"/>
        <a:defRPr sz="1600" kern="1200">
          <a:solidFill>
            <a:schemeClr val="tx1"/>
          </a:solidFill>
          <a:latin typeface="Arial" pitchFamily="34" charset="0"/>
          <a:ea typeface="+mn-ea"/>
          <a:cs typeface="+mn-cs"/>
        </a:defRPr>
      </a:lvl3pPr>
      <a:lvl4pPr marL="1066533" indent="-152362" algn="l" defTabSz="609448" rtl="0" eaLnBrk="1" latinLnBrk="0" hangingPunct="1">
        <a:spcBef>
          <a:spcPct val="20000"/>
        </a:spcBef>
        <a:buFont typeface="Arial" pitchFamily="34" charset="0"/>
        <a:buChar char="–"/>
        <a:defRPr sz="1300" kern="1200">
          <a:solidFill>
            <a:schemeClr val="tx1"/>
          </a:solidFill>
          <a:latin typeface="Arial" pitchFamily="34" charset="0"/>
          <a:ea typeface="+mn-ea"/>
          <a:cs typeface="+mn-cs"/>
        </a:defRPr>
      </a:lvl4pPr>
      <a:lvl5pPr marL="1371257" indent="-152362" algn="l" defTabSz="609448" rtl="0" eaLnBrk="1" latinLnBrk="0" hangingPunct="1">
        <a:spcBef>
          <a:spcPct val="20000"/>
        </a:spcBef>
        <a:buFont typeface="Arial" pitchFamily="34" charset="0"/>
        <a:buChar char="»"/>
        <a:defRPr sz="1300" kern="1200">
          <a:solidFill>
            <a:schemeClr val="tx1"/>
          </a:solidFill>
          <a:latin typeface="Arial" pitchFamily="34" charset="0"/>
          <a:ea typeface="+mn-ea"/>
          <a:cs typeface="+mn-cs"/>
        </a:defRPr>
      </a:lvl5pPr>
      <a:lvl6pPr marL="1675981" indent="-152362" algn="l" defTabSz="609448" rtl="0" eaLnBrk="1" latinLnBrk="0" hangingPunct="1">
        <a:spcBef>
          <a:spcPct val="20000"/>
        </a:spcBef>
        <a:buFont typeface="Arial" pitchFamily="34" charset="0"/>
        <a:buChar char="•"/>
        <a:defRPr sz="1300" kern="1200">
          <a:solidFill>
            <a:schemeClr val="tx1"/>
          </a:solidFill>
          <a:latin typeface="+mn-lt"/>
          <a:ea typeface="+mn-ea"/>
          <a:cs typeface="+mn-cs"/>
        </a:defRPr>
      </a:lvl6pPr>
      <a:lvl7pPr marL="1980705" indent="-152362" algn="l" defTabSz="609448" rtl="0" eaLnBrk="1" latinLnBrk="0" hangingPunct="1">
        <a:spcBef>
          <a:spcPct val="20000"/>
        </a:spcBef>
        <a:buFont typeface="Arial" pitchFamily="34" charset="0"/>
        <a:buChar char="•"/>
        <a:defRPr sz="1300" kern="1200">
          <a:solidFill>
            <a:schemeClr val="tx1"/>
          </a:solidFill>
          <a:latin typeface="+mn-lt"/>
          <a:ea typeface="+mn-ea"/>
          <a:cs typeface="+mn-cs"/>
        </a:defRPr>
      </a:lvl7pPr>
      <a:lvl8pPr marL="2285429" indent="-152362" algn="l" defTabSz="609448" rtl="0" eaLnBrk="1" latinLnBrk="0" hangingPunct="1">
        <a:spcBef>
          <a:spcPct val="20000"/>
        </a:spcBef>
        <a:buFont typeface="Arial" pitchFamily="34" charset="0"/>
        <a:buChar char="•"/>
        <a:defRPr sz="1300" kern="1200">
          <a:solidFill>
            <a:schemeClr val="tx1"/>
          </a:solidFill>
          <a:latin typeface="+mn-lt"/>
          <a:ea typeface="+mn-ea"/>
          <a:cs typeface="+mn-cs"/>
        </a:defRPr>
      </a:lvl8pPr>
      <a:lvl9pPr marL="2590152" indent="-152362" algn="l" defTabSz="609448" rtl="0" eaLnBrk="1" latinLnBrk="0" hangingPunct="1">
        <a:spcBef>
          <a:spcPct val="20000"/>
        </a:spcBef>
        <a:buFont typeface="Arial" pitchFamily="34" charset="0"/>
        <a:buChar char="•"/>
        <a:defRPr sz="1300" kern="1200">
          <a:solidFill>
            <a:schemeClr val="tx1"/>
          </a:solidFill>
          <a:latin typeface="+mn-lt"/>
          <a:ea typeface="+mn-ea"/>
          <a:cs typeface="+mn-cs"/>
        </a:defRPr>
      </a:lvl9pPr>
    </p:bodyStyle>
    <p:otherStyle>
      <a:defPPr>
        <a:defRPr lang="en-US"/>
      </a:defPPr>
      <a:lvl1pPr marL="0" algn="l" defTabSz="609448" rtl="0" eaLnBrk="1" latinLnBrk="0" hangingPunct="1">
        <a:defRPr sz="1200" kern="1200">
          <a:solidFill>
            <a:schemeClr val="tx1"/>
          </a:solidFill>
          <a:latin typeface="+mn-lt"/>
          <a:ea typeface="+mn-ea"/>
          <a:cs typeface="+mn-cs"/>
        </a:defRPr>
      </a:lvl1pPr>
      <a:lvl2pPr marL="304724" algn="l" defTabSz="609448" rtl="0" eaLnBrk="1" latinLnBrk="0" hangingPunct="1">
        <a:defRPr sz="1200" kern="1200">
          <a:solidFill>
            <a:schemeClr val="tx1"/>
          </a:solidFill>
          <a:latin typeface="+mn-lt"/>
          <a:ea typeface="+mn-ea"/>
          <a:cs typeface="+mn-cs"/>
        </a:defRPr>
      </a:lvl2pPr>
      <a:lvl3pPr marL="609448" algn="l" defTabSz="609448" rtl="0" eaLnBrk="1" latinLnBrk="0" hangingPunct="1">
        <a:defRPr sz="1200" kern="1200">
          <a:solidFill>
            <a:schemeClr val="tx1"/>
          </a:solidFill>
          <a:latin typeface="+mn-lt"/>
          <a:ea typeface="+mn-ea"/>
          <a:cs typeface="+mn-cs"/>
        </a:defRPr>
      </a:lvl3pPr>
      <a:lvl4pPr marL="914171" algn="l" defTabSz="609448" rtl="0" eaLnBrk="1" latinLnBrk="0" hangingPunct="1">
        <a:defRPr sz="1200" kern="1200">
          <a:solidFill>
            <a:schemeClr val="tx1"/>
          </a:solidFill>
          <a:latin typeface="+mn-lt"/>
          <a:ea typeface="+mn-ea"/>
          <a:cs typeface="+mn-cs"/>
        </a:defRPr>
      </a:lvl4pPr>
      <a:lvl5pPr marL="1218895" algn="l" defTabSz="609448" rtl="0" eaLnBrk="1" latinLnBrk="0" hangingPunct="1">
        <a:defRPr sz="1200" kern="1200">
          <a:solidFill>
            <a:schemeClr val="tx1"/>
          </a:solidFill>
          <a:latin typeface="+mn-lt"/>
          <a:ea typeface="+mn-ea"/>
          <a:cs typeface="+mn-cs"/>
        </a:defRPr>
      </a:lvl5pPr>
      <a:lvl6pPr marL="1523619" algn="l" defTabSz="609448" rtl="0" eaLnBrk="1" latinLnBrk="0" hangingPunct="1">
        <a:defRPr sz="1200" kern="1200">
          <a:solidFill>
            <a:schemeClr val="tx1"/>
          </a:solidFill>
          <a:latin typeface="+mn-lt"/>
          <a:ea typeface="+mn-ea"/>
          <a:cs typeface="+mn-cs"/>
        </a:defRPr>
      </a:lvl6pPr>
      <a:lvl7pPr marL="1828343" algn="l" defTabSz="609448" rtl="0" eaLnBrk="1" latinLnBrk="0" hangingPunct="1">
        <a:defRPr sz="1200" kern="1200">
          <a:solidFill>
            <a:schemeClr val="tx1"/>
          </a:solidFill>
          <a:latin typeface="+mn-lt"/>
          <a:ea typeface="+mn-ea"/>
          <a:cs typeface="+mn-cs"/>
        </a:defRPr>
      </a:lvl7pPr>
      <a:lvl8pPr marL="2133067" algn="l" defTabSz="609448" rtl="0" eaLnBrk="1" latinLnBrk="0" hangingPunct="1">
        <a:defRPr sz="1200" kern="1200">
          <a:solidFill>
            <a:schemeClr val="tx1"/>
          </a:solidFill>
          <a:latin typeface="+mn-lt"/>
          <a:ea typeface="+mn-ea"/>
          <a:cs typeface="+mn-cs"/>
        </a:defRPr>
      </a:lvl8pPr>
      <a:lvl9pPr marL="2437790" algn="l" defTabSz="609448" rtl="0" eaLnBrk="1" latinLnBrk="0" hangingPunct="1">
        <a:defRPr sz="1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44.svg"/><Relationship Id="rId2" Type="http://schemas.openxmlformats.org/officeDocument/2006/relationships/image" Target="../media/image40.png"/><Relationship Id="rId1" Type="http://schemas.openxmlformats.org/officeDocument/2006/relationships/slideLayout" Target="../slideLayouts/slideLayout7.xml"/><Relationship Id="rId6" Type="http://schemas.openxmlformats.org/officeDocument/2006/relationships/image" Target="../media/image42.jpeg"/><Relationship Id="rId5" Type="http://schemas.openxmlformats.org/officeDocument/2006/relationships/image" Target="../media/image46.svg"/><Relationship Id="rId4" Type="http://schemas.openxmlformats.org/officeDocument/2006/relationships/image" Target="../media/image41.png"/></Relationships>
</file>

<file path=ppt/slides/_rels/slide21.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8" Type="http://schemas.openxmlformats.org/officeDocument/2006/relationships/image" Target="../media/image58.svg"/><Relationship Id="rId3" Type="http://schemas.openxmlformats.org/officeDocument/2006/relationships/image" Target="../media/image48.png"/><Relationship Id="rId7" Type="http://schemas.openxmlformats.org/officeDocument/2006/relationships/image" Target="../media/image51.png"/><Relationship Id="rId2" Type="http://schemas.openxmlformats.org/officeDocument/2006/relationships/image" Target="../media/image47.png"/><Relationship Id="rId1" Type="http://schemas.openxmlformats.org/officeDocument/2006/relationships/slideLayout" Target="../slideLayouts/slideLayout7.xml"/><Relationship Id="rId6" Type="http://schemas.openxmlformats.org/officeDocument/2006/relationships/image" Target="../media/image50.png"/><Relationship Id="rId5" Type="http://schemas.openxmlformats.org/officeDocument/2006/relationships/image" Target="../media/image55.svg"/><Relationship Id="rId10" Type="http://schemas.openxmlformats.org/officeDocument/2006/relationships/image" Target="../media/image60.svg"/><Relationship Id="rId4" Type="http://schemas.openxmlformats.org/officeDocument/2006/relationships/image" Target="../media/image49.png"/><Relationship Id="rId9" Type="http://schemas.openxmlformats.org/officeDocument/2006/relationships/image" Target="../media/image52.png"/></Relationships>
</file>

<file path=ppt/slides/_rels/slide24.xml.rels><?xml version="1.0" encoding="UTF-8" standalone="yes"?>
<Relationships xmlns="http://schemas.openxmlformats.org/package/2006/relationships"><Relationship Id="rId3" Type="http://schemas.openxmlformats.org/officeDocument/2006/relationships/image" Target="../media/image48.png"/><Relationship Id="rId7" Type="http://schemas.openxmlformats.org/officeDocument/2006/relationships/image" Target="../media/image60.svg"/><Relationship Id="rId2" Type="http://schemas.openxmlformats.org/officeDocument/2006/relationships/image" Target="../media/image47.png"/><Relationship Id="rId1" Type="http://schemas.openxmlformats.org/officeDocument/2006/relationships/slideLayout" Target="../slideLayouts/slideLayout7.xml"/><Relationship Id="rId6" Type="http://schemas.openxmlformats.org/officeDocument/2006/relationships/image" Target="../media/image52.png"/><Relationship Id="rId5" Type="http://schemas.openxmlformats.org/officeDocument/2006/relationships/image" Target="../media/image58.svg"/><Relationship Id="rId4" Type="http://schemas.openxmlformats.org/officeDocument/2006/relationships/image" Target="../media/image51.png"/></Relationships>
</file>

<file path=ppt/slides/_rels/slide25.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7.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jpeg"/><Relationship Id="rId1" Type="http://schemas.openxmlformats.org/officeDocument/2006/relationships/slideLayout" Target="../slideLayouts/slideLayout7.xml"/><Relationship Id="rId4" Type="http://schemas.openxmlformats.org/officeDocument/2006/relationships/image" Target="../media/image60.jpeg"/></Relationships>
</file>

<file path=ppt/slides/_rels/slide31.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31.png"/><Relationship Id="rId1" Type="http://schemas.openxmlformats.org/officeDocument/2006/relationships/slideLayout" Target="../slideLayouts/slideLayout7.xml"/><Relationship Id="rId5" Type="http://schemas.openxmlformats.org/officeDocument/2006/relationships/image" Target="../media/image62.jpeg"/><Relationship Id="rId4" Type="http://schemas.openxmlformats.org/officeDocument/2006/relationships/image" Target="../media/image61.png"/></Relationships>
</file>

<file path=ppt/slides/_rels/slide32.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3.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3.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3.png"/><Relationship Id="rId1" Type="http://schemas.openxmlformats.org/officeDocument/2006/relationships/slideLayout" Target="../slideLayouts/slideLayout7.xml"/><Relationship Id="rId6" Type="http://schemas.openxmlformats.org/officeDocument/2006/relationships/image" Target="../media/image65.png"/><Relationship Id="rId5" Type="http://schemas.openxmlformats.org/officeDocument/2006/relationships/image" Target="../media/image74.svg"/><Relationship Id="rId4" Type="http://schemas.openxmlformats.org/officeDocument/2006/relationships/image" Target="../media/image64.png"/></Relationships>
</file>

<file path=ppt/slides/_rels/slide35.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63.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63.png"/><Relationship Id="rId1" Type="http://schemas.openxmlformats.org/officeDocument/2006/relationships/slideLayout" Target="../slideLayouts/slideLayout7.xml"/><Relationship Id="rId4" Type="http://schemas.openxmlformats.org/officeDocument/2006/relationships/image" Target="../media/image62.jpe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31.png"/><Relationship Id="rId1" Type="http://schemas.openxmlformats.org/officeDocument/2006/relationships/slideLayout" Target="../slideLayouts/slideLayout7.xml"/><Relationship Id="rId4" Type="http://schemas.openxmlformats.org/officeDocument/2006/relationships/image" Target="../media/image66.png"/></Relationships>
</file>

<file path=ppt/slides/_rels/slide39.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31.png"/><Relationship Id="rId1" Type="http://schemas.openxmlformats.org/officeDocument/2006/relationships/slideLayout" Target="../slideLayouts/slideLayout7.xml"/><Relationship Id="rId4" Type="http://schemas.openxmlformats.org/officeDocument/2006/relationships/image" Target="../media/image67.jpeg"/></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image" Target="../media/image68.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image" Target="../media/image72.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image" Target="../media/image74.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jpeg"/><Relationship Id="rId1" Type="http://schemas.openxmlformats.org/officeDocument/2006/relationships/slideLayout" Target="../slideLayouts/slideLayout7.xml"/><Relationship Id="rId6" Type="http://schemas.openxmlformats.org/officeDocument/2006/relationships/image" Target="../media/image90.svg"/><Relationship Id="rId5" Type="http://schemas.openxmlformats.org/officeDocument/2006/relationships/image" Target="../media/image78.png"/><Relationship Id="rId4" Type="http://schemas.openxmlformats.org/officeDocument/2006/relationships/image" Target="../media/image88.svg"/></Relationships>
</file>

<file path=ppt/slides/_rels/slide45.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jpeg"/><Relationship Id="rId1" Type="http://schemas.openxmlformats.org/officeDocument/2006/relationships/slideLayout" Target="../slideLayouts/slideLayout7.xml"/><Relationship Id="rId4" Type="http://schemas.openxmlformats.org/officeDocument/2006/relationships/image" Target="../media/image93.svg"/></Relationships>
</file>

<file path=ppt/slides/_rels/slide46.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image" Target="../media/image81.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image" Target="../media/image83.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5.jpe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7.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s/_rels/slide50.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image" Target="../media/image87.jpeg"/><Relationship Id="rId1" Type="http://schemas.openxmlformats.org/officeDocument/2006/relationships/slideLayout" Target="../slideLayouts/slideLayout7.xml"/><Relationship Id="rId4" Type="http://schemas.openxmlformats.org/officeDocument/2006/relationships/image" Target="../media/image89.jpeg"/></Relationships>
</file>

<file path=ppt/slides/_rels/slide53.xml.rels><?xml version="1.0" encoding="UTF-8" standalone="yes"?>
<Relationships xmlns="http://schemas.openxmlformats.org/package/2006/relationships"><Relationship Id="rId3" Type="http://schemas.openxmlformats.org/officeDocument/2006/relationships/image" Target="../media/image104.svg"/><Relationship Id="rId2" Type="http://schemas.openxmlformats.org/officeDocument/2006/relationships/image" Target="../media/image90.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104.svg"/><Relationship Id="rId2" Type="http://schemas.openxmlformats.org/officeDocument/2006/relationships/image" Target="../media/image90.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106.svg"/><Relationship Id="rId2" Type="http://schemas.openxmlformats.org/officeDocument/2006/relationships/image" Target="../media/image91.png"/><Relationship Id="rId1" Type="http://schemas.openxmlformats.org/officeDocument/2006/relationships/slideLayout" Target="../slideLayouts/slideLayout7.xml"/><Relationship Id="rId5" Type="http://schemas.openxmlformats.org/officeDocument/2006/relationships/image" Target="../media/image108.svg"/><Relationship Id="rId4" Type="http://schemas.openxmlformats.org/officeDocument/2006/relationships/image" Target="../media/image92.png"/></Relationships>
</file>

<file path=ppt/slides/_rels/slide6.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image" Target="../media/image13.png"/><Relationship Id="rId7" Type="http://schemas.openxmlformats.org/officeDocument/2006/relationships/image" Target="../media/image16.png"/><Relationship Id="rId2" Type="http://schemas.openxmlformats.org/officeDocument/2006/relationships/image" Target="../media/image12.jpeg"/><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5.svg"/><Relationship Id="rId9" Type="http://schemas.openxmlformats.org/officeDocument/2006/relationships/image" Target="../media/image18.jpeg"/></Relationships>
</file>

<file path=ppt/slides/_rels/slide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7.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jpeg"/></Relationships>
</file>

<file path=ppt/slides/_rels/slide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jpeg"/><Relationship Id="rId1" Type="http://schemas.openxmlformats.org/officeDocument/2006/relationships/slideLayout" Target="../slideLayouts/slideLayout7.xml"/><Relationship Id="rId4"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19999"/>
          </a:blip>
          <a:srcRect t="11268" r="15565" b="11268"/>
          <a:stretch>
            <a:fillRect/>
          </a:stretch>
        </p:blipFill>
        <p:spPr>
          <a:xfrm>
            <a:off x="0" y="0"/>
            <a:ext cx="12188825" cy="6858000"/>
          </a:xfrm>
          <a:prstGeom prst="rect">
            <a:avLst/>
          </a:prstGeom>
        </p:spPr>
      </p:pic>
      <p:grpSp>
        <p:nvGrpSpPr>
          <p:cNvPr id="3" name="Group 3"/>
          <p:cNvGrpSpPr/>
          <p:nvPr/>
        </p:nvGrpSpPr>
        <p:grpSpPr>
          <a:xfrm>
            <a:off x="6523069" y="5811352"/>
            <a:ext cx="5772098" cy="1046648"/>
            <a:chOff x="0" y="0"/>
            <a:chExt cx="2280929" cy="413491"/>
          </a:xfrm>
        </p:grpSpPr>
        <p:sp>
          <p:nvSpPr>
            <p:cNvPr id="4" name="Freeform 4"/>
            <p:cNvSpPr/>
            <p:nvPr/>
          </p:nvSpPr>
          <p:spPr>
            <a:xfrm>
              <a:off x="0" y="0"/>
              <a:ext cx="2280929" cy="413491"/>
            </a:xfrm>
            <a:custGeom>
              <a:avLst/>
              <a:gdLst/>
              <a:ahLst/>
              <a:cxnLst/>
              <a:rect l="l" t="t" r="r" b="b"/>
              <a:pathLst>
                <a:path w="2280929" h="413491">
                  <a:moveTo>
                    <a:pt x="0" y="0"/>
                  </a:moveTo>
                  <a:lnTo>
                    <a:pt x="2280929" y="0"/>
                  </a:lnTo>
                  <a:lnTo>
                    <a:pt x="2280929" y="413491"/>
                  </a:lnTo>
                  <a:lnTo>
                    <a:pt x="0" y="413491"/>
                  </a:lnTo>
                  <a:close/>
                </a:path>
              </a:pathLst>
            </a:custGeom>
            <a:solidFill>
              <a:srgbClr val="FFFFFF"/>
            </a:solidFill>
          </p:spPr>
        </p:sp>
        <p:sp>
          <p:nvSpPr>
            <p:cNvPr id="5" name="TextBox 5"/>
            <p:cNvSpPr txBox="1"/>
            <p:nvPr/>
          </p:nvSpPr>
          <p:spPr>
            <a:xfrm>
              <a:off x="0" y="-47625"/>
              <a:ext cx="812800" cy="860425"/>
            </a:xfrm>
            <a:prstGeom prst="rect">
              <a:avLst/>
            </a:prstGeom>
          </p:spPr>
          <p:txBody>
            <a:bodyPr lIns="50800" tIns="50800" rIns="50800" bIns="50800" rtlCol="0" anchor="ctr"/>
            <a:lstStyle/>
            <a:p>
              <a:pPr algn="ctr">
                <a:lnSpc>
                  <a:spcPts val="2239"/>
                </a:lnSpc>
              </a:pPr>
              <a:endParaRPr>
                <a:latin typeface="Arial" pitchFamily="34" charset="0"/>
              </a:endParaRPr>
            </a:p>
          </p:txBody>
        </p:sp>
      </p:grpSp>
      <p:grpSp>
        <p:nvGrpSpPr>
          <p:cNvPr id="6" name="Group 6"/>
          <p:cNvGrpSpPr/>
          <p:nvPr/>
        </p:nvGrpSpPr>
        <p:grpSpPr>
          <a:xfrm>
            <a:off x="10410102" y="6201071"/>
            <a:ext cx="496677" cy="496806"/>
            <a:chOff x="0" y="0"/>
            <a:chExt cx="812800" cy="812800"/>
          </a:xfrm>
        </p:grpSpPr>
        <p:sp>
          <p:nvSpPr>
            <p:cNvPr id="7" name="Freeform 7"/>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81835"/>
            </a:solidFill>
          </p:spPr>
        </p:sp>
        <p:sp>
          <p:nvSpPr>
            <p:cNvPr id="8" name="TextBox 8"/>
            <p:cNvSpPr txBox="1"/>
            <p:nvPr/>
          </p:nvSpPr>
          <p:spPr>
            <a:xfrm>
              <a:off x="76200" y="28575"/>
              <a:ext cx="660400" cy="708025"/>
            </a:xfrm>
            <a:prstGeom prst="rect">
              <a:avLst/>
            </a:prstGeom>
          </p:spPr>
          <p:txBody>
            <a:bodyPr lIns="50800" tIns="50800" rIns="50800" bIns="50800" rtlCol="0" anchor="ctr"/>
            <a:lstStyle/>
            <a:p>
              <a:pPr algn="ctr">
                <a:lnSpc>
                  <a:spcPts val="2239"/>
                </a:lnSpc>
              </a:pPr>
              <a:endParaRPr>
                <a:latin typeface="Arial" pitchFamily="34" charset="0"/>
              </a:endParaRPr>
            </a:p>
          </p:txBody>
        </p:sp>
      </p:grpSp>
      <p:sp>
        <p:nvSpPr>
          <p:cNvPr id="9" name="AutoShape 9"/>
          <p:cNvSpPr/>
          <p:nvPr/>
        </p:nvSpPr>
        <p:spPr>
          <a:xfrm>
            <a:off x="10743090" y="6416547"/>
            <a:ext cx="33268" cy="0"/>
          </a:xfrm>
          <a:prstGeom prst="line">
            <a:avLst/>
          </a:prstGeom>
          <a:ln w="95250" cap="flat">
            <a:solidFill>
              <a:srgbClr val="FFFFFF"/>
            </a:solidFill>
            <a:prstDash val="solid"/>
            <a:headEnd type="none" w="sm" len="sm"/>
            <a:tailEnd type="arrow" w="med" len="sm"/>
          </a:ln>
        </p:spPr>
      </p:sp>
      <p:grpSp>
        <p:nvGrpSpPr>
          <p:cNvPr id="10" name="Group 10"/>
          <p:cNvGrpSpPr/>
          <p:nvPr/>
        </p:nvGrpSpPr>
        <p:grpSpPr>
          <a:xfrm>
            <a:off x="523395" y="4284491"/>
            <a:ext cx="5999675" cy="2573509"/>
            <a:chOff x="0" y="0"/>
            <a:chExt cx="12002474" cy="5147019"/>
          </a:xfrm>
        </p:grpSpPr>
        <p:pic>
          <p:nvPicPr>
            <p:cNvPr id="11" name="Picture 11"/>
            <p:cNvPicPr>
              <a:picLocks noChangeAspect="1"/>
            </p:cNvPicPr>
            <p:nvPr/>
          </p:nvPicPr>
          <p:blipFill>
            <a:blip r:embed="rId3"/>
            <a:srcRect t="21411" b="21411"/>
            <a:stretch>
              <a:fillRect/>
            </a:stretch>
          </p:blipFill>
          <p:spPr>
            <a:xfrm>
              <a:off x="0" y="0"/>
              <a:ext cx="12002474" cy="5147019"/>
            </a:xfrm>
            <a:prstGeom prst="rect">
              <a:avLst/>
            </a:prstGeom>
          </p:spPr>
        </p:pic>
      </p:grpSp>
      <p:grpSp>
        <p:nvGrpSpPr>
          <p:cNvPr id="12" name="Group 12"/>
          <p:cNvGrpSpPr/>
          <p:nvPr/>
        </p:nvGrpSpPr>
        <p:grpSpPr>
          <a:xfrm>
            <a:off x="6919234" y="1324185"/>
            <a:ext cx="5934658" cy="4489744"/>
            <a:chOff x="0" y="0"/>
            <a:chExt cx="11872408" cy="8979488"/>
          </a:xfrm>
        </p:grpSpPr>
        <p:pic>
          <p:nvPicPr>
            <p:cNvPr id="13" name="Picture 13"/>
            <p:cNvPicPr>
              <a:picLocks noChangeAspect="1"/>
            </p:cNvPicPr>
            <p:nvPr/>
          </p:nvPicPr>
          <p:blipFill>
            <a:blip r:embed="rId4"/>
            <a:srcRect l="5955" r="5955"/>
            <a:stretch>
              <a:fillRect/>
            </a:stretch>
          </p:blipFill>
          <p:spPr>
            <a:xfrm>
              <a:off x="0" y="0"/>
              <a:ext cx="11872408" cy="8979488"/>
            </a:xfrm>
            <a:prstGeom prst="rect">
              <a:avLst/>
            </a:prstGeom>
          </p:spPr>
        </p:pic>
      </p:grpSp>
      <p:grpSp>
        <p:nvGrpSpPr>
          <p:cNvPr id="14" name="Group 14"/>
          <p:cNvGrpSpPr/>
          <p:nvPr/>
        </p:nvGrpSpPr>
        <p:grpSpPr>
          <a:xfrm>
            <a:off x="6523069" y="4284491"/>
            <a:ext cx="396165" cy="2576087"/>
            <a:chOff x="0" y="0"/>
            <a:chExt cx="156550" cy="1017713"/>
          </a:xfrm>
        </p:grpSpPr>
        <p:sp>
          <p:nvSpPr>
            <p:cNvPr id="15" name="Freeform 15"/>
            <p:cNvSpPr/>
            <p:nvPr/>
          </p:nvSpPr>
          <p:spPr>
            <a:xfrm>
              <a:off x="0" y="0"/>
              <a:ext cx="156550" cy="1017713"/>
            </a:xfrm>
            <a:custGeom>
              <a:avLst/>
              <a:gdLst/>
              <a:ahLst/>
              <a:cxnLst/>
              <a:rect l="l" t="t" r="r" b="b"/>
              <a:pathLst>
                <a:path w="156550" h="1017713">
                  <a:moveTo>
                    <a:pt x="0" y="0"/>
                  </a:moveTo>
                  <a:lnTo>
                    <a:pt x="156550" y="0"/>
                  </a:lnTo>
                  <a:lnTo>
                    <a:pt x="156550" y="1017713"/>
                  </a:lnTo>
                  <a:lnTo>
                    <a:pt x="0" y="1017713"/>
                  </a:lnTo>
                  <a:close/>
                </a:path>
              </a:pathLst>
            </a:custGeom>
            <a:solidFill>
              <a:srgbClr val="081835"/>
            </a:solidFill>
          </p:spPr>
        </p:sp>
        <p:sp>
          <p:nvSpPr>
            <p:cNvPr id="16" name="TextBox 16"/>
            <p:cNvSpPr txBox="1"/>
            <p:nvPr/>
          </p:nvSpPr>
          <p:spPr>
            <a:xfrm>
              <a:off x="0" y="-47625"/>
              <a:ext cx="812800" cy="860425"/>
            </a:xfrm>
            <a:prstGeom prst="rect">
              <a:avLst/>
            </a:prstGeom>
          </p:spPr>
          <p:txBody>
            <a:bodyPr lIns="50800" tIns="50800" rIns="50800" bIns="50800" rtlCol="0" anchor="ctr"/>
            <a:lstStyle/>
            <a:p>
              <a:pPr algn="ctr">
                <a:lnSpc>
                  <a:spcPts val="2239"/>
                </a:lnSpc>
              </a:pPr>
              <a:endParaRPr>
                <a:latin typeface="Arial" pitchFamily="34" charset="0"/>
              </a:endParaRPr>
            </a:p>
          </p:txBody>
        </p:sp>
      </p:grpSp>
      <p:pic>
        <p:nvPicPr>
          <p:cNvPr id="17" name="Picture 17"/>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rot="-10800000">
            <a:off x="0" y="0"/>
            <a:ext cx="1508400" cy="1329624"/>
          </a:xfrm>
          <a:prstGeom prst="rect">
            <a:avLst/>
          </a:prstGeom>
        </p:spPr>
      </p:pic>
      <p:sp>
        <p:nvSpPr>
          <p:cNvPr id="18" name="TextBox 18"/>
          <p:cNvSpPr txBox="1"/>
          <p:nvPr/>
        </p:nvSpPr>
        <p:spPr>
          <a:xfrm>
            <a:off x="303212" y="1235284"/>
            <a:ext cx="7171217" cy="1656094"/>
          </a:xfrm>
          <a:prstGeom prst="rect">
            <a:avLst/>
          </a:prstGeom>
        </p:spPr>
        <p:txBody>
          <a:bodyPr wrap="square" lIns="0" tIns="0" rIns="0" bIns="0" rtlCol="0" anchor="t">
            <a:spAutoFit/>
          </a:bodyPr>
          <a:lstStyle/>
          <a:p>
            <a:pPr>
              <a:lnSpc>
                <a:spcPct val="120000"/>
              </a:lnSpc>
            </a:pPr>
            <a:r>
              <a:rPr lang="en-US" sz="4700" b="1">
                <a:solidFill>
                  <a:srgbClr val="000000"/>
                </a:solidFill>
                <a:latin typeface="Arial" pitchFamily="34" charset="0"/>
              </a:rPr>
              <a:t>CHÀO MỪNG CÁC EM</a:t>
            </a:r>
          </a:p>
          <a:p>
            <a:pPr>
              <a:lnSpc>
                <a:spcPct val="120000"/>
              </a:lnSpc>
            </a:pPr>
            <a:r>
              <a:rPr lang="en-US" sz="4700" b="1">
                <a:solidFill>
                  <a:srgbClr val="000000"/>
                </a:solidFill>
                <a:latin typeface="Arial" pitchFamily="34" charset="0"/>
              </a:rPr>
              <a:t>ĐẾN VỚI BUỔI HỌC</a:t>
            </a:r>
          </a:p>
        </p:txBody>
      </p:sp>
      <p:sp>
        <p:nvSpPr>
          <p:cNvPr id="19" name="TextBox 19"/>
          <p:cNvSpPr txBox="1"/>
          <p:nvPr/>
        </p:nvSpPr>
        <p:spPr>
          <a:xfrm>
            <a:off x="303214" y="3082224"/>
            <a:ext cx="4961416" cy="951351"/>
          </a:xfrm>
          <a:prstGeom prst="rect">
            <a:avLst/>
          </a:prstGeom>
        </p:spPr>
        <p:txBody>
          <a:bodyPr wrap="square" lIns="0" tIns="0" rIns="0" bIns="0" rtlCol="0" anchor="t">
            <a:spAutoFit/>
          </a:bodyPr>
          <a:lstStyle/>
          <a:p>
            <a:pPr>
              <a:lnSpc>
                <a:spcPct val="120000"/>
              </a:lnSpc>
            </a:pPr>
            <a:r>
              <a:rPr lang="en-US" sz="2700" b="1" dirty="0">
                <a:solidFill>
                  <a:srgbClr val="000000"/>
                </a:solidFill>
                <a:latin typeface="Arial" pitchFamily="34" charset="0"/>
              </a:rPr>
              <a:t>KHOA HỌC TỰ NHIÊN 7</a:t>
            </a:r>
          </a:p>
          <a:p>
            <a:pPr>
              <a:lnSpc>
                <a:spcPct val="120000"/>
              </a:lnSpc>
            </a:pPr>
            <a:r>
              <a:rPr lang="en-US" sz="2700" b="1" dirty="0">
                <a:solidFill>
                  <a:srgbClr val="000000"/>
                </a:solidFill>
                <a:latin typeface="Arial" pitchFamily="34" charset="0"/>
              </a:rPr>
              <a:t>NĂM HỌC: 2022 - 2023</a:t>
            </a:r>
          </a:p>
        </p:txBody>
      </p:sp>
    </p:spTree>
  </p:cSld>
  <p:clrMapOvr>
    <a:masterClrMapping/>
  </p:clrMapOvr>
  <p:transition spd="slow">
    <p:wip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85621" y="1238617"/>
            <a:ext cx="5408791" cy="1777816"/>
            <a:chOff x="0" y="0"/>
            <a:chExt cx="10820400" cy="3555633"/>
          </a:xfrm>
        </p:grpSpPr>
        <p:grpSp>
          <p:nvGrpSpPr>
            <p:cNvPr id="3" name="Group 3"/>
            <p:cNvGrpSpPr/>
            <p:nvPr/>
          </p:nvGrpSpPr>
          <p:grpSpPr>
            <a:xfrm>
              <a:off x="0" y="0"/>
              <a:ext cx="10820400" cy="3555633"/>
              <a:chOff x="0" y="0"/>
              <a:chExt cx="2137363" cy="702347"/>
            </a:xfrm>
          </p:grpSpPr>
          <p:sp>
            <p:nvSpPr>
              <p:cNvPr id="4" name="Freeform 4"/>
              <p:cNvSpPr/>
              <p:nvPr/>
            </p:nvSpPr>
            <p:spPr>
              <a:xfrm>
                <a:off x="0" y="0"/>
                <a:ext cx="2137363" cy="702347"/>
              </a:xfrm>
              <a:custGeom>
                <a:avLst/>
                <a:gdLst/>
                <a:ahLst/>
                <a:cxnLst/>
                <a:rect l="l" t="t" r="r" b="b"/>
                <a:pathLst>
                  <a:path w="2137363" h="702347">
                    <a:moveTo>
                      <a:pt x="2137363" y="0"/>
                    </a:moveTo>
                    <a:lnTo>
                      <a:pt x="0" y="0"/>
                    </a:lnTo>
                    <a:lnTo>
                      <a:pt x="0" y="514387"/>
                    </a:lnTo>
                    <a:lnTo>
                      <a:pt x="157480" y="514387"/>
                    </a:lnTo>
                    <a:lnTo>
                      <a:pt x="157480" y="702347"/>
                    </a:lnTo>
                    <a:lnTo>
                      <a:pt x="463550" y="514387"/>
                    </a:lnTo>
                    <a:lnTo>
                      <a:pt x="2137363" y="514387"/>
                    </a:lnTo>
                    <a:lnTo>
                      <a:pt x="2137363" y="0"/>
                    </a:lnTo>
                    <a:close/>
                  </a:path>
                </a:pathLst>
              </a:custGeom>
              <a:solidFill>
                <a:srgbClr val="FFDE59"/>
              </a:solidFill>
            </p:spPr>
          </p:sp>
          <p:sp>
            <p:nvSpPr>
              <p:cNvPr id="5" name="TextBox 5"/>
              <p:cNvSpPr txBox="1"/>
              <p:nvPr/>
            </p:nvSpPr>
            <p:spPr>
              <a:xfrm>
                <a:off x="0" y="-38100"/>
                <a:ext cx="812800" cy="660400"/>
              </a:xfrm>
              <a:prstGeom prst="rect">
                <a:avLst/>
              </a:prstGeom>
            </p:spPr>
            <p:txBody>
              <a:bodyPr lIns="50800" tIns="50800" rIns="50800" bIns="50800" rtlCol="0" anchor="ctr"/>
              <a:lstStyle/>
              <a:p>
                <a:pPr algn="ctr">
                  <a:lnSpc>
                    <a:spcPct val="120000"/>
                  </a:lnSpc>
                  <a:spcBef>
                    <a:spcPct val="0"/>
                  </a:spcBef>
                </a:pPr>
                <a:endParaRPr lang="vi-VN" b="1">
                  <a:latin typeface="Arial" pitchFamily="34" charset="0"/>
                </a:endParaRPr>
              </a:p>
            </p:txBody>
          </p:sp>
        </p:grpSp>
        <p:sp>
          <p:nvSpPr>
            <p:cNvPr id="6" name="TextBox 6"/>
            <p:cNvSpPr txBox="1"/>
            <p:nvPr/>
          </p:nvSpPr>
          <p:spPr>
            <a:xfrm>
              <a:off x="511819" y="453950"/>
              <a:ext cx="9796761" cy="1615444"/>
            </a:xfrm>
            <a:prstGeom prst="rect">
              <a:avLst/>
            </a:prstGeom>
          </p:spPr>
          <p:txBody>
            <a:bodyPr lIns="0" tIns="0" rIns="0" bIns="0" rtlCol="0" anchor="t">
              <a:spAutoFit/>
            </a:bodyPr>
            <a:lstStyle/>
            <a:p>
              <a:pPr algn="just">
                <a:lnSpc>
                  <a:spcPct val="120000"/>
                </a:lnSpc>
              </a:pPr>
              <a:r>
                <a:rPr lang="vi-VN" sz="2300" b="1">
                  <a:solidFill>
                    <a:srgbClr val="000000"/>
                  </a:solidFill>
                  <a:latin typeface="Arial" pitchFamily="34" charset="0"/>
                </a:rPr>
                <a:t>Quan sát hình ảnh sau và rút ra kết luận về cảm ứng</a:t>
              </a:r>
            </a:p>
          </p:txBody>
        </p:sp>
      </p:grpSp>
      <p:pic>
        <p:nvPicPr>
          <p:cNvPr id="7" name="Picture 7"/>
          <p:cNvPicPr>
            <a:picLocks noChangeAspect="1"/>
          </p:cNvPicPr>
          <p:nvPr/>
        </p:nvPicPr>
        <p:blipFill>
          <a:blip r:embed="rId2"/>
          <a:srcRect/>
          <a:stretch>
            <a:fillRect/>
          </a:stretch>
        </p:blipFill>
        <p:spPr>
          <a:xfrm>
            <a:off x="6251734" y="1238618"/>
            <a:ext cx="4717531" cy="5066933"/>
          </a:xfrm>
          <a:prstGeom prst="rect">
            <a:avLst/>
          </a:prstGeom>
        </p:spPr>
      </p:pic>
      <p:grpSp>
        <p:nvGrpSpPr>
          <p:cNvPr id="8" name="Group 8"/>
          <p:cNvGrpSpPr/>
          <p:nvPr/>
        </p:nvGrpSpPr>
        <p:grpSpPr>
          <a:xfrm>
            <a:off x="-680868" y="-1095558"/>
            <a:ext cx="13528373" cy="2045251"/>
            <a:chOff x="0" y="0"/>
            <a:chExt cx="5345935" cy="808000"/>
          </a:xfrm>
        </p:grpSpPr>
        <p:sp>
          <p:nvSpPr>
            <p:cNvPr id="9" name="Freeform 9"/>
            <p:cNvSpPr/>
            <p:nvPr/>
          </p:nvSpPr>
          <p:spPr>
            <a:xfrm>
              <a:off x="0" y="0"/>
              <a:ext cx="5345935" cy="808000"/>
            </a:xfrm>
            <a:custGeom>
              <a:avLst/>
              <a:gdLst/>
              <a:ahLst/>
              <a:cxnLst/>
              <a:rect l="l" t="t" r="r" b="b"/>
              <a:pathLst>
                <a:path w="5345935" h="808000">
                  <a:moveTo>
                    <a:pt x="0" y="0"/>
                  </a:moveTo>
                  <a:lnTo>
                    <a:pt x="5345935" y="0"/>
                  </a:lnTo>
                  <a:lnTo>
                    <a:pt x="5345935" y="808000"/>
                  </a:lnTo>
                  <a:lnTo>
                    <a:pt x="0" y="808000"/>
                  </a:lnTo>
                  <a:close/>
                </a:path>
              </a:pathLst>
            </a:custGeom>
            <a:solidFill>
              <a:srgbClr val="FFD079"/>
            </a:solidFill>
          </p:spPr>
        </p:sp>
        <p:sp>
          <p:nvSpPr>
            <p:cNvPr id="10" name="TextBox 10"/>
            <p:cNvSpPr txBox="1"/>
            <p:nvPr/>
          </p:nvSpPr>
          <p:spPr>
            <a:xfrm>
              <a:off x="0" y="-38100"/>
              <a:ext cx="812800" cy="850900"/>
            </a:xfrm>
            <a:prstGeom prst="rect">
              <a:avLst/>
            </a:prstGeom>
          </p:spPr>
          <p:txBody>
            <a:bodyPr lIns="50800" tIns="50800" rIns="50800" bIns="50800" rtlCol="0" anchor="ctr"/>
            <a:lstStyle/>
            <a:p>
              <a:pPr algn="ctr">
                <a:lnSpc>
                  <a:spcPts val="1772"/>
                </a:lnSpc>
                <a:spcBef>
                  <a:spcPct val="0"/>
                </a:spcBef>
              </a:pPr>
              <a:endParaRPr>
                <a:latin typeface="Arial" pitchFamily="34" charset="0"/>
              </a:endParaRPr>
            </a:p>
          </p:txBody>
        </p:sp>
      </p:grpSp>
      <p:sp>
        <p:nvSpPr>
          <p:cNvPr id="11" name="TextBox 11"/>
          <p:cNvSpPr txBox="1"/>
          <p:nvPr/>
        </p:nvSpPr>
        <p:spPr>
          <a:xfrm>
            <a:off x="685621" y="287867"/>
            <a:ext cx="10046159" cy="384529"/>
          </a:xfrm>
          <a:prstGeom prst="rect">
            <a:avLst/>
          </a:prstGeom>
        </p:spPr>
        <p:txBody>
          <a:bodyPr lIns="0" tIns="0" rIns="0" bIns="0" rtlCol="0" anchor="t">
            <a:spAutoFit/>
          </a:bodyPr>
          <a:lstStyle/>
          <a:p>
            <a:pPr algn="just">
              <a:lnSpc>
                <a:spcPts val="3266"/>
              </a:lnSpc>
            </a:pPr>
            <a:r>
              <a:rPr lang="vi-VN" sz="2300" b="1">
                <a:solidFill>
                  <a:srgbClr val="000000"/>
                </a:solidFill>
                <a:latin typeface="Arial" pitchFamily="34" charset="0"/>
              </a:rPr>
              <a:t>I. KHÁI NIỆM CẢM ỨNG VÀ VAI TRÒ CỦA CẢM ỨNG ĐỐI VỚI SINH VẬT</a:t>
            </a:r>
          </a:p>
        </p:txBody>
      </p:sp>
      <p:sp>
        <p:nvSpPr>
          <p:cNvPr id="12" name="TextBox 12"/>
          <p:cNvSpPr txBox="1"/>
          <p:nvPr/>
        </p:nvSpPr>
        <p:spPr>
          <a:xfrm>
            <a:off x="7430849" y="6350000"/>
            <a:ext cx="2359303" cy="384529"/>
          </a:xfrm>
          <a:prstGeom prst="rect">
            <a:avLst/>
          </a:prstGeom>
        </p:spPr>
        <p:txBody>
          <a:bodyPr lIns="0" tIns="0" rIns="0" bIns="0" rtlCol="0" anchor="t">
            <a:spAutoFit/>
          </a:bodyPr>
          <a:lstStyle/>
          <a:p>
            <a:pPr algn="ctr">
              <a:lnSpc>
                <a:spcPts val="3266"/>
              </a:lnSpc>
            </a:pPr>
            <a:r>
              <a:rPr lang="vi-VN" sz="2300" b="1">
                <a:solidFill>
                  <a:srgbClr val="000000"/>
                </a:solidFill>
                <a:latin typeface="Arial" pitchFamily="34" charset="0"/>
              </a:rPr>
              <a:t>Khi đạp phải gai</a:t>
            </a:r>
          </a:p>
        </p:txBody>
      </p:sp>
      <p:grpSp>
        <p:nvGrpSpPr>
          <p:cNvPr id="13" name="Group 13"/>
          <p:cNvGrpSpPr/>
          <p:nvPr/>
        </p:nvGrpSpPr>
        <p:grpSpPr>
          <a:xfrm>
            <a:off x="685621" y="3302184"/>
            <a:ext cx="5408791" cy="3003366"/>
            <a:chOff x="0" y="0"/>
            <a:chExt cx="10820400" cy="6006733"/>
          </a:xfrm>
        </p:grpSpPr>
        <p:grpSp>
          <p:nvGrpSpPr>
            <p:cNvPr id="14" name="Group 14"/>
            <p:cNvGrpSpPr/>
            <p:nvPr/>
          </p:nvGrpSpPr>
          <p:grpSpPr>
            <a:xfrm>
              <a:off x="0" y="0"/>
              <a:ext cx="10820400" cy="6006733"/>
              <a:chOff x="0" y="0"/>
              <a:chExt cx="7889384" cy="4379637"/>
            </a:xfrm>
          </p:grpSpPr>
          <p:sp>
            <p:nvSpPr>
              <p:cNvPr id="15" name="Freeform 15"/>
              <p:cNvSpPr/>
              <p:nvPr/>
            </p:nvSpPr>
            <p:spPr>
              <a:xfrm>
                <a:off x="0" y="0"/>
                <a:ext cx="7889384" cy="4379637"/>
              </a:xfrm>
              <a:custGeom>
                <a:avLst/>
                <a:gdLst/>
                <a:ahLst/>
                <a:cxnLst/>
                <a:rect l="l" t="t" r="r" b="b"/>
                <a:pathLst>
                  <a:path w="7889384" h="4379637">
                    <a:moveTo>
                      <a:pt x="496570" y="0"/>
                    </a:moveTo>
                    <a:lnTo>
                      <a:pt x="496570" y="4379637"/>
                    </a:lnTo>
                    <a:lnTo>
                      <a:pt x="6143134" y="4379637"/>
                    </a:lnTo>
                    <a:lnTo>
                      <a:pt x="6143134" y="0"/>
                    </a:lnTo>
                    <a:cubicBezTo>
                      <a:pt x="6143134" y="0"/>
                      <a:pt x="496570" y="0"/>
                      <a:pt x="496570" y="0"/>
                    </a:cubicBezTo>
                    <a:close/>
                    <a:moveTo>
                      <a:pt x="6639704" y="1830747"/>
                    </a:moveTo>
                    <a:lnTo>
                      <a:pt x="6639704" y="482382"/>
                    </a:lnTo>
                    <a:cubicBezTo>
                      <a:pt x="6639704" y="222250"/>
                      <a:pt x="6417454" y="0"/>
                      <a:pt x="6143134" y="0"/>
                    </a:cubicBezTo>
                    <a:lnTo>
                      <a:pt x="6143134" y="4379637"/>
                    </a:lnTo>
                    <a:cubicBezTo>
                      <a:pt x="6417454" y="4379637"/>
                      <a:pt x="6639704" y="4157387"/>
                      <a:pt x="6639704" y="3883067"/>
                    </a:cubicBezTo>
                    <a:lnTo>
                      <a:pt x="6639704" y="2303187"/>
                    </a:lnTo>
                    <a:cubicBezTo>
                      <a:pt x="7147704" y="2318427"/>
                      <a:pt x="7651894" y="2294297"/>
                      <a:pt x="7889384" y="2337477"/>
                    </a:cubicBezTo>
                    <a:cubicBezTo>
                      <a:pt x="7485524" y="2150787"/>
                      <a:pt x="7051184" y="2014897"/>
                      <a:pt x="6639704" y="1830747"/>
                    </a:cubicBezTo>
                    <a:close/>
                    <a:moveTo>
                      <a:pt x="0" y="482382"/>
                    </a:moveTo>
                    <a:lnTo>
                      <a:pt x="0" y="3883066"/>
                    </a:lnTo>
                    <a:cubicBezTo>
                      <a:pt x="0" y="4157387"/>
                      <a:pt x="222250" y="4379637"/>
                      <a:pt x="496570" y="4379637"/>
                    </a:cubicBezTo>
                    <a:lnTo>
                      <a:pt x="496570" y="0"/>
                    </a:lnTo>
                    <a:cubicBezTo>
                      <a:pt x="222250" y="0"/>
                      <a:pt x="0" y="222250"/>
                      <a:pt x="0" y="482382"/>
                    </a:cubicBezTo>
                    <a:close/>
                  </a:path>
                </a:pathLst>
              </a:custGeom>
              <a:solidFill>
                <a:srgbClr val="C9E265"/>
              </a:solidFill>
            </p:spPr>
          </p:sp>
        </p:grpSp>
        <p:sp>
          <p:nvSpPr>
            <p:cNvPr id="16" name="TextBox 16"/>
            <p:cNvSpPr txBox="1"/>
            <p:nvPr/>
          </p:nvSpPr>
          <p:spPr>
            <a:xfrm>
              <a:off x="409959" y="519458"/>
              <a:ext cx="8368557" cy="5000987"/>
            </a:xfrm>
            <a:prstGeom prst="rect">
              <a:avLst/>
            </a:prstGeom>
          </p:spPr>
          <p:txBody>
            <a:bodyPr lIns="0" tIns="0" rIns="0" bIns="0" rtlCol="0" anchor="t">
              <a:spAutoFit/>
            </a:bodyPr>
            <a:lstStyle/>
            <a:p>
              <a:pPr algn="just">
                <a:lnSpc>
                  <a:spcPct val="120000"/>
                </a:lnSpc>
                <a:spcBef>
                  <a:spcPct val="0"/>
                </a:spcBef>
              </a:pPr>
              <a:r>
                <a:rPr lang="vi-VN" sz="2300" b="1">
                  <a:solidFill>
                    <a:srgbClr val="000000"/>
                  </a:solidFill>
                  <a:latin typeface="Arial" pitchFamily="34" charset="0"/>
                </a:rPr>
                <a:t>Cảm ứng là khả năng cơ thể sinh vật tiếp nhận và phản ứng (trả lời) thích hợp với các kích thích từ môi trường, đảm bảo cho sinh vật tồn tại và phát triển</a:t>
              </a:r>
            </a:p>
          </p:txBody>
        </p:sp>
      </p:grpSp>
      <p:grpSp>
        <p:nvGrpSpPr>
          <p:cNvPr id="17" name="Group 17"/>
          <p:cNvGrpSpPr>
            <a:grpSpLocks noChangeAspect="1"/>
          </p:cNvGrpSpPr>
          <p:nvPr/>
        </p:nvGrpSpPr>
        <p:grpSpPr>
          <a:xfrm>
            <a:off x="10731781" y="-2258963"/>
            <a:ext cx="3496669" cy="3497580"/>
            <a:chOff x="0" y="0"/>
            <a:chExt cx="2787650" cy="2787650"/>
          </a:xfrm>
        </p:grpSpPr>
        <p:sp>
          <p:nvSpPr>
            <p:cNvPr id="18" name="Freeform 18"/>
            <p:cNvSpPr/>
            <p:nvPr/>
          </p:nvSpPr>
          <p:spPr>
            <a:xfrm>
              <a:off x="0" y="0"/>
              <a:ext cx="2787650" cy="2787650"/>
            </a:xfrm>
            <a:custGeom>
              <a:avLst/>
              <a:gdLst/>
              <a:ahLst/>
              <a:cxnLst/>
              <a:rect l="l" t="t" r="r" b="b"/>
              <a:pathLst>
                <a:path w="2787650" h="2787650">
                  <a:moveTo>
                    <a:pt x="81280" y="1861820"/>
                  </a:moveTo>
                  <a:cubicBezTo>
                    <a:pt x="73660" y="1841500"/>
                    <a:pt x="67310" y="1819910"/>
                    <a:pt x="60960" y="1799590"/>
                  </a:cubicBezTo>
                  <a:lnTo>
                    <a:pt x="1800860" y="59690"/>
                  </a:lnTo>
                  <a:cubicBezTo>
                    <a:pt x="1821180" y="66040"/>
                    <a:pt x="1842770" y="72390"/>
                    <a:pt x="1863090" y="80010"/>
                  </a:cubicBezTo>
                  <a:lnTo>
                    <a:pt x="81280" y="1861820"/>
                  </a:lnTo>
                  <a:close/>
                  <a:moveTo>
                    <a:pt x="1597660" y="15240"/>
                  </a:moveTo>
                  <a:cubicBezTo>
                    <a:pt x="1573530" y="11430"/>
                    <a:pt x="1548130" y="8890"/>
                    <a:pt x="1524000" y="6350"/>
                  </a:cubicBezTo>
                  <a:lnTo>
                    <a:pt x="6350" y="1524000"/>
                  </a:lnTo>
                  <a:cubicBezTo>
                    <a:pt x="8890" y="1548130"/>
                    <a:pt x="11430" y="1573530"/>
                    <a:pt x="15240" y="1597660"/>
                  </a:cubicBezTo>
                  <a:lnTo>
                    <a:pt x="1597660" y="15240"/>
                  </a:lnTo>
                  <a:close/>
                  <a:moveTo>
                    <a:pt x="2189480" y="248920"/>
                  </a:moveTo>
                  <a:cubicBezTo>
                    <a:pt x="2172970" y="237490"/>
                    <a:pt x="2156460" y="226060"/>
                    <a:pt x="2139950" y="215900"/>
                  </a:cubicBezTo>
                  <a:lnTo>
                    <a:pt x="215900" y="2139950"/>
                  </a:lnTo>
                  <a:cubicBezTo>
                    <a:pt x="226060" y="2156460"/>
                    <a:pt x="237490" y="2172970"/>
                    <a:pt x="248920" y="2189480"/>
                  </a:cubicBezTo>
                  <a:lnTo>
                    <a:pt x="2189480" y="248920"/>
                  </a:lnTo>
                  <a:close/>
                  <a:moveTo>
                    <a:pt x="1979930" y="128270"/>
                  </a:moveTo>
                  <a:cubicBezTo>
                    <a:pt x="1960880" y="119380"/>
                    <a:pt x="1941830" y="110490"/>
                    <a:pt x="1922780" y="102870"/>
                  </a:cubicBezTo>
                  <a:lnTo>
                    <a:pt x="104140" y="1921510"/>
                  </a:lnTo>
                  <a:cubicBezTo>
                    <a:pt x="111760" y="1940560"/>
                    <a:pt x="120650" y="1959610"/>
                    <a:pt x="129540" y="1978660"/>
                  </a:cubicBezTo>
                  <a:lnTo>
                    <a:pt x="1979930" y="128270"/>
                  </a:lnTo>
                  <a:close/>
                  <a:moveTo>
                    <a:pt x="2087880" y="185420"/>
                  </a:moveTo>
                  <a:cubicBezTo>
                    <a:pt x="2070100" y="175260"/>
                    <a:pt x="2052320" y="165100"/>
                    <a:pt x="2034540" y="156210"/>
                  </a:cubicBezTo>
                  <a:lnTo>
                    <a:pt x="154940" y="2035810"/>
                  </a:lnTo>
                  <a:cubicBezTo>
                    <a:pt x="163830" y="2053590"/>
                    <a:pt x="173990" y="2071370"/>
                    <a:pt x="184150" y="2089150"/>
                  </a:cubicBezTo>
                  <a:lnTo>
                    <a:pt x="2087880" y="185420"/>
                  </a:lnTo>
                  <a:close/>
                  <a:moveTo>
                    <a:pt x="834390" y="116840"/>
                  </a:moveTo>
                  <a:cubicBezTo>
                    <a:pt x="774700" y="143510"/>
                    <a:pt x="716280" y="173990"/>
                    <a:pt x="660400" y="208280"/>
                  </a:cubicBezTo>
                  <a:lnTo>
                    <a:pt x="208280" y="660400"/>
                  </a:lnTo>
                  <a:cubicBezTo>
                    <a:pt x="172720" y="716280"/>
                    <a:pt x="142240" y="774700"/>
                    <a:pt x="116840" y="834390"/>
                  </a:cubicBezTo>
                  <a:lnTo>
                    <a:pt x="834390" y="116840"/>
                  </a:lnTo>
                  <a:close/>
                  <a:moveTo>
                    <a:pt x="1363980" y="0"/>
                  </a:moveTo>
                  <a:lnTo>
                    <a:pt x="0" y="1363980"/>
                  </a:lnTo>
                  <a:cubicBezTo>
                    <a:pt x="0" y="1391920"/>
                    <a:pt x="0" y="1418590"/>
                    <a:pt x="1270" y="1446530"/>
                  </a:cubicBezTo>
                  <a:lnTo>
                    <a:pt x="1445260" y="1270"/>
                  </a:lnTo>
                  <a:cubicBezTo>
                    <a:pt x="1418590" y="0"/>
                    <a:pt x="1390650" y="0"/>
                    <a:pt x="1363980" y="0"/>
                  </a:cubicBezTo>
                  <a:close/>
                  <a:moveTo>
                    <a:pt x="2787650" y="1386840"/>
                  </a:moveTo>
                  <a:lnTo>
                    <a:pt x="1386840" y="2787650"/>
                  </a:lnTo>
                  <a:cubicBezTo>
                    <a:pt x="1414780" y="2787650"/>
                    <a:pt x="1443990" y="2787650"/>
                    <a:pt x="1471930" y="2785110"/>
                  </a:cubicBezTo>
                  <a:lnTo>
                    <a:pt x="2785110" y="1471930"/>
                  </a:lnTo>
                  <a:cubicBezTo>
                    <a:pt x="2786380" y="1443990"/>
                    <a:pt x="2787650" y="1414780"/>
                    <a:pt x="2787650" y="1386840"/>
                  </a:cubicBezTo>
                  <a:close/>
                  <a:moveTo>
                    <a:pt x="2283460" y="321310"/>
                  </a:moveTo>
                  <a:cubicBezTo>
                    <a:pt x="2268220" y="308610"/>
                    <a:pt x="2252980" y="295910"/>
                    <a:pt x="2237740" y="284480"/>
                  </a:cubicBezTo>
                  <a:lnTo>
                    <a:pt x="284480" y="2237740"/>
                  </a:lnTo>
                  <a:cubicBezTo>
                    <a:pt x="295910" y="2252980"/>
                    <a:pt x="308610" y="2268220"/>
                    <a:pt x="321310" y="2283460"/>
                  </a:cubicBezTo>
                  <a:lnTo>
                    <a:pt x="2283460" y="321310"/>
                  </a:lnTo>
                  <a:close/>
                  <a:moveTo>
                    <a:pt x="1276350" y="5080"/>
                  </a:moveTo>
                  <a:cubicBezTo>
                    <a:pt x="1244600" y="7620"/>
                    <a:pt x="1214120" y="11430"/>
                    <a:pt x="1182370" y="16510"/>
                  </a:cubicBezTo>
                  <a:lnTo>
                    <a:pt x="16510" y="1182370"/>
                  </a:lnTo>
                  <a:cubicBezTo>
                    <a:pt x="11430" y="1214120"/>
                    <a:pt x="7620" y="1244600"/>
                    <a:pt x="5080" y="1276350"/>
                  </a:cubicBezTo>
                  <a:lnTo>
                    <a:pt x="1276350" y="5080"/>
                  </a:lnTo>
                  <a:close/>
                  <a:moveTo>
                    <a:pt x="1080770" y="35560"/>
                  </a:moveTo>
                  <a:cubicBezTo>
                    <a:pt x="1042670" y="44450"/>
                    <a:pt x="1004570" y="54610"/>
                    <a:pt x="966470" y="67310"/>
                  </a:cubicBezTo>
                  <a:lnTo>
                    <a:pt x="66040" y="966470"/>
                  </a:lnTo>
                  <a:cubicBezTo>
                    <a:pt x="54610" y="1004570"/>
                    <a:pt x="43180" y="1041400"/>
                    <a:pt x="34290" y="1080770"/>
                  </a:cubicBezTo>
                  <a:lnTo>
                    <a:pt x="1080770" y="35560"/>
                  </a:lnTo>
                  <a:close/>
                  <a:moveTo>
                    <a:pt x="1734820" y="41910"/>
                  </a:moveTo>
                  <a:cubicBezTo>
                    <a:pt x="1711960" y="36830"/>
                    <a:pt x="1690370" y="31750"/>
                    <a:pt x="1667510" y="26670"/>
                  </a:cubicBezTo>
                  <a:lnTo>
                    <a:pt x="26670" y="1667510"/>
                  </a:lnTo>
                  <a:cubicBezTo>
                    <a:pt x="31750" y="1690370"/>
                    <a:pt x="36830" y="1711960"/>
                    <a:pt x="41910" y="1734820"/>
                  </a:cubicBezTo>
                  <a:lnTo>
                    <a:pt x="1734820" y="41910"/>
                  </a:lnTo>
                  <a:close/>
                  <a:moveTo>
                    <a:pt x="2762250" y="1659890"/>
                  </a:moveTo>
                  <a:cubicBezTo>
                    <a:pt x="2768600" y="1626870"/>
                    <a:pt x="2773680" y="1595120"/>
                    <a:pt x="2777490" y="1562100"/>
                  </a:cubicBezTo>
                  <a:lnTo>
                    <a:pt x="1562100" y="2777490"/>
                  </a:lnTo>
                  <a:cubicBezTo>
                    <a:pt x="1595120" y="2773680"/>
                    <a:pt x="1628140" y="2768600"/>
                    <a:pt x="1659890" y="2762250"/>
                  </a:cubicBezTo>
                  <a:lnTo>
                    <a:pt x="2762250" y="1659890"/>
                  </a:lnTo>
                  <a:close/>
                  <a:moveTo>
                    <a:pt x="2785110" y="1306830"/>
                  </a:moveTo>
                  <a:cubicBezTo>
                    <a:pt x="2783840" y="1281430"/>
                    <a:pt x="2781300" y="1256030"/>
                    <a:pt x="2778760" y="1230630"/>
                  </a:cubicBezTo>
                  <a:lnTo>
                    <a:pt x="1230630" y="2777490"/>
                  </a:lnTo>
                  <a:cubicBezTo>
                    <a:pt x="1256030" y="2780030"/>
                    <a:pt x="1281430" y="2782570"/>
                    <a:pt x="1306830" y="2783840"/>
                  </a:cubicBezTo>
                  <a:lnTo>
                    <a:pt x="2785110" y="1306830"/>
                  </a:lnTo>
                  <a:close/>
                  <a:moveTo>
                    <a:pt x="2767330" y="1158240"/>
                  </a:moveTo>
                  <a:cubicBezTo>
                    <a:pt x="2763520" y="1135380"/>
                    <a:pt x="2758440" y="1112520"/>
                    <a:pt x="2753360" y="1089660"/>
                  </a:cubicBezTo>
                  <a:lnTo>
                    <a:pt x="1088390" y="2753360"/>
                  </a:lnTo>
                  <a:cubicBezTo>
                    <a:pt x="1111250" y="2758440"/>
                    <a:pt x="1134110" y="2763520"/>
                    <a:pt x="1156970" y="2767330"/>
                  </a:cubicBezTo>
                  <a:lnTo>
                    <a:pt x="2767330" y="1158240"/>
                  </a:lnTo>
                  <a:close/>
                  <a:moveTo>
                    <a:pt x="2369820" y="398780"/>
                  </a:moveTo>
                  <a:cubicBezTo>
                    <a:pt x="2355850" y="384810"/>
                    <a:pt x="2341880" y="372110"/>
                    <a:pt x="2327910" y="358140"/>
                  </a:cubicBezTo>
                  <a:lnTo>
                    <a:pt x="359410" y="2326640"/>
                  </a:lnTo>
                  <a:cubicBezTo>
                    <a:pt x="372110" y="2340610"/>
                    <a:pt x="386080" y="2354580"/>
                    <a:pt x="400050" y="2368550"/>
                  </a:cubicBezTo>
                  <a:lnTo>
                    <a:pt x="2369820" y="398780"/>
                  </a:lnTo>
                  <a:close/>
                  <a:moveTo>
                    <a:pt x="2451100" y="2301240"/>
                  </a:moveTo>
                  <a:cubicBezTo>
                    <a:pt x="2520950" y="2219960"/>
                    <a:pt x="2579370" y="2133600"/>
                    <a:pt x="2627630" y="2042160"/>
                  </a:cubicBezTo>
                  <a:lnTo>
                    <a:pt x="2042160" y="2627630"/>
                  </a:lnTo>
                  <a:cubicBezTo>
                    <a:pt x="2133600" y="2579370"/>
                    <a:pt x="2219960" y="2520950"/>
                    <a:pt x="2301240" y="2451100"/>
                  </a:cubicBezTo>
                  <a:lnTo>
                    <a:pt x="2451100" y="2301240"/>
                  </a:lnTo>
                  <a:close/>
                  <a:moveTo>
                    <a:pt x="2736850" y="1023620"/>
                  </a:moveTo>
                  <a:cubicBezTo>
                    <a:pt x="2730500" y="1002030"/>
                    <a:pt x="2724150" y="981710"/>
                    <a:pt x="2717800" y="960120"/>
                  </a:cubicBezTo>
                  <a:lnTo>
                    <a:pt x="960120" y="2717800"/>
                  </a:lnTo>
                  <a:cubicBezTo>
                    <a:pt x="981710" y="2724150"/>
                    <a:pt x="1002030" y="2730500"/>
                    <a:pt x="1023620" y="2736850"/>
                  </a:cubicBezTo>
                  <a:lnTo>
                    <a:pt x="2736850" y="1023620"/>
                  </a:lnTo>
                  <a:close/>
                  <a:moveTo>
                    <a:pt x="2696210" y="1892300"/>
                  </a:moveTo>
                  <a:cubicBezTo>
                    <a:pt x="2711450" y="1851660"/>
                    <a:pt x="2725420" y="1811020"/>
                    <a:pt x="2736850" y="1769110"/>
                  </a:cubicBezTo>
                  <a:lnTo>
                    <a:pt x="1769110" y="2736850"/>
                  </a:lnTo>
                  <a:cubicBezTo>
                    <a:pt x="1811020" y="2725420"/>
                    <a:pt x="1851660" y="2711450"/>
                    <a:pt x="1892300" y="2696210"/>
                  </a:cubicBezTo>
                  <a:lnTo>
                    <a:pt x="2696210" y="1892300"/>
                  </a:lnTo>
                  <a:close/>
                  <a:moveTo>
                    <a:pt x="2523490" y="576580"/>
                  </a:moveTo>
                  <a:cubicBezTo>
                    <a:pt x="2512060" y="561340"/>
                    <a:pt x="2500630" y="544830"/>
                    <a:pt x="2487930" y="529590"/>
                  </a:cubicBezTo>
                  <a:lnTo>
                    <a:pt x="529590" y="2486660"/>
                  </a:lnTo>
                  <a:cubicBezTo>
                    <a:pt x="544830" y="2499360"/>
                    <a:pt x="561340" y="2510790"/>
                    <a:pt x="576580" y="2522220"/>
                  </a:cubicBezTo>
                  <a:lnTo>
                    <a:pt x="2523490" y="576580"/>
                  </a:lnTo>
                  <a:close/>
                  <a:moveTo>
                    <a:pt x="2696210" y="899160"/>
                  </a:moveTo>
                  <a:cubicBezTo>
                    <a:pt x="2688590" y="878840"/>
                    <a:pt x="2680970" y="859790"/>
                    <a:pt x="2672080" y="840740"/>
                  </a:cubicBezTo>
                  <a:lnTo>
                    <a:pt x="839470" y="2673350"/>
                  </a:lnTo>
                  <a:cubicBezTo>
                    <a:pt x="858520" y="2682240"/>
                    <a:pt x="878840" y="2689860"/>
                    <a:pt x="897890" y="2697480"/>
                  </a:cubicBezTo>
                  <a:lnTo>
                    <a:pt x="2696210" y="899160"/>
                  </a:lnTo>
                  <a:close/>
                  <a:moveTo>
                    <a:pt x="2449830" y="483870"/>
                  </a:moveTo>
                  <a:cubicBezTo>
                    <a:pt x="2437130" y="468630"/>
                    <a:pt x="2424430" y="454660"/>
                    <a:pt x="2410460" y="440690"/>
                  </a:cubicBezTo>
                  <a:lnTo>
                    <a:pt x="440690" y="2410460"/>
                  </a:lnTo>
                  <a:cubicBezTo>
                    <a:pt x="454660" y="2424430"/>
                    <a:pt x="469900" y="2437130"/>
                    <a:pt x="483870" y="2449830"/>
                  </a:cubicBezTo>
                  <a:lnTo>
                    <a:pt x="2449830" y="483870"/>
                  </a:lnTo>
                  <a:close/>
                  <a:moveTo>
                    <a:pt x="2588260" y="675640"/>
                  </a:moveTo>
                  <a:cubicBezTo>
                    <a:pt x="2578100" y="659130"/>
                    <a:pt x="2567940" y="641350"/>
                    <a:pt x="2556510" y="624840"/>
                  </a:cubicBezTo>
                  <a:lnTo>
                    <a:pt x="624840" y="2556510"/>
                  </a:lnTo>
                  <a:cubicBezTo>
                    <a:pt x="641350" y="2567940"/>
                    <a:pt x="657860" y="2578100"/>
                    <a:pt x="675640" y="2588260"/>
                  </a:cubicBezTo>
                  <a:lnTo>
                    <a:pt x="2588260" y="675640"/>
                  </a:lnTo>
                  <a:close/>
                  <a:moveTo>
                    <a:pt x="2646680" y="783590"/>
                  </a:moveTo>
                  <a:cubicBezTo>
                    <a:pt x="2637790" y="765810"/>
                    <a:pt x="2628900" y="746760"/>
                    <a:pt x="2618740" y="728980"/>
                  </a:cubicBezTo>
                  <a:lnTo>
                    <a:pt x="728980" y="2618740"/>
                  </a:lnTo>
                  <a:cubicBezTo>
                    <a:pt x="746760" y="2628900"/>
                    <a:pt x="764540" y="2637790"/>
                    <a:pt x="783590" y="2646680"/>
                  </a:cubicBezTo>
                  <a:lnTo>
                    <a:pt x="2646680" y="783590"/>
                  </a:lnTo>
                  <a:close/>
                </a:path>
              </a:pathLst>
            </a:custGeom>
            <a:solidFill>
              <a:srgbClr val="C53D0E"/>
            </a:solidFill>
          </p:spPr>
        </p:sp>
      </p:gr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80868" y="-1095558"/>
            <a:ext cx="13528373" cy="2045251"/>
            <a:chOff x="0" y="0"/>
            <a:chExt cx="5345935" cy="808000"/>
          </a:xfrm>
        </p:grpSpPr>
        <p:sp>
          <p:nvSpPr>
            <p:cNvPr id="3" name="Freeform 3"/>
            <p:cNvSpPr/>
            <p:nvPr/>
          </p:nvSpPr>
          <p:spPr>
            <a:xfrm>
              <a:off x="0" y="0"/>
              <a:ext cx="5345935" cy="808000"/>
            </a:xfrm>
            <a:custGeom>
              <a:avLst/>
              <a:gdLst/>
              <a:ahLst/>
              <a:cxnLst/>
              <a:rect l="l" t="t" r="r" b="b"/>
              <a:pathLst>
                <a:path w="5345935" h="808000">
                  <a:moveTo>
                    <a:pt x="0" y="0"/>
                  </a:moveTo>
                  <a:lnTo>
                    <a:pt x="5345935" y="0"/>
                  </a:lnTo>
                  <a:lnTo>
                    <a:pt x="5345935" y="808000"/>
                  </a:lnTo>
                  <a:lnTo>
                    <a:pt x="0" y="808000"/>
                  </a:lnTo>
                  <a:close/>
                </a:path>
              </a:pathLst>
            </a:custGeom>
            <a:solidFill>
              <a:srgbClr val="FFD079"/>
            </a:solidFill>
          </p:spPr>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1772"/>
                </a:lnSpc>
                <a:spcBef>
                  <a:spcPct val="0"/>
                </a:spcBef>
              </a:pPr>
              <a:endParaRPr>
                <a:latin typeface="Arial" pitchFamily="34" charset="0"/>
              </a:endParaRPr>
            </a:p>
          </p:txBody>
        </p:sp>
      </p:grpSp>
      <p:grpSp>
        <p:nvGrpSpPr>
          <p:cNvPr id="5" name="Group 5"/>
          <p:cNvGrpSpPr>
            <a:grpSpLocks noChangeAspect="1"/>
          </p:cNvGrpSpPr>
          <p:nvPr/>
        </p:nvGrpSpPr>
        <p:grpSpPr>
          <a:xfrm>
            <a:off x="10731781" y="-2258963"/>
            <a:ext cx="3496669" cy="3497580"/>
            <a:chOff x="0" y="0"/>
            <a:chExt cx="2787650" cy="2787650"/>
          </a:xfrm>
        </p:grpSpPr>
        <p:sp>
          <p:nvSpPr>
            <p:cNvPr id="6" name="Freeform 6"/>
            <p:cNvSpPr/>
            <p:nvPr/>
          </p:nvSpPr>
          <p:spPr>
            <a:xfrm>
              <a:off x="0" y="0"/>
              <a:ext cx="2787650" cy="2787650"/>
            </a:xfrm>
            <a:custGeom>
              <a:avLst/>
              <a:gdLst/>
              <a:ahLst/>
              <a:cxnLst/>
              <a:rect l="l" t="t" r="r" b="b"/>
              <a:pathLst>
                <a:path w="2787650" h="2787650">
                  <a:moveTo>
                    <a:pt x="81280" y="1861820"/>
                  </a:moveTo>
                  <a:cubicBezTo>
                    <a:pt x="73660" y="1841500"/>
                    <a:pt x="67310" y="1819910"/>
                    <a:pt x="60960" y="1799590"/>
                  </a:cubicBezTo>
                  <a:lnTo>
                    <a:pt x="1800860" y="59690"/>
                  </a:lnTo>
                  <a:cubicBezTo>
                    <a:pt x="1821180" y="66040"/>
                    <a:pt x="1842770" y="72390"/>
                    <a:pt x="1863090" y="80010"/>
                  </a:cubicBezTo>
                  <a:lnTo>
                    <a:pt x="81280" y="1861820"/>
                  </a:lnTo>
                  <a:close/>
                  <a:moveTo>
                    <a:pt x="1597660" y="15240"/>
                  </a:moveTo>
                  <a:cubicBezTo>
                    <a:pt x="1573530" y="11430"/>
                    <a:pt x="1548130" y="8890"/>
                    <a:pt x="1524000" y="6350"/>
                  </a:cubicBezTo>
                  <a:lnTo>
                    <a:pt x="6350" y="1524000"/>
                  </a:lnTo>
                  <a:cubicBezTo>
                    <a:pt x="8890" y="1548130"/>
                    <a:pt x="11430" y="1573530"/>
                    <a:pt x="15240" y="1597660"/>
                  </a:cubicBezTo>
                  <a:lnTo>
                    <a:pt x="1597660" y="15240"/>
                  </a:lnTo>
                  <a:close/>
                  <a:moveTo>
                    <a:pt x="2189480" y="248920"/>
                  </a:moveTo>
                  <a:cubicBezTo>
                    <a:pt x="2172970" y="237490"/>
                    <a:pt x="2156460" y="226060"/>
                    <a:pt x="2139950" y="215900"/>
                  </a:cubicBezTo>
                  <a:lnTo>
                    <a:pt x="215900" y="2139950"/>
                  </a:lnTo>
                  <a:cubicBezTo>
                    <a:pt x="226060" y="2156460"/>
                    <a:pt x="237490" y="2172970"/>
                    <a:pt x="248920" y="2189480"/>
                  </a:cubicBezTo>
                  <a:lnTo>
                    <a:pt x="2189480" y="248920"/>
                  </a:lnTo>
                  <a:close/>
                  <a:moveTo>
                    <a:pt x="1979930" y="128270"/>
                  </a:moveTo>
                  <a:cubicBezTo>
                    <a:pt x="1960880" y="119380"/>
                    <a:pt x="1941830" y="110490"/>
                    <a:pt x="1922780" y="102870"/>
                  </a:cubicBezTo>
                  <a:lnTo>
                    <a:pt x="104140" y="1921510"/>
                  </a:lnTo>
                  <a:cubicBezTo>
                    <a:pt x="111760" y="1940560"/>
                    <a:pt x="120650" y="1959610"/>
                    <a:pt x="129540" y="1978660"/>
                  </a:cubicBezTo>
                  <a:lnTo>
                    <a:pt x="1979930" y="128270"/>
                  </a:lnTo>
                  <a:close/>
                  <a:moveTo>
                    <a:pt x="2087880" y="185420"/>
                  </a:moveTo>
                  <a:cubicBezTo>
                    <a:pt x="2070100" y="175260"/>
                    <a:pt x="2052320" y="165100"/>
                    <a:pt x="2034540" y="156210"/>
                  </a:cubicBezTo>
                  <a:lnTo>
                    <a:pt x="154940" y="2035810"/>
                  </a:lnTo>
                  <a:cubicBezTo>
                    <a:pt x="163830" y="2053590"/>
                    <a:pt x="173990" y="2071370"/>
                    <a:pt x="184150" y="2089150"/>
                  </a:cubicBezTo>
                  <a:lnTo>
                    <a:pt x="2087880" y="185420"/>
                  </a:lnTo>
                  <a:close/>
                  <a:moveTo>
                    <a:pt x="834390" y="116840"/>
                  </a:moveTo>
                  <a:cubicBezTo>
                    <a:pt x="774700" y="143510"/>
                    <a:pt x="716280" y="173990"/>
                    <a:pt x="660400" y="208280"/>
                  </a:cubicBezTo>
                  <a:lnTo>
                    <a:pt x="208280" y="660400"/>
                  </a:lnTo>
                  <a:cubicBezTo>
                    <a:pt x="172720" y="716280"/>
                    <a:pt x="142240" y="774700"/>
                    <a:pt x="116840" y="834390"/>
                  </a:cubicBezTo>
                  <a:lnTo>
                    <a:pt x="834390" y="116840"/>
                  </a:lnTo>
                  <a:close/>
                  <a:moveTo>
                    <a:pt x="1363980" y="0"/>
                  </a:moveTo>
                  <a:lnTo>
                    <a:pt x="0" y="1363980"/>
                  </a:lnTo>
                  <a:cubicBezTo>
                    <a:pt x="0" y="1391920"/>
                    <a:pt x="0" y="1418590"/>
                    <a:pt x="1270" y="1446530"/>
                  </a:cubicBezTo>
                  <a:lnTo>
                    <a:pt x="1445260" y="1270"/>
                  </a:lnTo>
                  <a:cubicBezTo>
                    <a:pt x="1418590" y="0"/>
                    <a:pt x="1390650" y="0"/>
                    <a:pt x="1363980" y="0"/>
                  </a:cubicBezTo>
                  <a:close/>
                  <a:moveTo>
                    <a:pt x="2787650" y="1386840"/>
                  </a:moveTo>
                  <a:lnTo>
                    <a:pt x="1386840" y="2787650"/>
                  </a:lnTo>
                  <a:cubicBezTo>
                    <a:pt x="1414780" y="2787650"/>
                    <a:pt x="1443990" y="2787650"/>
                    <a:pt x="1471930" y="2785110"/>
                  </a:cubicBezTo>
                  <a:lnTo>
                    <a:pt x="2785110" y="1471930"/>
                  </a:lnTo>
                  <a:cubicBezTo>
                    <a:pt x="2786380" y="1443990"/>
                    <a:pt x="2787650" y="1414780"/>
                    <a:pt x="2787650" y="1386840"/>
                  </a:cubicBezTo>
                  <a:close/>
                  <a:moveTo>
                    <a:pt x="2283460" y="321310"/>
                  </a:moveTo>
                  <a:cubicBezTo>
                    <a:pt x="2268220" y="308610"/>
                    <a:pt x="2252980" y="295910"/>
                    <a:pt x="2237740" y="284480"/>
                  </a:cubicBezTo>
                  <a:lnTo>
                    <a:pt x="284480" y="2237740"/>
                  </a:lnTo>
                  <a:cubicBezTo>
                    <a:pt x="295910" y="2252980"/>
                    <a:pt x="308610" y="2268220"/>
                    <a:pt x="321310" y="2283460"/>
                  </a:cubicBezTo>
                  <a:lnTo>
                    <a:pt x="2283460" y="321310"/>
                  </a:lnTo>
                  <a:close/>
                  <a:moveTo>
                    <a:pt x="1276350" y="5080"/>
                  </a:moveTo>
                  <a:cubicBezTo>
                    <a:pt x="1244600" y="7620"/>
                    <a:pt x="1214120" y="11430"/>
                    <a:pt x="1182370" y="16510"/>
                  </a:cubicBezTo>
                  <a:lnTo>
                    <a:pt x="16510" y="1182370"/>
                  </a:lnTo>
                  <a:cubicBezTo>
                    <a:pt x="11430" y="1214120"/>
                    <a:pt x="7620" y="1244600"/>
                    <a:pt x="5080" y="1276350"/>
                  </a:cubicBezTo>
                  <a:lnTo>
                    <a:pt x="1276350" y="5080"/>
                  </a:lnTo>
                  <a:close/>
                  <a:moveTo>
                    <a:pt x="1080770" y="35560"/>
                  </a:moveTo>
                  <a:cubicBezTo>
                    <a:pt x="1042670" y="44450"/>
                    <a:pt x="1004570" y="54610"/>
                    <a:pt x="966470" y="67310"/>
                  </a:cubicBezTo>
                  <a:lnTo>
                    <a:pt x="66040" y="966470"/>
                  </a:lnTo>
                  <a:cubicBezTo>
                    <a:pt x="54610" y="1004570"/>
                    <a:pt x="43180" y="1041400"/>
                    <a:pt x="34290" y="1080770"/>
                  </a:cubicBezTo>
                  <a:lnTo>
                    <a:pt x="1080770" y="35560"/>
                  </a:lnTo>
                  <a:close/>
                  <a:moveTo>
                    <a:pt x="1734820" y="41910"/>
                  </a:moveTo>
                  <a:cubicBezTo>
                    <a:pt x="1711960" y="36830"/>
                    <a:pt x="1690370" y="31750"/>
                    <a:pt x="1667510" y="26670"/>
                  </a:cubicBezTo>
                  <a:lnTo>
                    <a:pt x="26670" y="1667510"/>
                  </a:lnTo>
                  <a:cubicBezTo>
                    <a:pt x="31750" y="1690370"/>
                    <a:pt x="36830" y="1711960"/>
                    <a:pt x="41910" y="1734820"/>
                  </a:cubicBezTo>
                  <a:lnTo>
                    <a:pt x="1734820" y="41910"/>
                  </a:lnTo>
                  <a:close/>
                  <a:moveTo>
                    <a:pt x="2762250" y="1659890"/>
                  </a:moveTo>
                  <a:cubicBezTo>
                    <a:pt x="2768600" y="1626870"/>
                    <a:pt x="2773680" y="1595120"/>
                    <a:pt x="2777490" y="1562100"/>
                  </a:cubicBezTo>
                  <a:lnTo>
                    <a:pt x="1562100" y="2777490"/>
                  </a:lnTo>
                  <a:cubicBezTo>
                    <a:pt x="1595120" y="2773680"/>
                    <a:pt x="1628140" y="2768600"/>
                    <a:pt x="1659890" y="2762250"/>
                  </a:cubicBezTo>
                  <a:lnTo>
                    <a:pt x="2762250" y="1659890"/>
                  </a:lnTo>
                  <a:close/>
                  <a:moveTo>
                    <a:pt x="2785110" y="1306830"/>
                  </a:moveTo>
                  <a:cubicBezTo>
                    <a:pt x="2783840" y="1281430"/>
                    <a:pt x="2781300" y="1256030"/>
                    <a:pt x="2778760" y="1230630"/>
                  </a:cubicBezTo>
                  <a:lnTo>
                    <a:pt x="1230630" y="2777490"/>
                  </a:lnTo>
                  <a:cubicBezTo>
                    <a:pt x="1256030" y="2780030"/>
                    <a:pt x="1281430" y="2782570"/>
                    <a:pt x="1306830" y="2783840"/>
                  </a:cubicBezTo>
                  <a:lnTo>
                    <a:pt x="2785110" y="1306830"/>
                  </a:lnTo>
                  <a:close/>
                  <a:moveTo>
                    <a:pt x="2767330" y="1158240"/>
                  </a:moveTo>
                  <a:cubicBezTo>
                    <a:pt x="2763520" y="1135380"/>
                    <a:pt x="2758440" y="1112520"/>
                    <a:pt x="2753360" y="1089660"/>
                  </a:cubicBezTo>
                  <a:lnTo>
                    <a:pt x="1088390" y="2753360"/>
                  </a:lnTo>
                  <a:cubicBezTo>
                    <a:pt x="1111250" y="2758440"/>
                    <a:pt x="1134110" y="2763520"/>
                    <a:pt x="1156970" y="2767330"/>
                  </a:cubicBezTo>
                  <a:lnTo>
                    <a:pt x="2767330" y="1158240"/>
                  </a:lnTo>
                  <a:close/>
                  <a:moveTo>
                    <a:pt x="2369820" y="398780"/>
                  </a:moveTo>
                  <a:cubicBezTo>
                    <a:pt x="2355850" y="384810"/>
                    <a:pt x="2341880" y="372110"/>
                    <a:pt x="2327910" y="358140"/>
                  </a:cubicBezTo>
                  <a:lnTo>
                    <a:pt x="359410" y="2326640"/>
                  </a:lnTo>
                  <a:cubicBezTo>
                    <a:pt x="372110" y="2340610"/>
                    <a:pt x="386080" y="2354580"/>
                    <a:pt x="400050" y="2368550"/>
                  </a:cubicBezTo>
                  <a:lnTo>
                    <a:pt x="2369820" y="398780"/>
                  </a:lnTo>
                  <a:close/>
                  <a:moveTo>
                    <a:pt x="2451100" y="2301240"/>
                  </a:moveTo>
                  <a:cubicBezTo>
                    <a:pt x="2520950" y="2219960"/>
                    <a:pt x="2579370" y="2133600"/>
                    <a:pt x="2627630" y="2042160"/>
                  </a:cubicBezTo>
                  <a:lnTo>
                    <a:pt x="2042160" y="2627630"/>
                  </a:lnTo>
                  <a:cubicBezTo>
                    <a:pt x="2133600" y="2579370"/>
                    <a:pt x="2219960" y="2520950"/>
                    <a:pt x="2301240" y="2451100"/>
                  </a:cubicBezTo>
                  <a:lnTo>
                    <a:pt x="2451100" y="2301240"/>
                  </a:lnTo>
                  <a:close/>
                  <a:moveTo>
                    <a:pt x="2736850" y="1023620"/>
                  </a:moveTo>
                  <a:cubicBezTo>
                    <a:pt x="2730500" y="1002030"/>
                    <a:pt x="2724150" y="981710"/>
                    <a:pt x="2717800" y="960120"/>
                  </a:cubicBezTo>
                  <a:lnTo>
                    <a:pt x="960120" y="2717800"/>
                  </a:lnTo>
                  <a:cubicBezTo>
                    <a:pt x="981710" y="2724150"/>
                    <a:pt x="1002030" y="2730500"/>
                    <a:pt x="1023620" y="2736850"/>
                  </a:cubicBezTo>
                  <a:lnTo>
                    <a:pt x="2736850" y="1023620"/>
                  </a:lnTo>
                  <a:close/>
                  <a:moveTo>
                    <a:pt x="2696210" y="1892300"/>
                  </a:moveTo>
                  <a:cubicBezTo>
                    <a:pt x="2711450" y="1851660"/>
                    <a:pt x="2725420" y="1811020"/>
                    <a:pt x="2736850" y="1769110"/>
                  </a:cubicBezTo>
                  <a:lnTo>
                    <a:pt x="1769110" y="2736850"/>
                  </a:lnTo>
                  <a:cubicBezTo>
                    <a:pt x="1811020" y="2725420"/>
                    <a:pt x="1851660" y="2711450"/>
                    <a:pt x="1892300" y="2696210"/>
                  </a:cubicBezTo>
                  <a:lnTo>
                    <a:pt x="2696210" y="1892300"/>
                  </a:lnTo>
                  <a:close/>
                  <a:moveTo>
                    <a:pt x="2523490" y="576580"/>
                  </a:moveTo>
                  <a:cubicBezTo>
                    <a:pt x="2512060" y="561340"/>
                    <a:pt x="2500630" y="544830"/>
                    <a:pt x="2487930" y="529590"/>
                  </a:cubicBezTo>
                  <a:lnTo>
                    <a:pt x="529590" y="2486660"/>
                  </a:lnTo>
                  <a:cubicBezTo>
                    <a:pt x="544830" y="2499360"/>
                    <a:pt x="561340" y="2510790"/>
                    <a:pt x="576580" y="2522220"/>
                  </a:cubicBezTo>
                  <a:lnTo>
                    <a:pt x="2523490" y="576580"/>
                  </a:lnTo>
                  <a:close/>
                  <a:moveTo>
                    <a:pt x="2696210" y="899160"/>
                  </a:moveTo>
                  <a:cubicBezTo>
                    <a:pt x="2688590" y="878840"/>
                    <a:pt x="2680970" y="859790"/>
                    <a:pt x="2672080" y="840740"/>
                  </a:cubicBezTo>
                  <a:lnTo>
                    <a:pt x="839470" y="2673350"/>
                  </a:lnTo>
                  <a:cubicBezTo>
                    <a:pt x="858520" y="2682240"/>
                    <a:pt x="878840" y="2689860"/>
                    <a:pt x="897890" y="2697480"/>
                  </a:cubicBezTo>
                  <a:lnTo>
                    <a:pt x="2696210" y="899160"/>
                  </a:lnTo>
                  <a:close/>
                  <a:moveTo>
                    <a:pt x="2449830" y="483870"/>
                  </a:moveTo>
                  <a:cubicBezTo>
                    <a:pt x="2437130" y="468630"/>
                    <a:pt x="2424430" y="454660"/>
                    <a:pt x="2410460" y="440690"/>
                  </a:cubicBezTo>
                  <a:lnTo>
                    <a:pt x="440690" y="2410460"/>
                  </a:lnTo>
                  <a:cubicBezTo>
                    <a:pt x="454660" y="2424430"/>
                    <a:pt x="469900" y="2437130"/>
                    <a:pt x="483870" y="2449830"/>
                  </a:cubicBezTo>
                  <a:lnTo>
                    <a:pt x="2449830" y="483870"/>
                  </a:lnTo>
                  <a:close/>
                  <a:moveTo>
                    <a:pt x="2588260" y="675640"/>
                  </a:moveTo>
                  <a:cubicBezTo>
                    <a:pt x="2578100" y="659130"/>
                    <a:pt x="2567940" y="641350"/>
                    <a:pt x="2556510" y="624840"/>
                  </a:cubicBezTo>
                  <a:lnTo>
                    <a:pt x="624840" y="2556510"/>
                  </a:lnTo>
                  <a:cubicBezTo>
                    <a:pt x="641350" y="2567940"/>
                    <a:pt x="657860" y="2578100"/>
                    <a:pt x="675640" y="2588260"/>
                  </a:cubicBezTo>
                  <a:lnTo>
                    <a:pt x="2588260" y="675640"/>
                  </a:lnTo>
                  <a:close/>
                  <a:moveTo>
                    <a:pt x="2646680" y="783590"/>
                  </a:moveTo>
                  <a:cubicBezTo>
                    <a:pt x="2637790" y="765810"/>
                    <a:pt x="2628900" y="746760"/>
                    <a:pt x="2618740" y="728980"/>
                  </a:cubicBezTo>
                  <a:lnTo>
                    <a:pt x="728980" y="2618740"/>
                  </a:lnTo>
                  <a:cubicBezTo>
                    <a:pt x="746760" y="2628900"/>
                    <a:pt x="764540" y="2637790"/>
                    <a:pt x="783590" y="2646680"/>
                  </a:cubicBezTo>
                  <a:lnTo>
                    <a:pt x="2646680" y="783590"/>
                  </a:lnTo>
                  <a:close/>
                </a:path>
              </a:pathLst>
            </a:custGeom>
            <a:solidFill>
              <a:srgbClr val="C53D0E"/>
            </a:solidFill>
          </p:spPr>
        </p:sp>
      </p:grpSp>
      <p:grpSp>
        <p:nvGrpSpPr>
          <p:cNvPr id="7" name="Group 7"/>
          <p:cNvGrpSpPr/>
          <p:nvPr/>
        </p:nvGrpSpPr>
        <p:grpSpPr>
          <a:xfrm>
            <a:off x="685621" y="1697482"/>
            <a:ext cx="5397697" cy="2982801"/>
            <a:chOff x="0" y="0"/>
            <a:chExt cx="10798206" cy="5965603"/>
          </a:xfrm>
        </p:grpSpPr>
        <p:grpSp>
          <p:nvGrpSpPr>
            <p:cNvPr id="8" name="Group 8"/>
            <p:cNvGrpSpPr/>
            <p:nvPr/>
          </p:nvGrpSpPr>
          <p:grpSpPr>
            <a:xfrm>
              <a:off x="0" y="0"/>
              <a:ext cx="10798206" cy="5965603"/>
              <a:chOff x="0" y="0"/>
              <a:chExt cx="2954411" cy="1632201"/>
            </a:xfrm>
          </p:grpSpPr>
          <p:sp>
            <p:nvSpPr>
              <p:cNvPr id="9" name="Freeform 9"/>
              <p:cNvSpPr/>
              <p:nvPr/>
            </p:nvSpPr>
            <p:spPr>
              <a:xfrm>
                <a:off x="0" y="0"/>
                <a:ext cx="2954411" cy="1632201"/>
              </a:xfrm>
              <a:custGeom>
                <a:avLst/>
                <a:gdLst/>
                <a:ahLst/>
                <a:cxnLst/>
                <a:rect l="l" t="t" r="r" b="b"/>
                <a:pathLst>
                  <a:path w="2954411" h="1632201">
                    <a:moveTo>
                      <a:pt x="2829951" y="59690"/>
                    </a:moveTo>
                    <a:cubicBezTo>
                      <a:pt x="2865511" y="59690"/>
                      <a:pt x="2894721" y="88900"/>
                      <a:pt x="2894721" y="124460"/>
                    </a:cubicBezTo>
                    <a:lnTo>
                      <a:pt x="2894721" y="1507741"/>
                    </a:lnTo>
                    <a:cubicBezTo>
                      <a:pt x="2894721" y="1543301"/>
                      <a:pt x="2865511" y="1572511"/>
                      <a:pt x="2829951" y="1572511"/>
                    </a:cubicBezTo>
                    <a:lnTo>
                      <a:pt x="124460" y="1572511"/>
                    </a:lnTo>
                    <a:cubicBezTo>
                      <a:pt x="88900" y="1572511"/>
                      <a:pt x="59690" y="1543301"/>
                      <a:pt x="59690" y="1507741"/>
                    </a:cubicBezTo>
                    <a:lnTo>
                      <a:pt x="59690" y="124460"/>
                    </a:lnTo>
                    <a:cubicBezTo>
                      <a:pt x="59690" y="88900"/>
                      <a:pt x="88900" y="59690"/>
                      <a:pt x="124460" y="59690"/>
                    </a:cubicBezTo>
                    <a:lnTo>
                      <a:pt x="2829951" y="59690"/>
                    </a:lnTo>
                    <a:moveTo>
                      <a:pt x="2829951" y="0"/>
                    </a:moveTo>
                    <a:lnTo>
                      <a:pt x="124460" y="0"/>
                    </a:lnTo>
                    <a:cubicBezTo>
                      <a:pt x="55880" y="0"/>
                      <a:pt x="0" y="55880"/>
                      <a:pt x="0" y="124460"/>
                    </a:cubicBezTo>
                    <a:lnTo>
                      <a:pt x="0" y="1507741"/>
                    </a:lnTo>
                    <a:cubicBezTo>
                      <a:pt x="0" y="1576321"/>
                      <a:pt x="55880" y="1632201"/>
                      <a:pt x="124460" y="1632201"/>
                    </a:cubicBezTo>
                    <a:lnTo>
                      <a:pt x="2829951" y="1632201"/>
                    </a:lnTo>
                    <a:cubicBezTo>
                      <a:pt x="2898531" y="1632201"/>
                      <a:pt x="2954411" y="1576321"/>
                      <a:pt x="2954411" y="1507741"/>
                    </a:cubicBezTo>
                    <a:lnTo>
                      <a:pt x="2954411" y="124460"/>
                    </a:lnTo>
                    <a:cubicBezTo>
                      <a:pt x="2954411" y="55880"/>
                      <a:pt x="2898531" y="0"/>
                      <a:pt x="2829951" y="0"/>
                    </a:cubicBezTo>
                    <a:close/>
                  </a:path>
                </a:pathLst>
              </a:custGeom>
              <a:solidFill>
                <a:srgbClr val="C53D0E"/>
              </a:solidFill>
            </p:spPr>
          </p:sp>
        </p:grpSp>
        <p:sp>
          <p:nvSpPr>
            <p:cNvPr id="10" name="TextBox 10"/>
            <p:cNvSpPr txBox="1"/>
            <p:nvPr/>
          </p:nvSpPr>
          <p:spPr>
            <a:xfrm>
              <a:off x="828152" y="1206652"/>
              <a:ext cx="9141901" cy="4154601"/>
            </a:xfrm>
            <a:prstGeom prst="rect">
              <a:avLst/>
            </a:prstGeom>
          </p:spPr>
          <p:txBody>
            <a:bodyPr lIns="0" tIns="0" rIns="0" bIns="0" rtlCol="0" anchor="t">
              <a:spAutoFit/>
            </a:bodyPr>
            <a:lstStyle/>
            <a:p>
              <a:pPr algn="just">
                <a:lnSpc>
                  <a:spcPct val="120000"/>
                </a:lnSpc>
                <a:spcBef>
                  <a:spcPct val="0"/>
                </a:spcBef>
              </a:pPr>
              <a:r>
                <a:rPr lang="vi-VN" sz="2300" b="1">
                  <a:solidFill>
                    <a:srgbClr val="000000"/>
                  </a:solidFill>
                  <a:latin typeface="Arial" pitchFamily="34" charset="0"/>
                </a:rPr>
                <a:t>Khi chạm tay vào vật nóng thì tay rụt ngay lại, khi đó tay tiếp nhận kích thích từ môi trường là nhiệt độ và phản ứng trả lời là rụt tay lại</a:t>
              </a:r>
            </a:p>
          </p:txBody>
        </p:sp>
      </p:grpSp>
      <p:grpSp>
        <p:nvGrpSpPr>
          <p:cNvPr id="11" name="Group 11"/>
          <p:cNvGrpSpPr/>
          <p:nvPr/>
        </p:nvGrpSpPr>
        <p:grpSpPr>
          <a:xfrm>
            <a:off x="1" y="1238617"/>
            <a:ext cx="2212184" cy="917728"/>
            <a:chOff x="0" y="0"/>
            <a:chExt cx="4425521" cy="1835456"/>
          </a:xfrm>
        </p:grpSpPr>
        <p:grpSp>
          <p:nvGrpSpPr>
            <p:cNvPr id="12" name="Group 12"/>
            <p:cNvGrpSpPr/>
            <p:nvPr/>
          </p:nvGrpSpPr>
          <p:grpSpPr>
            <a:xfrm>
              <a:off x="0" y="0"/>
              <a:ext cx="4425521" cy="1835456"/>
              <a:chOff x="0" y="0"/>
              <a:chExt cx="874177" cy="362559"/>
            </a:xfrm>
          </p:grpSpPr>
          <p:sp>
            <p:nvSpPr>
              <p:cNvPr id="13" name="Freeform 13"/>
              <p:cNvSpPr/>
              <p:nvPr/>
            </p:nvSpPr>
            <p:spPr>
              <a:xfrm>
                <a:off x="0" y="0"/>
                <a:ext cx="874177" cy="362559"/>
              </a:xfrm>
              <a:custGeom>
                <a:avLst/>
                <a:gdLst/>
                <a:ahLst/>
                <a:cxnLst/>
                <a:rect l="l" t="t" r="r" b="b"/>
                <a:pathLst>
                  <a:path w="874177" h="362559">
                    <a:moveTo>
                      <a:pt x="655633" y="0"/>
                    </a:moveTo>
                    <a:lnTo>
                      <a:pt x="0" y="0"/>
                    </a:lnTo>
                    <a:lnTo>
                      <a:pt x="0" y="362559"/>
                    </a:lnTo>
                    <a:lnTo>
                      <a:pt x="655633" y="362559"/>
                    </a:lnTo>
                    <a:lnTo>
                      <a:pt x="874177" y="181280"/>
                    </a:lnTo>
                    <a:lnTo>
                      <a:pt x="655633" y="0"/>
                    </a:lnTo>
                    <a:close/>
                  </a:path>
                </a:pathLst>
              </a:custGeom>
              <a:solidFill>
                <a:srgbClr val="F29F05"/>
              </a:solidFill>
            </p:spPr>
          </p:sp>
          <p:sp>
            <p:nvSpPr>
              <p:cNvPr id="14" name="TextBox 14"/>
              <p:cNvSpPr txBox="1"/>
              <p:nvPr/>
            </p:nvSpPr>
            <p:spPr>
              <a:xfrm>
                <a:off x="0" y="-38100"/>
                <a:ext cx="698500" cy="444500"/>
              </a:xfrm>
              <a:prstGeom prst="rect">
                <a:avLst/>
              </a:prstGeom>
            </p:spPr>
            <p:txBody>
              <a:bodyPr lIns="50800" tIns="50800" rIns="50800" bIns="50800" rtlCol="0" anchor="ctr"/>
              <a:lstStyle/>
              <a:p>
                <a:pPr algn="ctr">
                  <a:lnSpc>
                    <a:spcPts val="1772"/>
                  </a:lnSpc>
                  <a:spcBef>
                    <a:spcPct val="0"/>
                  </a:spcBef>
                </a:pPr>
                <a:endParaRPr lang="vi-VN" b="1">
                  <a:latin typeface="Arial" pitchFamily="34" charset="0"/>
                </a:endParaRPr>
              </a:p>
            </p:txBody>
          </p:sp>
        </p:grpSp>
        <p:sp>
          <p:nvSpPr>
            <p:cNvPr id="15" name="TextBox 15"/>
            <p:cNvSpPr txBox="1"/>
            <p:nvPr/>
          </p:nvSpPr>
          <p:spPr>
            <a:xfrm>
              <a:off x="1371599" y="497570"/>
              <a:ext cx="1653381" cy="769058"/>
            </a:xfrm>
            <a:prstGeom prst="rect">
              <a:avLst/>
            </a:prstGeom>
          </p:spPr>
          <p:txBody>
            <a:bodyPr lIns="0" tIns="0" rIns="0" bIns="0" rtlCol="0" anchor="t">
              <a:spAutoFit/>
            </a:bodyPr>
            <a:lstStyle/>
            <a:p>
              <a:pPr algn="ctr">
                <a:lnSpc>
                  <a:spcPts val="3266"/>
                </a:lnSpc>
              </a:pPr>
              <a:r>
                <a:rPr lang="vi-VN" sz="2300" b="1">
                  <a:solidFill>
                    <a:srgbClr val="FFFFFF"/>
                  </a:solidFill>
                  <a:latin typeface="Arial" pitchFamily="34" charset="0"/>
                </a:rPr>
                <a:t>Ví dụ:</a:t>
              </a:r>
            </a:p>
          </p:txBody>
        </p:sp>
      </p:grpSp>
      <p:pic>
        <p:nvPicPr>
          <p:cNvPr id="16" name="Picture 16"/>
          <p:cNvPicPr>
            <a:picLocks noChangeAspect="1"/>
          </p:cNvPicPr>
          <p:nvPr/>
        </p:nvPicPr>
        <p:blipFill>
          <a:blip r:embed="rId2"/>
          <a:srcRect b="1417"/>
          <a:stretch>
            <a:fillRect/>
          </a:stretch>
        </p:blipFill>
        <p:spPr>
          <a:xfrm>
            <a:off x="6442237" y="1238618"/>
            <a:ext cx="4289544" cy="5419505"/>
          </a:xfrm>
          <a:prstGeom prst="rect">
            <a:avLst/>
          </a:prstGeom>
        </p:spPr>
      </p:pic>
      <p:grpSp>
        <p:nvGrpSpPr>
          <p:cNvPr id="17" name="Group 17"/>
          <p:cNvGrpSpPr/>
          <p:nvPr/>
        </p:nvGrpSpPr>
        <p:grpSpPr>
          <a:xfrm>
            <a:off x="696716" y="4966033"/>
            <a:ext cx="5397697" cy="1625267"/>
            <a:chOff x="0" y="0"/>
            <a:chExt cx="2132979" cy="642081"/>
          </a:xfrm>
        </p:grpSpPr>
        <p:sp>
          <p:nvSpPr>
            <p:cNvPr id="18" name="Freeform 18"/>
            <p:cNvSpPr/>
            <p:nvPr/>
          </p:nvSpPr>
          <p:spPr>
            <a:xfrm>
              <a:off x="0" y="0"/>
              <a:ext cx="2132979" cy="642081"/>
            </a:xfrm>
            <a:custGeom>
              <a:avLst/>
              <a:gdLst/>
              <a:ahLst/>
              <a:cxnLst/>
              <a:rect l="l" t="t" r="r" b="b"/>
              <a:pathLst>
                <a:path w="2132979" h="642081">
                  <a:moveTo>
                    <a:pt x="2132979" y="321040"/>
                  </a:moveTo>
                  <a:lnTo>
                    <a:pt x="1726579" y="0"/>
                  </a:lnTo>
                  <a:lnTo>
                    <a:pt x="1726579" y="203200"/>
                  </a:lnTo>
                  <a:lnTo>
                    <a:pt x="0" y="203200"/>
                  </a:lnTo>
                  <a:lnTo>
                    <a:pt x="0" y="438881"/>
                  </a:lnTo>
                  <a:lnTo>
                    <a:pt x="1726579" y="438881"/>
                  </a:lnTo>
                  <a:lnTo>
                    <a:pt x="1726579" y="642081"/>
                  </a:lnTo>
                  <a:lnTo>
                    <a:pt x="2132979" y="321040"/>
                  </a:lnTo>
                  <a:close/>
                </a:path>
              </a:pathLst>
            </a:custGeom>
            <a:solidFill>
              <a:srgbClr val="FFD079">
                <a:alpha val="49804"/>
              </a:srgbClr>
            </a:solidFill>
          </p:spPr>
        </p:sp>
        <p:sp>
          <p:nvSpPr>
            <p:cNvPr id="19" name="TextBox 19"/>
            <p:cNvSpPr txBox="1"/>
            <p:nvPr/>
          </p:nvSpPr>
          <p:spPr>
            <a:xfrm>
              <a:off x="0" y="165100"/>
              <a:ext cx="711200" cy="444500"/>
            </a:xfrm>
            <a:prstGeom prst="rect">
              <a:avLst/>
            </a:prstGeom>
          </p:spPr>
          <p:txBody>
            <a:bodyPr lIns="50800" tIns="50800" rIns="50800" bIns="50800" rtlCol="0" anchor="ctr"/>
            <a:lstStyle/>
            <a:p>
              <a:pPr algn="ctr">
                <a:lnSpc>
                  <a:spcPts val="1772"/>
                </a:lnSpc>
                <a:spcBef>
                  <a:spcPct val="0"/>
                </a:spcBef>
              </a:pPr>
              <a:endParaRPr lang="vi-VN">
                <a:latin typeface="Arial" pitchFamily="34" charset="0"/>
              </a:endParaRPr>
            </a:p>
          </p:txBody>
        </p:sp>
      </p:grpSp>
      <p:sp>
        <p:nvSpPr>
          <p:cNvPr id="20" name="TextBox 20"/>
          <p:cNvSpPr txBox="1"/>
          <p:nvPr/>
        </p:nvSpPr>
        <p:spPr>
          <a:xfrm>
            <a:off x="685621" y="287867"/>
            <a:ext cx="10046159" cy="384529"/>
          </a:xfrm>
          <a:prstGeom prst="rect">
            <a:avLst/>
          </a:prstGeom>
        </p:spPr>
        <p:txBody>
          <a:bodyPr lIns="0" tIns="0" rIns="0" bIns="0" rtlCol="0" anchor="t">
            <a:spAutoFit/>
          </a:bodyPr>
          <a:lstStyle/>
          <a:p>
            <a:pPr algn="just">
              <a:lnSpc>
                <a:spcPts val="3266"/>
              </a:lnSpc>
            </a:pPr>
            <a:r>
              <a:rPr lang="vi-VN" sz="2300" b="1">
                <a:solidFill>
                  <a:srgbClr val="000000"/>
                </a:solidFill>
                <a:latin typeface="Arial" pitchFamily="34" charset="0"/>
              </a:rPr>
              <a:t>I. KHÁI NIỆM CẢM ỨNG VÀ VAI TRÒ CỦA CẢM ỨNG ĐỐI VỚI SINH VẬT</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fade">
                                      <p:cBhvr>
                                        <p:cTn id="19" dur="1000"/>
                                        <p:tgtEl>
                                          <p:spTgt spid="16"/>
                                        </p:tgtEl>
                                      </p:cBhvr>
                                    </p:animEffect>
                                    <p:anim calcmode="lin" valueType="num">
                                      <p:cBhvr>
                                        <p:cTn id="20" dur="1000" fill="hold"/>
                                        <p:tgtEl>
                                          <p:spTgt spid="16"/>
                                        </p:tgtEl>
                                        <p:attrNameLst>
                                          <p:attrName>ppt_x</p:attrName>
                                        </p:attrNameLst>
                                      </p:cBhvr>
                                      <p:tavLst>
                                        <p:tav tm="0">
                                          <p:val>
                                            <p:strVal val="#ppt_x"/>
                                          </p:val>
                                        </p:tav>
                                        <p:tav tm="100000">
                                          <p:val>
                                            <p:strVal val="#ppt_x"/>
                                          </p:val>
                                        </p:tav>
                                      </p:tavLst>
                                    </p:anim>
                                    <p:anim calcmode="lin" valueType="num">
                                      <p:cBhvr>
                                        <p:cTn id="21" dur="1000" fill="hold"/>
                                        <p:tgtEl>
                                          <p:spTgt spid="16"/>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fade">
                                      <p:cBhvr>
                                        <p:cTn id="24" dur="1000"/>
                                        <p:tgtEl>
                                          <p:spTgt spid="17"/>
                                        </p:tgtEl>
                                      </p:cBhvr>
                                    </p:animEffect>
                                    <p:anim calcmode="lin" valueType="num">
                                      <p:cBhvr>
                                        <p:cTn id="25" dur="1000" fill="hold"/>
                                        <p:tgtEl>
                                          <p:spTgt spid="17"/>
                                        </p:tgtEl>
                                        <p:attrNameLst>
                                          <p:attrName>ppt_x</p:attrName>
                                        </p:attrNameLst>
                                      </p:cBhvr>
                                      <p:tavLst>
                                        <p:tav tm="0">
                                          <p:val>
                                            <p:strVal val="#ppt_x"/>
                                          </p:val>
                                        </p:tav>
                                        <p:tav tm="100000">
                                          <p:val>
                                            <p:strVal val="#ppt_x"/>
                                          </p:val>
                                        </p:tav>
                                      </p:tavLst>
                                    </p:anim>
                                    <p:anim calcmode="lin" valueType="num">
                                      <p:cBhvr>
                                        <p:cTn id="26"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80868" y="-1095558"/>
            <a:ext cx="13528373" cy="2045251"/>
            <a:chOff x="0" y="0"/>
            <a:chExt cx="5345935" cy="808000"/>
          </a:xfrm>
        </p:grpSpPr>
        <p:sp>
          <p:nvSpPr>
            <p:cNvPr id="3" name="Freeform 3"/>
            <p:cNvSpPr/>
            <p:nvPr/>
          </p:nvSpPr>
          <p:spPr>
            <a:xfrm>
              <a:off x="0" y="0"/>
              <a:ext cx="5345935" cy="808000"/>
            </a:xfrm>
            <a:custGeom>
              <a:avLst/>
              <a:gdLst/>
              <a:ahLst/>
              <a:cxnLst/>
              <a:rect l="l" t="t" r="r" b="b"/>
              <a:pathLst>
                <a:path w="5345935" h="808000">
                  <a:moveTo>
                    <a:pt x="0" y="0"/>
                  </a:moveTo>
                  <a:lnTo>
                    <a:pt x="5345935" y="0"/>
                  </a:lnTo>
                  <a:lnTo>
                    <a:pt x="5345935" y="808000"/>
                  </a:lnTo>
                  <a:lnTo>
                    <a:pt x="0" y="808000"/>
                  </a:lnTo>
                  <a:close/>
                </a:path>
              </a:pathLst>
            </a:custGeom>
            <a:solidFill>
              <a:srgbClr val="FFD079"/>
            </a:solidFill>
          </p:spPr>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1772"/>
                </a:lnSpc>
                <a:spcBef>
                  <a:spcPct val="0"/>
                </a:spcBef>
              </a:pPr>
              <a:endParaRPr>
                <a:latin typeface="Arial" pitchFamily="34" charset="0"/>
              </a:endParaRPr>
            </a:p>
          </p:txBody>
        </p:sp>
      </p:grpSp>
      <p:grpSp>
        <p:nvGrpSpPr>
          <p:cNvPr id="5" name="Group 5"/>
          <p:cNvGrpSpPr>
            <a:grpSpLocks noChangeAspect="1"/>
          </p:cNvGrpSpPr>
          <p:nvPr/>
        </p:nvGrpSpPr>
        <p:grpSpPr>
          <a:xfrm>
            <a:off x="10731781" y="-2258963"/>
            <a:ext cx="3496669" cy="3497580"/>
            <a:chOff x="0" y="0"/>
            <a:chExt cx="2787650" cy="2787650"/>
          </a:xfrm>
        </p:grpSpPr>
        <p:sp>
          <p:nvSpPr>
            <p:cNvPr id="6" name="Freeform 6"/>
            <p:cNvSpPr/>
            <p:nvPr/>
          </p:nvSpPr>
          <p:spPr>
            <a:xfrm>
              <a:off x="0" y="0"/>
              <a:ext cx="2787650" cy="2787650"/>
            </a:xfrm>
            <a:custGeom>
              <a:avLst/>
              <a:gdLst/>
              <a:ahLst/>
              <a:cxnLst/>
              <a:rect l="l" t="t" r="r" b="b"/>
              <a:pathLst>
                <a:path w="2787650" h="2787650">
                  <a:moveTo>
                    <a:pt x="81280" y="1861820"/>
                  </a:moveTo>
                  <a:cubicBezTo>
                    <a:pt x="73660" y="1841500"/>
                    <a:pt x="67310" y="1819910"/>
                    <a:pt x="60960" y="1799590"/>
                  </a:cubicBezTo>
                  <a:lnTo>
                    <a:pt x="1800860" y="59690"/>
                  </a:lnTo>
                  <a:cubicBezTo>
                    <a:pt x="1821180" y="66040"/>
                    <a:pt x="1842770" y="72390"/>
                    <a:pt x="1863090" y="80010"/>
                  </a:cubicBezTo>
                  <a:lnTo>
                    <a:pt x="81280" y="1861820"/>
                  </a:lnTo>
                  <a:close/>
                  <a:moveTo>
                    <a:pt x="1597660" y="15240"/>
                  </a:moveTo>
                  <a:cubicBezTo>
                    <a:pt x="1573530" y="11430"/>
                    <a:pt x="1548130" y="8890"/>
                    <a:pt x="1524000" y="6350"/>
                  </a:cubicBezTo>
                  <a:lnTo>
                    <a:pt x="6350" y="1524000"/>
                  </a:lnTo>
                  <a:cubicBezTo>
                    <a:pt x="8890" y="1548130"/>
                    <a:pt x="11430" y="1573530"/>
                    <a:pt x="15240" y="1597660"/>
                  </a:cubicBezTo>
                  <a:lnTo>
                    <a:pt x="1597660" y="15240"/>
                  </a:lnTo>
                  <a:close/>
                  <a:moveTo>
                    <a:pt x="2189480" y="248920"/>
                  </a:moveTo>
                  <a:cubicBezTo>
                    <a:pt x="2172970" y="237490"/>
                    <a:pt x="2156460" y="226060"/>
                    <a:pt x="2139950" y="215900"/>
                  </a:cubicBezTo>
                  <a:lnTo>
                    <a:pt x="215900" y="2139950"/>
                  </a:lnTo>
                  <a:cubicBezTo>
                    <a:pt x="226060" y="2156460"/>
                    <a:pt x="237490" y="2172970"/>
                    <a:pt x="248920" y="2189480"/>
                  </a:cubicBezTo>
                  <a:lnTo>
                    <a:pt x="2189480" y="248920"/>
                  </a:lnTo>
                  <a:close/>
                  <a:moveTo>
                    <a:pt x="1979930" y="128270"/>
                  </a:moveTo>
                  <a:cubicBezTo>
                    <a:pt x="1960880" y="119380"/>
                    <a:pt x="1941830" y="110490"/>
                    <a:pt x="1922780" y="102870"/>
                  </a:cubicBezTo>
                  <a:lnTo>
                    <a:pt x="104140" y="1921510"/>
                  </a:lnTo>
                  <a:cubicBezTo>
                    <a:pt x="111760" y="1940560"/>
                    <a:pt x="120650" y="1959610"/>
                    <a:pt x="129540" y="1978660"/>
                  </a:cubicBezTo>
                  <a:lnTo>
                    <a:pt x="1979930" y="128270"/>
                  </a:lnTo>
                  <a:close/>
                  <a:moveTo>
                    <a:pt x="2087880" y="185420"/>
                  </a:moveTo>
                  <a:cubicBezTo>
                    <a:pt x="2070100" y="175260"/>
                    <a:pt x="2052320" y="165100"/>
                    <a:pt x="2034540" y="156210"/>
                  </a:cubicBezTo>
                  <a:lnTo>
                    <a:pt x="154940" y="2035810"/>
                  </a:lnTo>
                  <a:cubicBezTo>
                    <a:pt x="163830" y="2053590"/>
                    <a:pt x="173990" y="2071370"/>
                    <a:pt x="184150" y="2089150"/>
                  </a:cubicBezTo>
                  <a:lnTo>
                    <a:pt x="2087880" y="185420"/>
                  </a:lnTo>
                  <a:close/>
                  <a:moveTo>
                    <a:pt x="834390" y="116840"/>
                  </a:moveTo>
                  <a:cubicBezTo>
                    <a:pt x="774700" y="143510"/>
                    <a:pt x="716280" y="173990"/>
                    <a:pt x="660400" y="208280"/>
                  </a:cubicBezTo>
                  <a:lnTo>
                    <a:pt x="208280" y="660400"/>
                  </a:lnTo>
                  <a:cubicBezTo>
                    <a:pt x="172720" y="716280"/>
                    <a:pt x="142240" y="774700"/>
                    <a:pt x="116840" y="834390"/>
                  </a:cubicBezTo>
                  <a:lnTo>
                    <a:pt x="834390" y="116840"/>
                  </a:lnTo>
                  <a:close/>
                  <a:moveTo>
                    <a:pt x="1363980" y="0"/>
                  </a:moveTo>
                  <a:lnTo>
                    <a:pt x="0" y="1363980"/>
                  </a:lnTo>
                  <a:cubicBezTo>
                    <a:pt x="0" y="1391920"/>
                    <a:pt x="0" y="1418590"/>
                    <a:pt x="1270" y="1446530"/>
                  </a:cubicBezTo>
                  <a:lnTo>
                    <a:pt x="1445260" y="1270"/>
                  </a:lnTo>
                  <a:cubicBezTo>
                    <a:pt x="1418590" y="0"/>
                    <a:pt x="1390650" y="0"/>
                    <a:pt x="1363980" y="0"/>
                  </a:cubicBezTo>
                  <a:close/>
                  <a:moveTo>
                    <a:pt x="2787650" y="1386840"/>
                  </a:moveTo>
                  <a:lnTo>
                    <a:pt x="1386840" y="2787650"/>
                  </a:lnTo>
                  <a:cubicBezTo>
                    <a:pt x="1414780" y="2787650"/>
                    <a:pt x="1443990" y="2787650"/>
                    <a:pt x="1471930" y="2785110"/>
                  </a:cubicBezTo>
                  <a:lnTo>
                    <a:pt x="2785110" y="1471930"/>
                  </a:lnTo>
                  <a:cubicBezTo>
                    <a:pt x="2786380" y="1443990"/>
                    <a:pt x="2787650" y="1414780"/>
                    <a:pt x="2787650" y="1386840"/>
                  </a:cubicBezTo>
                  <a:close/>
                  <a:moveTo>
                    <a:pt x="2283460" y="321310"/>
                  </a:moveTo>
                  <a:cubicBezTo>
                    <a:pt x="2268220" y="308610"/>
                    <a:pt x="2252980" y="295910"/>
                    <a:pt x="2237740" y="284480"/>
                  </a:cubicBezTo>
                  <a:lnTo>
                    <a:pt x="284480" y="2237740"/>
                  </a:lnTo>
                  <a:cubicBezTo>
                    <a:pt x="295910" y="2252980"/>
                    <a:pt x="308610" y="2268220"/>
                    <a:pt x="321310" y="2283460"/>
                  </a:cubicBezTo>
                  <a:lnTo>
                    <a:pt x="2283460" y="321310"/>
                  </a:lnTo>
                  <a:close/>
                  <a:moveTo>
                    <a:pt x="1276350" y="5080"/>
                  </a:moveTo>
                  <a:cubicBezTo>
                    <a:pt x="1244600" y="7620"/>
                    <a:pt x="1214120" y="11430"/>
                    <a:pt x="1182370" y="16510"/>
                  </a:cubicBezTo>
                  <a:lnTo>
                    <a:pt x="16510" y="1182370"/>
                  </a:lnTo>
                  <a:cubicBezTo>
                    <a:pt x="11430" y="1214120"/>
                    <a:pt x="7620" y="1244600"/>
                    <a:pt x="5080" y="1276350"/>
                  </a:cubicBezTo>
                  <a:lnTo>
                    <a:pt x="1276350" y="5080"/>
                  </a:lnTo>
                  <a:close/>
                  <a:moveTo>
                    <a:pt x="1080770" y="35560"/>
                  </a:moveTo>
                  <a:cubicBezTo>
                    <a:pt x="1042670" y="44450"/>
                    <a:pt x="1004570" y="54610"/>
                    <a:pt x="966470" y="67310"/>
                  </a:cubicBezTo>
                  <a:lnTo>
                    <a:pt x="66040" y="966470"/>
                  </a:lnTo>
                  <a:cubicBezTo>
                    <a:pt x="54610" y="1004570"/>
                    <a:pt x="43180" y="1041400"/>
                    <a:pt x="34290" y="1080770"/>
                  </a:cubicBezTo>
                  <a:lnTo>
                    <a:pt x="1080770" y="35560"/>
                  </a:lnTo>
                  <a:close/>
                  <a:moveTo>
                    <a:pt x="1734820" y="41910"/>
                  </a:moveTo>
                  <a:cubicBezTo>
                    <a:pt x="1711960" y="36830"/>
                    <a:pt x="1690370" y="31750"/>
                    <a:pt x="1667510" y="26670"/>
                  </a:cubicBezTo>
                  <a:lnTo>
                    <a:pt x="26670" y="1667510"/>
                  </a:lnTo>
                  <a:cubicBezTo>
                    <a:pt x="31750" y="1690370"/>
                    <a:pt x="36830" y="1711960"/>
                    <a:pt x="41910" y="1734820"/>
                  </a:cubicBezTo>
                  <a:lnTo>
                    <a:pt x="1734820" y="41910"/>
                  </a:lnTo>
                  <a:close/>
                  <a:moveTo>
                    <a:pt x="2762250" y="1659890"/>
                  </a:moveTo>
                  <a:cubicBezTo>
                    <a:pt x="2768600" y="1626870"/>
                    <a:pt x="2773680" y="1595120"/>
                    <a:pt x="2777490" y="1562100"/>
                  </a:cubicBezTo>
                  <a:lnTo>
                    <a:pt x="1562100" y="2777490"/>
                  </a:lnTo>
                  <a:cubicBezTo>
                    <a:pt x="1595120" y="2773680"/>
                    <a:pt x="1628140" y="2768600"/>
                    <a:pt x="1659890" y="2762250"/>
                  </a:cubicBezTo>
                  <a:lnTo>
                    <a:pt x="2762250" y="1659890"/>
                  </a:lnTo>
                  <a:close/>
                  <a:moveTo>
                    <a:pt x="2785110" y="1306830"/>
                  </a:moveTo>
                  <a:cubicBezTo>
                    <a:pt x="2783840" y="1281430"/>
                    <a:pt x="2781300" y="1256030"/>
                    <a:pt x="2778760" y="1230630"/>
                  </a:cubicBezTo>
                  <a:lnTo>
                    <a:pt x="1230630" y="2777490"/>
                  </a:lnTo>
                  <a:cubicBezTo>
                    <a:pt x="1256030" y="2780030"/>
                    <a:pt x="1281430" y="2782570"/>
                    <a:pt x="1306830" y="2783840"/>
                  </a:cubicBezTo>
                  <a:lnTo>
                    <a:pt x="2785110" y="1306830"/>
                  </a:lnTo>
                  <a:close/>
                  <a:moveTo>
                    <a:pt x="2767330" y="1158240"/>
                  </a:moveTo>
                  <a:cubicBezTo>
                    <a:pt x="2763520" y="1135380"/>
                    <a:pt x="2758440" y="1112520"/>
                    <a:pt x="2753360" y="1089660"/>
                  </a:cubicBezTo>
                  <a:lnTo>
                    <a:pt x="1088390" y="2753360"/>
                  </a:lnTo>
                  <a:cubicBezTo>
                    <a:pt x="1111250" y="2758440"/>
                    <a:pt x="1134110" y="2763520"/>
                    <a:pt x="1156970" y="2767330"/>
                  </a:cubicBezTo>
                  <a:lnTo>
                    <a:pt x="2767330" y="1158240"/>
                  </a:lnTo>
                  <a:close/>
                  <a:moveTo>
                    <a:pt x="2369820" y="398780"/>
                  </a:moveTo>
                  <a:cubicBezTo>
                    <a:pt x="2355850" y="384810"/>
                    <a:pt x="2341880" y="372110"/>
                    <a:pt x="2327910" y="358140"/>
                  </a:cubicBezTo>
                  <a:lnTo>
                    <a:pt x="359410" y="2326640"/>
                  </a:lnTo>
                  <a:cubicBezTo>
                    <a:pt x="372110" y="2340610"/>
                    <a:pt x="386080" y="2354580"/>
                    <a:pt x="400050" y="2368550"/>
                  </a:cubicBezTo>
                  <a:lnTo>
                    <a:pt x="2369820" y="398780"/>
                  </a:lnTo>
                  <a:close/>
                  <a:moveTo>
                    <a:pt x="2451100" y="2301240"/>
                  </a:moveTo>
                  <a:cubicBezTo>
                    <a:pt x="2520950" y="2219960"/>
                    <a:pt x="2579370" y="2133600"/>
                    <a:pt x="2627630" y="2042160"/>
                  </a:cubicBezTo>
                  <a:lnTo>
                    <a:pt x="2042160" y="2627630"/>
                  </a:lnTo>
                  <a:cubicBezTo>
                    <a:pt x="2133600" y="2579370"/>
                    <a:pt x="2219960" y="2520950"/>
                    <a:pt x="2301240" y="2451100"/>
                  </a:cubicBezTo>
                  <a:lnTo>
                    <a:pt x="2451100" y="2301240"/>
                  </a:lnTo>
                  <a:close/>
                  <a:moveTo>
                    <a:pt x="2736850" y="1023620"/>
                  </a:moveTo>
                  <a:cubicBezTo>
                    <a:pt x="2730500" y="1002030"/>
                    <a:pt x="2724150" y="981710"/>
                    <a:pt x="2717800" y="960120"/>
                  </a:cubicBezTo>
                  <a:lnTo>
                    <a:pt x="960120" y="2717800"/>
                  </a:lnTo>
                  <a:cubicBezTo>
                    <a:pt x="981710" y="2724150"/>
                    <a:pt x="1002030" y="2730500"/>
                    <a:pt x="1023620" y="2736850"/>
                  </a:cubicBezTo>
                  <a:lnTo>
                    <a:pt x="2736850" y="1023620"/>
                  </a:lnTo>
                  <a:close/>
                  <a:moveTo>
                    <a:pt x="2696210" y="1892300"/>
                  </a:moveTo>
                  <a:cubicBezTo>
                    <a:pt x="2711450" y="1851660"/>
                    <a:pt x="2725420" y="1811020"/>
                    <a:pt x="2736850" y="1769110"/>
                  </a:cubicBezTo>
                  <a:lnTo>
                    <a:pt x="1769110" y="2736850"/>
                  </a:lnTo>
                  <a:cubicBezTo>
                    <a:pt x="1811020" y="2725420"/>
                    <a:pt x="1851660" y="2711450"/>
                    <a:pt x="1892300" y="2696210"/>
                  </a:cubicBezTo>
                  <a:lnTo>
                    <a:pt x="2696210" y="1892300"/>
                  </a:lnTo>
                  <a:close/>
                  <a:moveTo>
                    <a:pt x="2523490" y="576580"/>
                  </a:moveTo>
                  <a:cubicBezTo>
                    <a:pt x="2512060" y="561340"/>
                    <a:pt x="2500630" y="544830"/>
                    <a:pt x="2487930" y="529590"/>
                  </a:cubicBezTo>
                  <a:lnTo>
                    <a:pt x="529590" y="2486660"/>
                  </a:lnTo>
                  <a:cubicBezTo>
                    <a:pt x="544830" y="2499360"/>
                    <a:pt x="561340" y="2510790"/>
                    <a:pt x="576580" y="2522220"/>
                  </a:cubicBezTo>
                  <a:lnTo>
                    <a:pt x="2523490" y="576580"/>
                  </a:lnTo>
                  <a:close/>
                  <a:moveTo>
                    <a:pt x="2696210" y="899160"/>
                  </a:moveTo>
                  <a:cubicBezTo>
                    <a:pt x="2688590" y="878840"/>
                    <a:pt x="2680970" y="859790"/>
                    <a:pt x="2672080" y="840740"/>
                  </a:cubicBezTo>
                  <a:lnTo>
                    <a:pt x="839470" y="2673350"/>
                  </a:lnTo>
                  <a:cubicBezTo>
                    <a:pt x="858520" y="2682240"/>
                    <a:pt x="878840" y="2689860"/>
                    <a:pt x="897890" y="2697480"/>
                  </a:cubicBezTo>
                  <a:lnTo>
                    <a:pt x="2696210" y="899160"/>
                  </a:lnTo>
                  <a:close/>
                  <a:moveTo>
                    <a:pt x="2449830" y="483870"/>
                  </a:moveTo>
                  <a:cubicBezTo>
                    <a:pt x="2437130" y="468630"/>
                    <a:pt x="2424430" y="454660"/>
                    <a:pt x="2410460" y="440690"/>
                  </a:cubicBezTo>
                  <a:lnTo>
                    <a:pt x="440690" y="2410460"/>
                  </a:lnTo>
                  <a:cubicBezTo>
                    <a:pt x="454660" y="2424430"/>
                    <a:pt x="469900" y="2437130"/>
                    <a:pt x="483870" y="2449830"/>
                  </a:cubicBezTo>
                  <a:lnTo>
                    <a:pt x="2449830" y="483870"/>
                  </a:lnTo>
                  <a:close/>
                  <a:moveTo>
                    <a:pt x="2588260" y="675640"/>
                  </a:moveTo>
                  <a:cubicBezTo>
                    <a:pt x="2578100" y="659130"/>
                    <a:pt x="2567940" y="641350"/>
                    <a:pt x="2556510" y="624840"/>
                  </a:cubicBezTo>
                  <a:lnTo>
                    <a:pt x="624840" y="2556510"/>
                  </a:lnTo>
                  <a:cubicBezTo>
                    <a:pt x="641350" y="2567940"/>
                    <a:pt x="657860" y="2578100"/>
                    <a:pt x="675640" y="2588260"/>
                  </a:cubicBezTo>
                  <a:lnTo>
                    <a:pt x="2588260" y="675640"/>
                  </a:lnTo>
                  <a:close/>
                  <a:moveTo>
                    <a:pt x="2646680" y="783590"/>
                  </a:moveTo>
                  <a:cubicBezTo>
                    <a:pt x="2637790" y="765810"/>
                    <a:pt x="2628900" y="746760"/>
                    <a:pt x="2618740" y="728980"/>
                  </a:cubicBezTo>
                  <a:lnTo>
                    <a:pt x="728980" y="2618740"/>
                  </a:lnTo>
                  <a:cubicBezTo>
                    <a:pt x="746760" y="2628900"/>
                    <a:pt x="764540" y="2637790"/>
                    <a:pt x="783590" y="2646680"/>
                  </a:cubicBezTo>
                  <a:lnTo>
                    <a:pt x="2646680" y="783590"/>
                  </a:lnTo>
                  <a:close/>
                </a:path>
              </a:pathLst>
            </a:custGeom>
            <a:solidFill>
              <a:srgbClr val="C53D0E"/>
            </a:solidFill>
          </p:spPr>
        </p:sp>
      </p:grpSp>
      <p:sp>
        <p:nvSpPr>
          <p:cNvPr id="10" name="TextBox 10"/>
          <p:cNvSpPr txBox="1"/>
          <p:nvPr/>
        </p:nvSpPr>
        <p:spPr>
          <a:xfrm>
            <a:off x="2453239" y="1479126"/>
            <a:ext cx="9432373" cy="810415"/>
          </a:xfrm>
          <a:prstGeom prst="rect">
            <a:avLst/>
          </a:prstGeom>
        </p:spPr>
        <p:txBody>
          <a:bodyPr wrap="square" lIns="0" tIns="0" rIns="0" bIns="0" rtlCol="0" anchor="t">
            <a:spAutoFit/>
          </a:bodyPr>
          <a:lstStyle/>
          <a:p>
            <a:pPr algn="just">
              <a:lnSpc>
                <a:spcPct val="120000"/>
              </a:lnSpc>
              <a:spcBef>
                <a:spcPct val="0"/>
              </a:spcBef>
            </a:pPr>
            <a:r>
              <a:rPr lang="vi-VN" sz="2300" b="1" dirty="0">
                <a:solidFill>
                  <a:srgbClr val="000000"/>
                </a:solidFill>
                <a:latin typeface="Arial" pitchFamily="34" charset="0"/>
              </a:rPr>
              <a:t>Khi chạm tay vào vật nóng thì tay rụt ngay lại, khi đó tay tiếp nhận kích thích từ môi trường là nhiệt độ và phản ứng trả lời là rụt tay lại</a:t>
            </a:r>
          </a:p>
        </p:txBody>
      </p:sp>
      <p:grpSp>
        <p:nvGrpSpPr>
          <p:cNvPr id="11" name="Group 11"/>
          <p:cNvGrpSpPr/>
          <p:nvPr/>
        </p:nvGrpSpPr>
        <p:grpSpPr>
          <a:xfrm>
            <a:off x="1" y="1238617"/>
            <a:ext cx="2212184" cy="917728"/>
            <a:chOff x="0" y="0"/>
            <a:chExt cx="4425521" cy="1835456"/>
          </a:xfrm>
        </p:grpSpPr>
        <p:grpSp>
          <p:nvGrpSpPr>
            <p:cNvPr id="12" name="Group 12"/>
            <p:cNvGrpSpPr/>
            <p:nvPr/>
          </p:nvGrpSpPr>
          <p:grpSpPr>
            <a:xfrm>
              <a:off x="0" y="0"/>
              <a:ext cx="4425521" cy="1835456"/>
              <a:chOff x="0" y="0"/>
              <a:chExt cx="874177" cy="362559"/>
            </a:xfrm>
          </p:grpSpPr>
          <p:sp>
            <p:nvSpPr>
              <p:cNvPr id="13" name="Freeform 13"/>
              <p:cNvSpPr/>
              <p:nvPr/>
            </p:nvSpPr>
            <p:spPr>
              <a:xfrm>
                <a:off x="0" y="0"/>
                <a:ext cx="874177" cy="362559"/>
              </a:xfrm>
              <a:custGeom>
                <a:avLst/>
                <a:gdLst/>
                <a:ahLst/>
                <a:cxnLst/>
                <a:rect l="l" t="t" r="r" b="b"/>
                <a:pathLst>
                  <a:path w="874177" h="362559">
                    <a:moveTo>
                      <a:pt x="655633" y="0"/>
                    </a:moveTo>
                    <a:lnTo>
                      <a:pt x="0" y="0"/>
                    </a:lnTo>
                    <a:lnTo>
                      <a:pt x="0" y="362559"/>
                    </a:lnTo>
                    <a:lnTo>
                      <a:pt x="655633" y="362559"/>
                    </a:lnTo>
                    <a:lnTo>
                      <a:pt x="874177" y="181280"/>
                    </a:lnTo>
                    <a:lnTo>
                      <a:pt x="655633" y="0"/>
                    </a:lnTo>
                    <a:close/>
                  </a:path>
                </a:pathLst>
              </a:custGeom>
              <a:solidFill>
                <a:srgbClr val="F29F05"/>
              </a:solidFill>
            </p:spPr>
          </p:sp>
          <p:sp>
            <p:nvSpPr>
              <p:cNvPr id="14" name="TextBox 14"/>
              <p:cNvSpPr txBox="1"/>
              <p:nvPr/>
            </p:nvSpPr>
            <p:spPr>
              <a:xfrm>
                <a:off x="0" y="-38100"/>
                <a:ext cx="698500" cy="444500"/>
              </a:xfrm>
              <a:prstGeom prst="rect">
                <a:avLst/>
              </a:prstGeom>
            </p:spPr>
            <p:txBody>
              <a:bodyPr lIns="50800" tIns="50800" rIns="50800" bIns="50800" rtlCol="0" anchor="ctr"/>
              <a:lstStyle/>
              <a:p>
                <a:pPr algn="ctr">
                  <a:lnSpc>
                    <a:spcPts val="1772"/>
                  </a:lnSpc>
                  <a:spcBef>
                    <a:spcPct val="0"/>
                  </a:spcBef>
                </a:pPr>
                <a:endParaRPr lang="vi-VN" b="1">
                  <a:latin typeface="Arial" pitchFamily="34" charset="0"/>
                </a:endParaRPr>
              </a:p>
            </p:txBody>
          </p:sp>
        </p:grpSp>
        <p:sp>
          <p:nvSpPr>
            <p:cNvPr id="15" name="TextBox 15"/>
            <p:cNvSpPr txBox="1"/>
            <p:nvPr/>
          </p:nvSpPr>
          <p:spPr>
            <a:xfrm>
              <a:off x="1371599" y="497570"/>
              <a:ext cx="1653381" cy="769058"/>
            </a:xfrm>
            <a:prstGeom prst="rect">
              <a:avLst/>
            </a:prstGeom>
          </p:spPr>
          <p:txBody>
            <a:bodyPr lIns="0" tIns="0" rIns="0" bIns="0" rtlCol="0" anchor="t">
              <a:spAutoFit/>
            </a:bodyPr>
            <a:lstStyle/>
            <a:p>
              <a:pPr algn="ctr">
                <a:lnSpc>
                  <a:spcPts val="3266"/>
                </a:lnSpc>
              </a:pPr>
              <a:r>
                <a:rPr lang="vi-VN" sz="2300" b="1">
                  <a:solidFill>
                    <a:srgbClr val="FFFFFF"/>
                  </a:solidFill>
                  <a:latin typeface="Arial" pitchFamily="34" charset="0"/>
                </a:rPr>
                <a:t>Ví dụ:</a:t>
              </a:r>
            </a:p>
          </p:txBody>
        </p:sp>
      </p:grpSp>
      <p:sp>
        <p:nvSpPr>
          <p:cNvPr id="17" name="TextBox 17"/>
          <p:cNvSpPr txBox="1"/>
          <p:nvPr/>
        </p:nvSpPr>
        <p:spPr>
          <a:xfrm>
            <a:off x="685621" y="287867"/>
            <a:ext cx="10046159" cy="384529"/>
          </a:xfrm>
          <a:prstGeom prst="rect">
            <a:avLst/>
          </a:prstGeom>
        </p:spPr>
        <p:txBody>
          <a:bodyPr lIns="0" tIns="0" rIns="0" bIns="0" rtlCol="0" anchor="t">
            <a:spAutoFit/>
          </a:bodyPr>
          <a:lstStyle/>
          <a:p>
            <a:pPr algn="just">
              <a:lnSpc>
                <a:spcPts val="3266"/>
              </a:lnSpc>
            </a:pPr>
            <a:r>
              <a:rPr lang="vi-VN" sz="2300" b="1">
                <a:solidFill>
                  <a:srgbClr val="000000"/>
                </a:solidFill>
                <a:latin typeface="Arial" pitchFamily="34" charset="0"/>
              </a:rPr>
              <a:t>I. KHÁI NIỆM CẢM ỨNG VÀ VAI TRÒ CỦA CẢM ỨNG ĐỐI VỚI SINH VẬT</a:t>
            </a:r>
          </a:p>
        </p:txBody>
      </p:sp>
      <p:pic>
        <p:nvPicPr>
          <p:cNvPr id="2050" name="Picture 2">
            <a:extLst>
              <a:ext uri="{FF2B5EF4-FFF2-40B4-BE49-F238E27FC236}">
                <a16:creationId xmlns:a16="http://schemas.microsoft.com/office/drawing/2014/main" xmlns="" id="{2103D6ED-3F68-A1D5-85EF-901010DC715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22612" y="2530050"/>
            <a:ext cx="6400800" cy="39243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wip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80868" y="-1095558"/>
            <a:ext cx="13528373" cy="2045251"/>
            <a:chOff x="0" y="0"/>
            <a:chExt cx="5345935" cy="808000"/>
          </a:xfrm>
        </p:grpSpPr>
        <p:sp>
          <p:nvSpPr>
            <p:cNvPr id="3" name="Freeform 3"/>
            <p:cNvSpPr/>
            <p:nvPr/>
          </p:nvSpPr>
          <p:spPr>
            <a:xfrm>
              <a:off x="0" y="0"/>
              <a:ext cx="5345935" cy="808000"/>
            </a:xfrm>
            <a:custGeom>
              <a:avLst/>
              <a:gdLst/>
              <a:ahLst/>
              <a:cxnLst/>
              <a:rect l="l" t="t" r="r" b="b"/>
              <a:pathLst>
                <a:path w="5345935" h="808000">
                  <a:moveTo>
                    <a:pt x="0" y="0"/>
                  </a:moveTo>
                  <a:lnTo>
                    <a:pt x="5345935" y="0"/>
                  </a:lnTo>
                  <a:lnTo>
                    <a:pt x="5345935" y="808000"/>
                  </a:lnTo>
                  <a:lnTo>
                    <a:pt x="0" y="808000"/>
                  </a:lnTo>
                  <a:close/>
                </a:path>
              </a:pathLst>
            </a:custGeom>
            <a:solidFill>
              <a:srgbClr val="FFD079"/>
            </a:solidFill>
          </p:spPr>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1772"/>
                </a:lnSpc>
                <a:spcBef>
                  <a:spcPct val="0"/>
                </a:spcBef>
              </a:pPr>
              <a:endParaRPr>
                <a:latin typeface="Arial" pitchFamily="34" charset="0"/>
              </a:endParaRPr>
            </a:p>
          </p:txBody>
        </p:sp>
      </p:grpSp>
      <p:grpSp>
        <p:nvGrpSpPr>
          <p:cNvPr id="5" name="Group 5"/>
          <p:cNvGrpSpPr>
            <a:grpSpLocks noChangeAspect="1"/>
          </p:cNvGrpSpPr>
          <p:nvPr/>
        </p:nvGrpSpPr>
        <p:grpSpPr>
          <a:xfrm>
            <a:off x="10731781" y="-2258963"/>
            <a:ext cx="3496669" cy="3497580"/>
            <a:chOff x="0" y="0"/>
            <a:chExt cx="2787650" cy="2787650"/>
          </a:xfrm>
        </p:grpSpPr>
        <p:sp>
          <p:nvSpPr>
            <p:cNvPr id="6" name="Freeform 6"/>
            <p:cNvSpPr/>
            <p:nvPr/>
          </p:nvSpPr>
          <p:spPr>
            <a:xfrm>
              <a:off x="0" y="0"/>
              <a:ext cx="2787650" cy="2787650"/>
            </a:xfrm>
            <a:custGeom>
              <a:avLst/>
              <a:gdLst/>
              <a:ahLst/>
              <a:cxnLst/>
              <a:rect l="l" t="t" r="r" b="b"/>
              <a:pathLst>
                <a:path w="2787650" h="2787650">
                  <a:moveTo>
                    <a:pt x="81280" y="1861820"/>
                  </a:moveTo>
                  <a:cubicBezTo>
                    <a:pt x="73660" y="1841500"/>
                    <a:pt x="67310" y="1819910"/>
                    <a:pt x="60960" y="1799590"/>
                  </a:cubicBezTo>
                  <a:lnTo>
                    <a:pt x="1800860" y="59690"/>
                  </a:lnTo>
                  <a:cubicBezTo>
                    <a:pt x="1821180" y="66040"/>
                    <a:pt x="1842770" y="72390"/>
                    <a:pt x="1863090" y="80010"/>
                  </a:cubicBezTo>
                  <a:lnTo>
                    <a:pt x="81280" y="1861820"/>
                  </a:lnTo>
                  <a:close/>
                  <a:moveTo>
                    <a:pt x="1597660" y="15240"/>
                  </a:moveTo>
                  <a:cubicBezTo>
                    <a:pt x="1573530" y="11430"/>
                    <a:pt x="1548130" y="8890"/>
                    <a:pt x="1524000" y="6350"/>
                  </a:cubicBezTo>
                  <a:lnTo>
                    <a:pt x="6350" y="1524000"/>
                  </a:lnTo>
                  <a:cubicBezTo>
                    <a:pt x="8890" y="1548130"/>
                    <a:pt x="11430" y="1573530"/>
                    <a:pt x="15240" y="1597660"/>
                  </a:cubicBezTo>
                  <a:lnTo>
                    <a:pt x="1597660" y="15240"/>
                  </a:lnTo>
                  <a:close/>
                  <a:moveTo>
                    <a:pt x="2189480" y="248920"/>
                  </a:moveTo>
                  <a:cubicBezTo>
                    <a:pt x="2172970" y="237490"/>
                    <a:pt x="2156460" y="226060"/>
                    <a:pt x="2139950" y="215900"/>
                  </a:cubicBezTo>
                  <a:lnTo>
                    <a:pt x="215900" y="2139950"/>
                  </a:lnTo>
                  <a:cubicBezTo>
                    <a:pt x="226060" y="2156460"/>
                    <a:pt x="237490" y="2172970"/>
                    <a:pt x="248920" y="2189480"/>
                  </a:cubicBezTo>
                  <a:lnTo>
                    <a:pt x="2189480" y="248920"/>
                  </a:lnTo>
                  <a:close/>
                  <a:moveTo>
                    <a:pt x="1979930" y="128270"/>
                  </a:moveTo>
                  <a:cubicBezTo>
                    <a:pt x="1960880" y="119380"/>
                    <a:pt x="1941830" y="110490"/>
                    <a:pt x="1922780" y="102870"/>
                  </a:cubicBezTo>
                  <a:lnTo>
                    <a:pt x="104140" y="1921510"/>
                  </a:lnTo>
                  <a:cubicBezTo>
                    <a:pt x="111760" y="1940560"/>
                    <a:pt x="120650" y="1959610"/>
                    <a:pt x="129540" y="1978660"/>
                  </a:cubicBezTo>
                  <a:lnTo>
                    <a:pt x="1979930" y="128270"/>
                  </a:lnTo>
                  <a:close/>
                  <a:moveTo>
                    <a:pt x="2087880" y="185420"/>
                  </a:moveTo>
                  <a:cubicBezTo>
                    <a:pt x="2070100" y="175260"/>
                    <a:pt x="2052320" y="165100"/>
                    <a:pt x="2034540" y="156210"/>
                  </a:cubicBezTo>
                  <a:lnTo>
                    <a:pt x="154940" y="2035810"/>
                  </a:lnTo>
                  <a:cubicBezTo>
                    <a:pt x="163830" y="2053590"/>
                    <a:pt x="173990" y="2071370"/>
                    <a:pt x="184150" y="2089150"/>
                  </a:cubicBezTo>
                  <a:lnTo>
                    <a:pt x="2087880" y="185420"/>
                  </a:lnTo>
                  <a:close/>
                  <a:moveTo>
                    <a:pt x="834390" y="116840"/>
                  </a:moveTo>
                  <a:cubicBezTo>
                    <a:pt x="774700" y="143510"/>
                    <a:pt x="716280" y="173990"/>
                    <a:pt x="660400" y="208280"/>
                  </a:cubicBezTo>
                  <a:lnTo>
                    <a:pt x="208280" y="660400"/>
                  </a:lnTo>
                  <a:cubicBezTo>
                    <a:pt x="172720" y="716280"/>
                    <a:pt x="142240" y="774700"/>
                    <a:pt x="116840" y="834390"/>
                  </a:cubicBezTo>
                  <a:lnTo>
                    <a:pt x="834390" y="116840"/>
                  </a:lnTo>
                  <a:close/>
                  <a:moveTo>
                    <a:pt x="1363980" y="0"/>
                  </a:moveTo>
                  <a:lnTo>
                    <a:pt x="0" y="1363980"/>
                  </a:lnTo>
                  <a:cubicBezTo>
                    <a:pt x="0" y="1391920"/>
                    <a:pt x="0" y="1418590"/>
                    <a:pt x="1270" y="1446530"/>
                  </a:cubicBezTo>
                  <a:lnTo>
                    <a:pt x="1445260" y="1270"/>
                  </a:lnTo>
                  <a:cubicBezTo>
                    <a:pt x="1418590" y="0"/>
                    <a:pt x="1390650" y="0"/>
                    <a:pt x="1363980" y="0"/>
                  </a:cubicBezTo>
                  <a:close/>
                  <a:moveTo>
                    <a:pt x="2787650" y="1386840"/>
                  </a:moveTo>
                  <a:lnTo>
                    <a:pt x="1386840" y="2787650"/>
                  </a:lnTo>
                  <a:cubicBezTo>
                    <a:pt x="1414780" y="2787650"/>
                    <a:pt x="1443990" y="2787650"/>
                    <a:pt x="1471930" y="2785110"/>
                  </a:cubicBezTo>
                  <a:lnTo>
                    <a:pt x="2785110" y="1471930"/>
                  </a:lnTo>
                  <a:cubicBezTo>
                    <a:pt x="2786380" y="1443990"/>
                    <a:pt x="2787650" y="1414780"/>
                    <a:pt x="2787650" y="1386840"/>
                  </a:cubicBezTo>
                  <a:close/>
                  <a:moveTo>
                    <a:pt x="2283460" y="321310"/>
                  </a:moveTo>
                  <a:cubicBezTo>
                    <a:pt x="2268220" y="308610"/>
                    <a:pt x="2252980" y="295910"/>
                    <a:pt x="2237740" y="284480"/>
                  </a:cubicBezTo>
                  <a:lnTo>
                    <a:pt x="284480" y="2237740"/>
                  </a:lnTo>
                  <a:cubicBezTo>
                    <a:pt x="295910" y="2252980"/>
                    <a:pt x="308610" y="2268220"/>
                    <a:pt x="321310" y="2283460"/>
                  </a:cubicBezTo>
                  <a:lnTo>
                    <a:pt x="2283460" y="321310"/>
                  </a:lnTo>
                  <a:close/>
                  <a:moveTo>
                    <a:pt x="1276350" y="5080"/>
                  </a:moveTo>
                  <a:cubicBezTo>
                    <a:pt x="1244600" y="7620"/>
                    <a:pt x="1214120" y="11430"/>
                    <a:pt x="1182370" y="16510"/>
                  </a:cubicBezTo>
                  <a:lnTo>
                    <a:pt x="16510" y="1182370"/>
                  </a:lnTo>
                  <a:cubicBezTo>
                    <a:pt x="11430" y="1214120"/>
                    <a:pt x="7620" y="1244600"/>
                    <a:pt x="5080" y="1276350"/>
                  </a:cubicBezTo>
                  <a:lnTo>
                    <a:pt x="1276350" y="5080"/>
                  </a:lnTo>
                  <a:close/>
                  <a:moveTo>
                    <a:pt x="1080770" y="35560"/>
                  </a:moveTo>
                  <a:cubicBezTo>
                    <a:pt x="1042670" y="44450"/>
                    <a:pt x="1004570" y="54610"/>
                    <a:pt x="966470" y="67310"/>
                  </a:cubicBezTo>
                  <a:lnTo>
                    <a:pt x="66040" y="966470"/>
                  </a:lnTo>
                  <a:cubicBezTo>
                    <a:pt x="54610" y="1004570"/>
                    <a:pt x="43180" y="1041400"/>
                    <a:pt x="34290" y="1080770"/>
                  </a:cubicBezTo>
                  <a:lnTo>
                    <a:pt x="1080770" y="35560"/>
                  </a:lnTo>
                  <a:close/>
                  <a:moveTo>
                    <a:pt x="1734820" y="41910"/>
                  </a:moveTo>
                  <a:cubicBezTo>
                    <a:pt x="1711960" y="36830"/>
                    <a:pt x="1690370" y="31750"/>
                    <a:pt x="1667510" y="26670"/>
                  </a:cubicBezTo>
                  <a:lnTo>
                    <a:pt x="26670" y="1667510"/>
                  </a:lnTo>
                  <a:cubicBezTo>
                    <a:pt x="31750" y="1690370"/>
                    <a:pt x="36830" y="1711960"/>
                    <a:pt x="41910" y="1734820"/>
                  </a:cubicBezTo>
                  <a:lnTo>
                    <a:pt x="1734820" y="41910"/>
                  </a:lnTo>
                  <a:close/>
                  <a:moveTo>
                    <a:pt x="2762250" y="1659890"/>
                  </a:moveTo>
                  <a:cubicBezTo>
                    <a:pt x="2768600" y="1626870"/>
                    <a:pt x="2773680" y="1595120"/>
                    <a:pt x="2777490" y="1562100"/>
                  </a:cubicBezTo>
                  <a:lnTo>
                    <a:pt x="1562100" y="2777490"/>
                  </a:lnTo>
                  <a:cubicBezTo>
                    <a:pt x="1595120" y="2773680"/>
                    <a:pt x="1628140" y="2768600"/>
                    <a:pt x="1659890" y="2762250"/>
                  </a:cubicBezTo>
                  <a:lnTo>
                    <a:pt x="2762250" y="1659890"/>
                  </a:lnTo>
                  <a:close/>
                  <a:moveTo>
                    <a:pt x="2785110" y="1306830"/>
                  </a:moveTo>
                  <a:cubicBezTo>
                    <a:pt x="2783840" y="1281430"/>
                    <a:pt x="2781300" y="1256030"/>
                    <a:pt x="2778760" y="1230630"/>
                  </a:cubicBezTo>
                  <a:lnTo>
                    <a:pt x="1230630" y="2777490"/>
                  </a:lnTo>
                  <a:cubicBezTo>
                    <a:pt x="1256030" y="2780030"/>
                    <a:pt x="1281430" y="2782570"/>
                    <a:pt x="1306830" y="2783840"/>
                  </a:cubicBezTo>
                  <a:lnTo>
                    <a:pt x="2785110" y="1306830"/>
                  </a:lnTo>
                  <a:close/>
                  <a:moveTo>
                    <a:pt x="2767330" y="1158240"/>
                  </a:moveTo>
                  <a:cubicBezTo>
                    <a:pt x="2763520" y="1135380"/>
                    <a:pt x="2758440" y="1112520"/>
                    <a:pt x="2753360" y="1089660"/>
                  </a:cubicBezTo>
                  <a:lnTo>
                    <a:pt x="1088390" y="2753360"/>
                  </a:lnTo>
                  <a:cubicBezTo>
                    <a:pt x="1111250" y="2758440"/>
                    <a:pt x="1134110" y="2763520"/>
                    <a:pt x="1156970" y="2767330"/>
                  </a:cubicBezTo>
                  <a:lnTo>
                    <a:pt x="2767330" y="1158240"/>
                  </a:lnTo>
                  <a:close/>
                  <a:moveTo>
                    <a:pt x="2369820" y="398780"/>
                  </a:moveTo>
                  <a:cubicBezTo>
                    <a:pt x="2355850" y="384810"/>
                    <a:pt x="2341880" y="372110"/>
                    <a:pt x="2327910" y="358140"/>
                  </a:cubicBezTo>
                  <a:lnTo>
                    <a:pt x="359410" y="2326640"/>
                  </a:lnTo>
                  <a:cubicBezTo>
                    <a:pt x="372110" y="2340610"/>
                    <a:pt x="386080" y="2354580"/>
                    <a:pt x="400050" y="2368550"/>
                  </a:cubicBezTo>
                  <a:lnTo>
                    <a:pt x="2369820" y="398780"/>
                  </a:lnTo>
                  <a:close/>
                  <a:moveTo>
                    <a:pt x="2451100" y="2301240"/>
                  </a:moveTo>
                  <a:cubicBezTo>
                    <a:pt x="2520950" y="2219960"/>
                    <a:pt x="2579370" y="2133600"/>
                    <a:pt x="2627630" y="2042160"/>
                  </a:cubicBezTo>
                  <a:lnTo>
                    <a:pt x="2042160" y="2627630"/>
                  </a:lnTo>
                  <a:cubicBezTo>
                    <a:pt x="2133600" y="2579370"/>
                    <a:pt x="2219960" y="2520950"/>
                    <a:pt x="2301240" y="2451100"/>
                  </a:cubicBezTo>
                  <a:lnTo>
                    <a:pt x="2451100" y="2301240"/>
                  </a:lnTo>
                  <a:close/>
                  <a:moveTo>
                    <a:pt x="2736850" y="1023620"/>
                  </a:moveTo>
                  <a:cubicBezTo>
                    <a:pt x="2730500" y="1002030"/>
                    <a:pt x="2724150" y="981710"/>
                    <a:pt x="2717800" y="960120"/>
                  </a:cubicBezTo>
                  <a:lnTo>
                    <a:pt x="960120" y="2717800"/>
                  </a:lnTo>
                  <a:cubicBezTo>
                    <a:pt x="981710" y="2724150"/>
                    <a:pt x="1002030" y="2730500"/>
                    <a:pt x="1023620" y="2736850"/>
                  </a:cubicBezTo>
                  <a:lnTo>
                    <a:pt x="2736850" y="1023620"/>
                  </a:lnTo>
                  <a:close/>
                  <a:moveTo>
                    <a:pt x="2696210" y="1892300"/>
                  </a:moveTo>
                  <a:cubicBezTo>
                    <a:pt x="2711450" y="1851660"/>
                    <a:pt x="2725420" y="1811020"/>
                    <a:pt x="2736850" y="1769110"/>
                  </a:cubicBezTo>
                  <a:lnTo>
                    <a:pt x="1769110" y="2736850"/>
                  </a:lnTo>
                  <a:cubicBezTo>
                    <a:pt x="1811020" y="2725420"/>
                    <a:pt x="1851660" y="2711450"/>
                    <a:pt x="1892300" y="2696210"/>
                  </a:cubicBezTo>
                  <a:lnTo>
                    <a:pt x="2696210" y="1892300"/>
                  </a:lnTo>
                  <a:close/>
                  <a:moveTo>
                    <a:pt x="2523490" y="576580"/>
                  </a:moveTo>
                  <a:cubicBezTo>
                    <a:pt x="2512060" y="561340"/>
                    <a:pt x="2500630" y="544830"/>
                    <a:pt x="2487930" y="529590"/>
                  </a:cubicBezTo>
                  <a:lnTo>
                    <a:pt x="529590" y="2486660"/>
                  </a:lnTo>
                  <a:cubicBezTo>
                    <a:pt x="544830" y="2499360"/>
                    <a:pt x="561340" y="2510790"/>
                    <a:pt x="576580" y="2522220"/>
                  </a:cubicBezTo>
                  <a:lnTo>
                    <a:pt x="2523490" y="576580"/>
                  </a:lnTo>
                  <a:close/>
                  <a:moveTo>
                    <a:pt x="2696210" y="899160"/>
                  </a:moveTo>
                  <a:cubicBezTo>
                    <a:pt x="2688590" y="878840"/>
                    <a:pt x="2680970" y="859790"/>
                    <a:pt x="2672080" y="840740"/>
                  </a:cubicBezTo>
                  <a:lnTo>
                    <a:pt x="839470" y="2673350"/>
                  </a:lnTo>
                  <a:cubicBezTo>
                    <a:pt x="858520" y="2682240"/>
                    <a:pt x="878840" y="2689860"/>
                    <a:pt x="897890" y="2697480"/>
                  </a:cubicBezTo>
                  <a:lnTo>
                    <a:pt x="2696210" y="899160"/>
                  </a:lnTo>
                  <a:close/>
                  <a:moveTo>
                    <a:pt x="2449830" y="483870"/>
                  </a:moveTo>
                  <a:cubicBezTo>
                    <a:pt x="2437130" y="468630"/>
                    <a:pt x="2424430" y="454660"/>
                    <a:pt x="2410460" y="440690"/>
                  </a:cubicBezTo>
                  <a:lnTo>
                    <a:pt x="440690" y="2410460"/>
                  </a:lnTo>
                  <a:cubicBezTo>
                    <a:pt x="454660" y="2424430"/>
                    <a:pt x="469900" y="2437130"/>
                    <a:pt x="483870" y="2449830"/>
                  </a:cubicBezTo>
                  <a:lnTo>
                    <a:pt x="2449830" y="483870"/>
                  </a:lnTo>
                  <a:close/>
                  <a:moveTo>
                    <a:pt x="2588260" y="675640"/>
                  </a:moveTo>
                  <a:cubicBezTo>
                    <a:pt x="2578100" y="659130"/>
                    <a:pt x="2567940" y="641350"/>
                    <a:pt x="2556510" y="624840"/>
                  </a:cubicBezTo>
                  <a:lnTo>
                    <a:pt x="624840" y="2556510"/>
                  </a:lnTo>
                  <a:cubicBezTo>
                    <a:pt x="641350" y="2567940"/>
                    <a:pt x="657860" y="2578100"/>
                    <a:pt x="675640" y="2588260"/>
                  </a:cubicBezTo>
                  <a:lnTo>
                    <a:pt x="2588260" y="675640"/>
                  </a:lnTo>
                  <a:close/>
                  <a:moveTo>
                    <a:pt x="2646680" y="783590"/>
                  </a:moveTo>
                  <a:cubicBezTo>
                    <a:pt x="2637790" y="765810"/>
                    <a:pt x="2628900" y="746760"/>
                    <a:pt x="2618740" y="728980"/>
                  </a:cubicBezTo>
                  <a:lnTo>
                    <a:pt x="728980" y="2618740"/>
                  </a:lnTo>
                  <a:cubicBezTo>
                    <a:pt x="746760" y="2628900"/>
                    <a:pt x="764540" y="2637790"/>
                    <a:pt x="783590" y="2646680"/>
                  </a:cubicBezTo>
                  <a:lnTo>
                    <a:pt x="2646680" y="783590"/>
                  </a:lnTo>
                  <a:close/>
                </a:path>
              </a:pathLst>
            </a:custGeom>
            <a:solidFill>
              <a:srgbClr val="C53D0E"/>
            </a:solidFill>
          </p:spPr>
        </p:sp>
      </p:grpSp>
      <p:grpSp>
        <p:nvGrpSpPr>
          <p:cNvPr id="7" name="Group 7"/>
          <p:cNvGrpSpPr/>
          <p:nvPr/>
        </p:nvGrpSpPr>
        <p:grpSpPr>
          <a:xfrm>
            <a:off x="685621" y="1697482"/>
            <a:ext cx="5397697" cy="4169918"/>
            <a:chOff x="0" y="0"/>
            <a:chExt cx="10798206" cy="8638716"/>
          </a:xfrm>
        </p:grpSpPr>
        <p:grpSp>
          <p:nvGrpSpPr>
            <p:cNvPr id="8" name="Group 8"/>
            <p:cNvGrpSpPr/>
            <p:nvPr/>
          </p:nvGrpSpPr>
          <p:grpSpPr>
            <a:xfrm>
              <a:off x="0" y="0"/>
              <a:ext cx="10798206" cy="8638716"/>
              <a:chOff x="0" y="0"/>
              <a:chExt cx="2954411" cy="2363570"/>
            </a:xfrm>
          </p:grpSpPr>
          <p:sp>
            <p:nvSpPr>
              <p:cNvPr id="9" name="Freeform 9"/>
              <p:cNvSpPr/>
              <p:nvPr/>
            </p:nvSpPr>
            <p:spPr>
              <a:xfrm>
                <a:off x="0" y="0"/>
                <a:ext cx="2954411" cy="2363570"/>
              </a:xfrm>
              <a:custGeom>
                <a:avLst/>
                <a:gdLst/>
                <a:ahLst/>
                <a:cxnLst/>
                <a:rect l="l" t="t" r="r" b="b"/>
                <a:pathLst>
                  <a:path w="2954411" h="2363570">
                    <a:moveTo>
                      <a:pt x="2829951" y="59690"/>
                    </a:moveTo>
                    <a:cubicBezTo>
                      <a:pt x="2865511" y="59690"/>
                      <a:pt x="2894721" y="88900"/>
                      <a:pt x="2894721" y="124460"/>
                    </a:cubicBezTo>
                    <a:lnTo>
                      <a:pt x="2894721" y="2239110"/>
                    </a:lnTo>
                    <a:cubicBezTo>
                      <a:pt x="2894721" y="2274670"/>
                      <a:pt x="2865511" y="2303880"/>
                      <a:pt x="2829951" y="2303880"/>
                    </a:cubicBezTo>
                    <a:lnTo>
                      <a:pt x="124460" y="2303880"/>
                    </a:lnTo>
                    <a:cubicBezTo>
                      <a:pt x="88900" y="2303880"/>
                      <a:pt x="59690" y="2274670"/>
                      <a:pt x="59690" y="2239110"/>
                    </a:cubicBezTo>
                    <a:lnTo>
                      <a:pt x="59690" y="124460"/>
                    </a:lnTo>
                    <a:cubicBezTo>
                      <a:pt x="59690" y="88900"/>
                      <a:pt x="88900" y="59690"/>
                      <a:pt x="124460" y="59690"/>
                    </a:cubicBezTo>
                    <a:lnTo>
                      <a:pt x="2829951" y="59690"/>
                    </a:lnTo>
                    <a:moveTo>
                      <a:pt x="2829951" y="0"/>
                    </a:moveTo>
                    <a:lnTo>
                      <a:pt x="124460" y="0"/>
                    </a:lnTo>
                    <a:cubicBezTo>
                      <a:pt x="55880" y="0"/>
                      <a:pt x="0" y="55880"/>
                      <a:pt x="0" y="124460"/>
                    </a:cubicBezTo>
                    <a:lnTo>
                      <a:pt x="0" y="2239110"/>
                    </a:lnTo>
                    <a:cubicBezTo>
                      <a:pt x="0" y="2307690"/>
                      <a:pt x="55880" y="2363570"/>
                      <a:pt x="124460" y="2363570"/>
                    </a:cubicBezTo>
                    <a:lnTo>
                      <a:pt x="2829951" y="2363570"/>
                    </a:lnTo>
                    <a:cubicBezTo>
                      <a:pt x="2898531" y="2363570"/>
                      <a:pt x="2954411" y="2307690"/>
                      <a:pt x="2954411" y="2239110"/>
                    </a:cubicBezTo>
                    <a:lnTo>
                      <a:pt x="2954411" y="124460"/>
                    </a:lnTo>
                    <a:cubicBezTo>
                      <a:pt x="2954411" y="55880"/>
                      <a:pt x="2898531" y="0"/>
                      <a:pt x="2829951" y="0"/>
                    </a:cubicBezTo>
                    <a:close/>
                  </a:path>
                </a:pathLst>
              </a:custGeom>
              <a:solidFill>
                <a:srgbClr val="C53D0E"/>
              </a:solidFill>
            </p:spPr>
          </p:sp>
        </p:grpSp>
        <p:sp>
          <p:nvSpPr>
            <p:cNvPr id="10" name="TextBox 10"/>
            <p:cNvSpPr txBox="1"/>
            <p:nvPr/>
          </p:nvSpPr>
          <p:spPr>
            <a:xfrm>
              <a:off x="828152" y="1206654"/>
              <a:ext cx="9141901" cy="2548390"/>
            </a:xfrm>
            <a:prstGeom prst="rect">
              <a:avLst/>
            </a:prstGeom>
          </p:spPr>
          <p:txBody>
            <a:bodyPr lIns="0" tIns="0" rIns="0" bIns="0" rtlCol="0" anchor="t">
              <a:spAutoFit/>
            </a:bodyPr>
            <a:lstStyle/>
            <a:p>
              <a:pPr algn="just">
                <a:lnSpc>
                  <a:spcPct val="120000"/>
                </a:lnSpc>
                <a:spcBef>
                  <a:spcPct val="0"/>
                </a:spcBef>
              </a:pPr>
              <a:r>
                <a:rPr lang="vi-VN" sz="2300" b="1">
                  <a:solidFill>
                    <a:srgbClr val="000000"/>
                  </a:solidFill>
                  <a:latin typeface="Arial" pitchFamily="34" charset="0"/>
                </a:rPr>
                <a:t>Khi đặt chậu cây bên trong cửa sổ, sau một thời gian thấy ngọn cây vươn ra phía ngoài cửa sổ. </a:t>
              </a:r>
            </a:p>
          </p:txBody>
        </p:sp>
        <p:sp>
          <p:nvSpPr>
            <p:cNvPr id="11" name="TextBox 11"/>
            <p:cNvSpPr txBox="1"/>
            <p:nvPr/>
          </p:nvSpPr>
          <p:spPr>
            <a:xfrm>
              <a:off x="841163" y="4286209"/>
              <a:ext cx="9207616" cy="3438728"/>
            </a:xfrm>
            <a:prstGeom prst="rect">
              <a:avLst/>
            </a:prstGeom>
          </p:spPr>
          <p:txBody>
            <a:bodyPr lIns="0" tIns="0" rIns="0" bIns="0" rtlCol="0" anchor="t">
              <a:spAutoFit/>
            </a:bodyPr>
            <a:lstStyle/>
            <a:p>
              <a:pPr algn="just">
                <a:lnSpc>
                  <a:spcPct val="120000"/>
                </a:lnSpc>
                <a:spcBef>
                  <a:spcPct val="0"/>
                </a:spcBef>
              </a:pPr>
              <a:r>
                <a:rPr lang="vi-VN" sz="2300" b="1">
                  <a:solidFill>
                    <a:srgbClr val="000000"/>
                  </a:solidFill>
                  <a:latin typeface="Arial" pitchFamily="34" charset="0"/>
                </a:rPr>
                <a:t>Khi đó, cây tiếp nhận kích thích là ánh sáng và phản ứng trả lời là cây sinh trưởng hướng về phía ánh sáng</a:t>
              </a:r>
            </a:p>
          </p:txBody>
        </p:sp>
      </p:grpSp>
      <p:grpSp>
        <p:nvGrpSpPr>
          <p:cNvPr id="12" name="Group 12"/>
          <p:cNvGrpSpPr/>
          <p:nvPr/>
        </p:nvGrpSpPr>
        <p:grpSpPr>
          <a:xfrm>
            <a:off x="1" y="1238617"/>
            <a:ext cx="2212184" cy="917728"/>
            <a:chOff x="0" y="0"/>
            <a:chExt cx="4425521" cy="1835456"/>
          </a:xfrm>
        </p:grpSpPr>
        <p:grpSp>
          <p:nvGrpSpPr>
            <p:cNvPr id="13" name="Group 13"/>
            <p:cNvGrpSpPr/>
            <p:nvPr/>
          </p:nvGrpSpPr>
          <p:grpSpPr>
            <a:xfrm>
              <a:off x="0" y="0"/>
              <a:ext cx="4425521" cy="1835456"/>
              <a:chOff x="0" y="0"/>
              <a:chExt cx="874177" cy="362559"/>
            </a:xfrm>
          </p:grpSpPr>
          <p:sp>
            <p:nvSpPr>
              <p:cNvPr id="14" name="Freeform 14"/>
              <p:cNvSpPr/>
              <p:nvPr/>
            </p:nvSpPr>
            <p:spPr>
              <a:xfrm>
                <a:off x="0" y="0"/>
                <a:ext cx="874177" cy="362559"/>
              </a:xfrm>
              <a:custGeom>
                <a:avLst/>
                <a:gdLst/>
                <a:ahLst/>
                <a:cxnLst/>
                <a:rect l="l" t="t" r="r" b="b"/>
                <a:pathLst>
                  <a:path w="874177" h="362559">
                    <a:moveTo>
                      <a:pt x="655633" y="0"/>
                    </a:moveTo>
                    <a:lnTo>
                      <a:pt x="0" y="0"/>
                    </a:lnTo>
                    <a:lnTo>
                      <a:pt x="0" y="362559"/>
                    </a:lnTo>
                    <a:lnTo>
                      <a:pt x="655633" y="362559"/>
                    </a:lnTo>
                    <a:lnTo>
                      <a:pt x="874177" y="181280"/>
                    </a:lnTo>
                    <a:lnTo>
                      <a:pt x="655633" y="0"/>
                    </a:lnTo>
                    <a:close/>
                  </a:path>
                </a:pathLst>
              </a:custGeom>
              <a:solidFill>
                <a:srgbClr val="F29F05"/>
              </a:solidFill>
            </p:spPr>
          </p:sp>
          <p:sp>
            <p:nvSpPr>
              <p:cNvPr id="15" name="TextBox 15"/>
              <p:cNvSpPr txBox="1"/>
              <p:nvPr/>
            </p:nvSpPr>
            <p:spPr>
              <a:xfrm>
                <a:off x="0" y="-38100"/>
                <a:ext cx="698500" cy="444500"/>
              </a:xfrm>
              <a:prstGeom prst="rect">
                <a:avLst/>
              </a:prstGeom>
            </p:spPr>
            <p:txBody>
              <a:bodyPr lIns="50800" tIns="50800" rIns="50800" bIns="50800" rtlCol="0" anchor="ctr"/>
              <a:lstStyle/>
              <a:p>
                <a:pPr algn="ctr">
                  <a:lnSpc>
                    <a:spcPts val="1772"/>
                  </a:lnSpc>
                  <a:spcBef>
                    <a:spcPct val="0"/>
                  </a:spcBef>
                </a:pPr>
                <a:endParaRPr lang="vi-VN" b="1">
                  <a:latin typeface="Arial" pitchFamily="34" charset="0"/>
                </a:endParaRPr>
              </a:p>
            </p:txBody>
          </p:sp>
        </p:grpSp>
        <p:sp>
          <p:nvSpPr>
            <p:cNvPr id="16" name="TextBox 16"/>
            <p:cNvSpPr txBox="1"/>
            <p:nvPr/>
          </p:nvSpPr>
          <p:spPr>
            <a:xfrm>
              <a:off x="1371599" y="497570"/>
              <a:ext cx="1653381" cy="769058"/>
            </a:xfrm>
            <a:prstGeom prst="rect">
              <a:avLst/>
            </a:prstGeom>
          </p:spPr>
          <p:txBody>
            <a:bodyPr lIns="0" tIns="0" rIns="0" bIns="0" rtlCol="0" anchor="t">
              <a:spAutoFit/>
            </a:bodyPr>
            <a:lstStyle/>
            <a:p>
              <a:pPr algn="ctr">
                <a:lnSpc>
                  <a:spcPts val="3266"/>
                </a:lnSpc>
              </a:pPr>
              <a:r>
                <a:rPr lang="vi-VN" sz="2300" b="1">
                  <a:solidFill>
                    <a:srgbClr val="FFFFFF"/>
                  </a:solidFill>
                  <a:latin typeface="Arial" pitchFamily="34" charset="0"/>
                </a:rPr>
                <a:t>Ví dụ:</a:t>
              </a:r>
            </a:p>
          </p:txBody>
        </p:sp>
      </p:grpSp>
      <p:pic>
        <p:nvPicPr>
          <p:cNvPr id="17" name="Picture 17"/>
          <p:cNvPicPr>
            <a:picLocks noChangeAspect="1"/>
          </p:cNvPicPr>
          <p:nvPr/>
        </p:nvPicPr>
        <p:blipFill>
          <a:blip r:embed="rId2"/>
          <a:srcRect t="17040" b="17040"/>
          <a:stretch>
            <a:fillRect/>
          </a:stretch>
        </p:blipFill>
        <p:spPr>
          <a:xfrm>
            <a:off x="6274491" y="1238618"/>
            <a:ext cx="5228713" cy="5203939"/>
          </a:xfrm>
          <a:prstGeom prst="rect">
            <a:avLst/>
          </a:prstGeom>
        </p:spPr>
      </p:pic>
      <p:sp>
        <p:nvSpPr>
          <p:cNvPr id="18" name="TextBox 18"/>
          <p:cNvSpPr txBox="1"/>
          <p:nvPr/>
        </p:nvSpPr>
        <p:spPr>
          <a:xfrm>
            <a:off x="685621" y="287867"/>
            <a:ext cx="10046159" cy="384529"/>
          </a:xfrm>
          <a:prstGeom prst="rect">
            <a:avLst/>
          </a:prstGeom>
        </p:spPr>
        <p:txBody>
          <a:bodyPr lIns="0" tIns="0" rIns="0" bIns="0" rtlCol="0" anchor="t">
            <a:spAutoFit/>
          </a:bodyPr>
          <a:lstStyle/>
          <a:p>
            <a:pPr algn="just">
              <a:lnSpc>
                <a:spcPts val="3266"/>
              </a:lnSpc>
            </a:pPr>
            <a:r>
              <a:rPr lang="vi-VN" sz="2300" b="1">
                <a:solidFill>
                  <a:srgbClr val="000000"/>
                </a:solidFill>
                <a:latin typeface="Arial" pitchFamily="34" charset="0"/>
              </a:rPr>
              <a:t>I. KHÁI NIỆM CẢM ỨNG VÀ VAI TRÒ CỦA CẢM ỨNG ĐỐI VỚI SINH VẬT</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1000"/>
                                        <p:tgtEl>
                                          <p:spTgt spid="17"/>
                                        </p:tgtEl>
                                      </p:cBhvr>
                                    </p:animEffect>
                                    <p:anim calcmode="lin" valueType="num">
                                      <p:cBhvr>
                                        <p:cTn id="18" dur="1000" fill="hold"/>
                                        <p:tgtEl>
                                          <p:spTgt spid="17"/>
                                        </p:tgtEl>
                                        <p:attrNameLst>
                                          <p:attrName>ppt_x</p:attrName>
                                        </p:attrNameLst>
                                      </p:cBhvr>
                                      <p:tavLst>
                                        <p:tav tm="0">
                                          <p:val>
                                            <p:strVal val="#ppt_x"/>
                                          </p:val>
                                        </p:tav>
                                        <p:tav tm="100000">
                                          <p:val>
                                            <p:strVal val="#ppt_x"/>
                                          </p:val>
                                        </p:tav>
                                      </p:tavLst>
                                    </p:anim>
                                    <p:anim calcmode="lin" valueType="num">
                                      <p:cBhvr>
                                        <p:cTn id="19"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80868" y="-1095558"/>
            <a:ext cx="13528373" cy="2045251"/>
            <a:chOff x="0" y="0"/>
            <a:chExt cx="5345935" cy="808000"/>
          </a:xfrm>
        </p:grpSpPr>
        <p:sp>
          <p:nvSpPr>
            <p:cNvPr id="3" name="Freeform 3"/>
            <p:cNvSpPr/>
            <p:nvPr/>
          </p:nvSpPr>
          <p:spPr>
            <a:xfrm>
              <a:off x="0" y="0"/>
              <a:ext cx="5345935" cy="808000"/>
            </a:xfrm>
            <a:custGeom>
              <a:avLst/>
              <a:gdLst/>
              <a:ahLst/>
              <a:cxnLst/>
              <a:rect l="l" t="t" r="r" b="b"/>
              <a:pathLst>
                <a:path w="5345935" h="808000">
                  <a:moveTo>
                    <a:pt x="0" y="0"/>
                  </a:moveTo>
                  <a:lnTo>
                    <a:pt x="5345935" y="0"/>
                  </a:lnTo>
                  <a:lnTo>
                    <a:pt x="5345935" y="808000"/>
                  </a:lnTo>
                  <a:lnTo>
                    <a:pt x="0" y="808000"/>
                  </a:lnTo>
                  <a:close/>
                </a:path>
              </a:pathLst>
            </a:custGeom>
            <a:solidFill>
              <a:srgbClr val="FFD079"/>
            </a:solidFill>
          </p:spPr>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1772"/>
                </a:lnSpc>
                <a:spcBef>
                  <a:spcPct val="0"/>
                </a:spcBef>
              </a:pPr>
              <a:endParaRPr>
                <a:latin typeface="Arial" pitchFamily="34" charset="0"/>
              </a:endParaRPr>
            </a:p>
          </p:txBody>
        </p:sp>
      </p:grpSp>
      <p:grpSp>
        <p:nvGrpSpPr>
          <p:cNvPr id="5" name="Group 5"/>
          <p:cNvGrpSpPr>
            <a:grpSpLocks noChangeAspect="1"/>
          </p:cNvGrpSpPr>
          <p:nvPr/>
        </p:nvGrpSpPr>
        <p:grpSpPr>
          <a:xfrm>
            <a:off x="10731781" y="-2258963"/>
            <a:ext cx="3496669" cy="3497580"/>
            <a:chOff x="0" y="0"/>
            <a:chExt cx="2787650" cy="2787650"/>
          </a:xfrm>
        </p:grpSpPr>
        <p:sp>
          <p:nvSpPr>
            <p:cNvPr id="6" name="Freeform 6"/>
            <p:cNvSpPr/>
            <p:nvPr/>
          </p:nvSpPr>
          <p:spPr>
            <a:xfrm>
              <a:off x="0" y="0"/>
              <a:ext cx="2787650" cy="2787650"/>
            </a:xfrm>
            <a:custGeom>
              <a:avLst/>
              <a:gdLst/>
              <a:ahLst/>
              <a:cxnLst/>
              <a:rect l="l" t="t" r="r" b="b"/>
              <a:pathLst>
                <a:path w="2787650" h="2787650">
                  <a:moveTo>
                    <a:pt x="81280" y="1861820"/>
                  </a:moveTo>
                  <a:cubicBezTo>
                    <a:pt x="73660" y="1841500"/>
                    <a:pt x="67310" y="1819910"/>
                    <a:pt x="60960" y="1799590"/>
                  </a:cubicBezTo>
                  <a:lnTo>
                    <a:pt x="1800860" y="59690"/>
                  </a:lnTo>
                  <a:cubicBezTo>
                    <a:pt x="1821180" y="66040"/>
                    <a:pt x="1842770" y="72390"/>
                    <a:pt x="1863090" y="80010"/>
                  </a:cubicBezTo>
                  <a:lnTo>
                    <a:pt x="81280" y="1861820"/>
                  </a:lnTo>
                  <a:close/>
                  <a:moveTo>
                    <a:pt x="1597660" y="15240"/>
                  </a:moveTo>
                  <a:cubicBezTo>
                    <a:pt x="1573530" y="11430"/>
                    <a:pt x="1548130" y="8890"/>
                    <a:pt x="1524000" y="6350"/>
                  </a:cubicBezTo>
                  <a:lnTo>
                    <a:pt x="6350" y="1524000"/>
                  </a:lnTo>
                  <a:cubicBezTo>
                    <a:pt x="8890" y="1548130"/>
                    <a:pt x="11430" y="1573530"/>
                    <a:pt x="15240" y="1597660"/>
                  </a:cubicBezTo>
                  <a:lnTo>
                    <a:pt x="1597660" y="15240"/>
                  </a:lnTo>
                  <a:close/>
                  <a:moveTo>
                    <a:pt x="2189480" y="248920"/>
                  </a:moveTo>
                  <a:cubicBezTo>
                    <a:pt x="2172970" y="237490"/>
                    <a:pt x="2156460" y="226060"/>
                    <a:pt x="2139950" y="215900"/>
                  </a:cubicBezTo>
                  <a:lnTo>
                    <a:pt x="215900" y="2139950"/>
                  </a:lnTo>
                  <a:cubicBezTo>
                    <a:pt x="226060" y="2156460"/>
                    <a:pt x="237490" y="2172970"/>
                    <a:pt x="248920" y="2189480"/>
                  </a:cubicBezTo>
                  <a:lnTo>
                    <a:pt x="2189480" y="248920"/>
                  </a:lnTo>
                  <a:close/>
                  <a:moveTo>
                    <a:pt x="1979930" y="128270"/>
                  </a:moveTo>
                  <a:cubicBezTo>
                    <a:pt x="1960880" y="119380"/>
                    <a:pt x="1941830" y="110490"/>
                    <a:pt x="1922780" y="102870"/>
                  </a:cubicBezTo>
                  <a:lnTo>
                    <a:pt x="104140" y="1921510"/>
                  </a:lnTo>
                  <a:cubicBezTo>
                    <a:pt x="111760" y="1940560"/>
                    <a:pt x="120650" y="1959610"/>
                    <a:pt x="129540" y="1978660"/>
                  </a:cubicBezTo>
                  <a:lnTo>
                    <a:pt x="1979930" y="128270"/>
                  </a:lnTo>
                  <a:close/>
                  <a:moveTo>
                    <a:pt x="2087880" y="185420"/>
                  </a:moveTo>
                  <a:cubicBezTo>
                    <a:pt x="2070100" y="175260"/>
                    <a:pt x="2052320" y="165100"/>
                    <a:pt x="2034540" y="156210"/>
                  </a:cubicBezTo>
                  <a:lnTo>
                    <a:pt x="154940" y="2035810"/>
                  </a:lnTo>
                  <a:cubicBezTo>
                    <a:pt x="163830" y="2053590"/>
                    <a:pt x="173990" y="2071370"/>
                    <a:pt x="184150" y="2089150"/>
                  </a:cubicBezTo>
                  <a:lnTo>
                    <a:pt x="2087880" y="185420"/>
                  </a:lnTo>
                  <a:close/>
                  <a:moveTo>
                    <a:pt x="834390" y="116840"/>
                  </a:moveTo>
                  <a:cubicBezTo>
                    <a:pt x="774700" y="143510"/>
                    <a:pt x="716280" y="173990"/>
                    <a:pt x="660400" y="208280"/>
                  </a:cubicBezTo>
                  <a:lnTo>
                    <a:pt x="208280" y="660400"/>
                  </a:lnTo>
                  <a:cubicBezTo>
                    <a:pt x="172720" y="716280"/>
                    <a:pt x="142240" y="774700"/>
                    <a:pt x="116840" y="834390"/>
                  </a:cubicBezTo>
                  <a:lnTo>
                    <a:pt x="834390" y="116840"/>
                  </a:lnTo>
                  <a:close/>
                  <a:moveTo>
                    <a:pt x="1363980" y="0"/>
                  </a:moveTo>
                  <a:lnTo>
                    <a:pt x="0" y="1363980"/>
                  </a:lnTo>
                  <a:cubicBezTo>
                    <a:pt x="0" y="1391920"/>
                    <a:pt x="0" y="1418590"/>
                    <a:pt x="1270" y="1446530"/>
                  </a:cubicBezTo>
                  <a:lnTo>
                    <a:pt x="1445260" y="1270"/>
                  </a:lnTo>
                  <a:cubicBezTo>
                    <a:pt x="1418590" y="0"/>
                    <a:pt x="1390650" y="0"/>
                    <a:pt x="1363980" y="0"/>
                  </a:cubicBezTo>
                  <a:close/>
                  <a:moveTo>
                    <a:pt x="2787650" y="1386840"/>
                  </a:moveTo>
                  <a:lnTo>
                    <a:pt x="1386840" y="2787650"/>
                  </a:lnTo>
                  <a:cubicBezTo>
                    <a:pt x="1414780" y="2787650"/>
                    <a:pt x="1443990" y="2787650"/>
                    <a:pt x="1471930" y="2785110"/>
                  </a:cubicBezTo>
                  <a:lnTo>
                    <a:pt x="2785110" y="1471930"/>
                  </a:lnTo>
                  <a:cubicBezTo>
                    <a:pt x="2786380" y="1443990"/>
                    <a:pt x="2787650" y="1414780"/>
                    <a:pt x="2787650" y="1386840"/>
                  </a:cubicBezTo>
                  <a:close/>
                  <a:moveTo>
                    <a:pt x="2283460" y="321310"/>
                  </a:moveTo>
                  <a:cubicBezTo>
                    <a:pt x="2268220" y="308610"/>
                    <a:pt x="2252980" y="295910"/>
                    <a:pt x="2237740" y="284480"/>
                  </a:cubicBezTo>
                  <a:lnTo>
                    <a:pt x="284480" y="2237740"/>
                  </a:lnTo>
                  <a:cubicBezTo>
                    <a:pt x="295910" y="2252980"/>
                    <a:pt x="308610" y="2268220"/>
                    <a:pt x="321310" y="2283460"/>
                  </a:cubicBezTo>
                  <a:lnTo>
                    <a:pt x="2283460" y="321310"/>
                  </a:lnTo>
                  <a:close/>
                  <a:moveTo>
                    <a:pt x="1276350" y="5080"/>
                  </a:moveTo>
                  <a:cubicBezTo>
                    <a:pt x="1244600" y="7620"/>
                    <a:pt x="1214120" y="11430"/>
                    <a:pt x="1182370" y="16510"/>
                  </a:cubicBezTo>
                  <a:lnTo>
                    <a:pt x="16510" y="1182370"/>
                  </a:lnTo>
                  <a:cubicBezTo>
                    <a:pt x="11430" y="1214120"/>
                    <a:pt x="7620" y="1244600"/>
                    <a:pt x="5080" y="1276350"/>
                  </a:cubicBezTo>
                  <a:lnTo>
                    <a:pt x="1276350" y="5080"/>
                  </a:lnTo>
                  <a:close/>
                  <a:moveTo>
                    <a:pt x="1080770" y="35560"/>
                  </a:moveTo>
                  <a:cubicBezTo>
                    <a:pt x="1042670" y="44450"/>
                    <a:pt x="1004570" y="54610"/>
                    <a:pt x="966470" y="67310"/>
                  </a:cubicBezTo>
                  <a:lnTo>
                    <a:pt x="66040" y="966470"/>
                  </a:lnTo>
                  <a:cubicBezTo>
                    <a:pt x="54610" y="1004570"/>
                    <a:pt x="43180" y="1041400"/>
                    <a:pt x="34290" y="1080770"/>
                  </a:cubicBezTo>
                  <a:lnTo>
                    <a:pt x="1080770" y="35560"/>
                  </a:lnTo>
                  <a:close/>
                  <a:moveTo>
                    <a:pt x="1734820" y="41910"/>
                  </a:moveTo>
                  <a:cubicBezTo>
                    <a:pt x="1711960" y="36830"/>
                    <a:pt x="1690370" y="31750"/>
                    <a:pt x="1667510" y="26670"/>
                  </a:cubicBezTo>
                  <a:lnTo>
                    <a:pt x="26670" y="1667510"/>
                  </a:lnTo>
                  <a:cubicBezTo>
                    <a:pt x="31750" y="1690370"/>
                    <a:pt x="36830" y="1711960"/>
                    <a:pt x="41910" y="1734820"/>
                  </a:cubicBezTo>
                  <a:lnTo>
                    <a:pt x="1734820" y="41910"/>
                  </a:lnTo>
                  <a:close/>
                  <a:moveTo>
                    <a:pt x="2762250" y="1659890"/>
                  </a:moveTo>
                  <a:cubicBezTo>
                    <a:pt x="2768600" y="1626870"/>
                    <a:pt x="2773680" y="1595120"/>
                    <a:pt x="2777490" y="1562100"/>
                  </a:cubicBezTo>
                  <a:lnTo>
                    <a:pt x="1562100" y="2777490"/>
                  </a:lnTo>
                  <a:cubicBezTo>
                    <a:pt x="1595120" y="2773680"/>
                    <a:pt x="1628140" y="2768600"/>
                    <a:pt x="1659890" y="2762250"/>
                  </a:cubicBezTo>
                  <a:lnTo>
                    <a:pt x="2762250" y="1659890"/>
                  </a:lnTo>
                  <a:close/>
                  <a:moveTo>
                    <a:pt x="2785110" y="1306830"/>
                  </a:moveTo>
                  <a:cubicBezTo>
                    <a:pt x="2783840" y="1281430"/>
                    <a:pt x="2781300" y="1256030"/>
                    <a:pt x="2778760" y="1230630"/>
                  </a:cubicBezTo>
                  <a:lnTo>
                    <a:pt x="1230630" y="2777490"/>
                  </a:lnTo>
                  <a:cubicBezTo>
                    <a:pt x="1256030" y="2780030"/>
                    <a:pt x="1281430" y="2782570"/>
                    <a:pt x="1306830" y="2783840"/>
                  </a:cubicBezTo>
                  <a:lnTo>
                    <a:pt x="2785110" y="1306830"/>
                  </a:lnTo>
                  <a:close/>
                  <a:moveTo>
                    <a:pt x="2767330" y="1158240"/>
                  </a:moveTo>
                  <a:cubicBezTo>
                    <a:pt x="2763520" y="1135380"/>
                    <a:pt x="2758440" y="1112520"/>
                    <a:pt x="2753360" y="1089660"/>
                  </a:cubicBezTo>
                  <a:lnTo>
                    <a:pt x="1088390" y="2753360"/>
                  </a:lnTo>
                  <a:cubicBezTo>
                    <a:pt x="1111250" y="2758440"/>
                    <a:pt x="1134110" y="2763520"/>
                    <a:pt x="1156970" y="2767330"/>
                  </a:cubicBezTo>
                  <a:lnTo>
                    <a:pt x="2767330" y="1158240"/>
                  </a:lnTo>
                  <a:close/>
                  <a:moveTo>
                    <a:pt x="2369820" y="398780"/>
                  </a:moveTo>
                  <a:cubicBezTo>
                    <a:pt x="2355850" y="384810"/>
                    <a:pt x="2341880" y="372110"/>
                    <a:pt x="2327910" y="358140"/>
                  </a:cubicBezTo>
                  <a:lnTo>
                    <a:pt x="359410" y="2326640"/>
                  </a:lnTo>
                  <a:cubicBezTo>
                    <a:pt x="372110" y="2340610"/>
                    <a:pt x="386080" y="2354580"/>
                    <a:pt x="400050" y="2368550"/>
                  </a:cubicBezTo>
                  <a:lnTo>
                    <a:pt x="2369820" y="398780"/>
                  </a:lnTo>
                  <a:close/>
                  <a:moveTo>
                    <a:pt x="2451100" y="2301240"/>
                  </a:moveTo>
                  <a:cubicBezTo>
                    <a:pt x="2520950" y="2219960"/>
                    <a:pt x="2579370" y="2133600"/>
                    <a:pt x="2627630" y="2042160"/>
                  </a:cubicBezTo>
                  <a:lnTo>
                    <a:pt x="2042160" y="2627630"/>
                  </a:lnTo>
                  <a:cubicBezTo>
                    <a:pt x="2133600" y="2579370"/>
                    <a:pt x="2219960" y="2520950"/>
                    <a:pt x="2301240" y="2451100"/>
                  </a:cubicBezTo>
                  <a:lnTo>
                    <a:pt x="2451100" y="2301240"/>
                  </a:lnTo>
                  <a:close/>
                  <a:moveTo>
                    <a:pt x="2736850" y="1023620"/>
                  </a:moveTo>
                  <a:cubicBezTo>
                    <a:pt x="2730500" y="1002030"/>
                    <a:pt x="2724150" y="981710"/>
                    <a:pt x="2717800" y="960120"/>
                  </a:cubicBezTo>
                  <a:lnTo>
                    <a:pt x="960120" y="2717800"/>
                  </a:lnTo>
                  <a:cubicBezTo>
                    <a:pt x="981710" y="2724150"/>
                    <a:pt x="1002030" y="2730500"/>
                    <a:pt x="1023620" y="2736850"/>
                  </a:cubicBezTo>
                  <a:lnTo>
                    <a:pt x="2736850" y="1023620"/>
                  </a:lnTo>
                  <a:close/>
                  <a:moveTo>
                    <a:pt x="2696210" y="1892300"/>
                  </a:moveTo>
                  <a:cubicBezTo>
                    <a:pt x="2711450" y="1851660"/>
                    <a:pt x="2725420" y="1811020"/>
                    <a:pt x="2736850" y="1769110"/>
                  </a:cubicBezTo>
                  <a:lnTo>
                    <a:pt x="1769110" y="2736850"/>
                  </a:lnTo>
                  <a:cubicBezTo>
                    <a:pt x="1811020" y="2725420"/>
                    <a:pt x="1851660" y="2711450"/>
                    <a:pt x="1892300" y="2696210"/>
                  </a:cubicBezTo>
                  <a:lnTo>
                    <a:pt x="2696210" y="1892300"/>
                  </a:lnTo>
                  <a:close/>
                  <a:moveTo>
                    <a:pt x="2523490" y="576580"/>
                  </a:moveTo>
                  <a:cubicBezTo>
                    <a:pt x="2512060" y="561340"/>
                    <a:pt x="2500630" y="544830"/>
                    <a:pt x="2487930" y="529590"/>
                  </a:cubicBezTo>
                  <a:lnTo>
                    <a:pt x="529590" y="2486660"/>
                  </a:lnTo>
                  <a:cubicBezTo>
                    <a:pt x="544830" y="2499360"/>
                    <a:pt x="561340" y="2510790"/>
                    <a:pt x="576580" y="2522220"/>
                  </a:cubicBezTo>
                  <a:lnTo>
                    <a:pt x="2523490" y="576580"/>
                  </a:lnTo>
                  <a:close/>
                  <a:moveTo>
                    <a:pt x="2696210" y="899160"/>
                  </a:moveTo>
                  <a:cubicBezTo>
                    <a:pt x="2688590" y="878840"/>
                    <a:pt x="2680970" y="859790"/>
                    <a:pt x="2672080" y="840740"/>
                  </a:cubicBezTo>
                  <a:lnTo>
                    <a:pt x="839470" y="2673350"/>
                  </a:lnTo>
                  <a:cubicBezTo>
                    <a:pt x="858520" y="2682240"/>
                    <a:pt x="878840" y="2689860"/>
                    <a:pt x="897890" y="2697480"/>
                  </a:cubicBezTo>
                  <a:lnTo>
                    <a:pt x="2696210" y="899160"/>
                  </a:lnTo>
                  <a:close/>
                  <a:moveTo>
                    <a:pt x="2449830" y="483870"/>
                  </a:moveTo>
                  <a:cubicBezTo>
                    <a:pt x="2437130" y="468630"/>
                    <a:pt x="2424430" y="454660"/>
                    <a:pt x="2410460" y="440690"/>
                  </a:cubicBezTo>
                  <a:lnTo>
                    <a:pt x="440690" y="2410460"/>
                  </a:lnTo>
                  <a:cubicBezTo>
                    <a:pt x="454660" y="2424430"/>
                    <a:pt x="469900" y="2437130"/>
                    <a:pt x="483870" y="2449830"/>
                  </a:cubicBezTo>
                  <a:lnTo>
                    <a:pt x="2449830" y="483870"/>
                  </a:lnTo>
                  <a:close/>
                  <a:moveTo>
                    <a:pt x="2588260" y="675640"/>
                  </a:moveTo>
                  <a:cubicBezTo>
                    <a:pt x="2578100" y="659130"/>
                    <a:pt x="2567940" y="641350"/>
                    <a:pt x="2556510" y="624840"/>
                  </a:cubicBezTo>
                  <a:lnTo>
                    <a:pt x="624840" y="2556510"/>
                  </a:lnTo>
                  <a:cubicBezTo>
                    <a:pt x="641350" y="2567940"/>
                    <a:pt x="657860" y="2578100"/>
                    <a:pt x="675640" y="2588260"/>
                  </a:cubicBezTo>
                  <a:lnTo>
                    <a:pt x="2588260" y="675640"/>
                  </a:lnTo>
                  <a:close/>
                  <a:moveTo>
                    <a:pt x="2646680" y="783590"/>
                  </a:moveTo>
                  <a:cubicBezTo>
                    <a:pt x="2637790" y="765810"/>
                    <a:pt x="2628900" y="746760"/>
                    <a:pt x="2618740" y="728980"/>
                  </a:cubicBezTo>
                  <a:lnTo>
                    <a:pt x="728980" y="2618740"/>
                  </a:lnTo>
                  <a:cubicBezTo>
                    <a:pt x="746760" y="2628900"/>
                    <a:pt x="764540" y="2637790"/>
                    <a:pt x="783590" y="2646680"/>
                  </a:cubicBezTo>
                  <a:lnTo>
                    <a:pt x="2646680" y="783590"/>
                  </a:lnTo>
                  <a:close/>
                </a:path>
              </a:pathLst>
            </a:custGeom>
            <a:solidFill>
              <a:srgbClr val="C53D0E"/>
            </a:solidFill>
          </p:spPr>
        </p:sp>
      </p:grpSp>
      <p:grpSp>
        <p:nvGrpSpPr>
          <p:cNvPr id="7" name="Group 7"/>
          <p:cNvGrpSpPr/>
          <p:nvPr/>
        </p:nvGrpSpPr>
        <p:grpSpPr>
          <a:xfrm>
            <a:off x="0" y="959034"/>
            <a:ext cx="6893980" cy="5898966"/>
            <a:chOff x="0" y="0"/>
            <a:chExt cx="2724257" cy="2330456"/>
          </a:xfrm>
        </p:grpSpPr>
        <p:sp>
          <p:nvSpPr>
            <p:cNvPr id="8" name="Freeform 8"/>
            <p:cNvSpPr/>
            <p:nvPr/>
          </p:nvSpPr>
          <p:spPr>
            <a:xfrm>
              <a:off x="0" y="0"/>
              <a:ext cx="2724257" cy="2330456"/>
            </a:xfrm>
            <a:custGeom>
              <a:avLst/>
              <a:gdLst/>
              <a:ahLst/>
              <a:cxnLst/>
              <a:rect l="l" t="t" r="r" b="b"/>
              <a:pathLst>
                <a:path w="2724257" h="2330456">
                  <a:moveTo>
                    <a:pt x="0" y="0"/>
                  </a:moveTo>
                  <a:lnTo>
                    <a:pt x="2724257" y="0"/>
                  </a:lnTo>
                  <a:lnTo>
                    <a:pt x="2724257" y="2330456"/>
                  </a:lnTo>
                  <a:lnTo>
                    <a:pt x="0" y="2330456"/>
                  </a:lnTo>
                  <a:close/>
                </a:path>
              </a:pathLst>
            </a:custGeom>
            <a:solidFill>
              <a:srgbClr val="F29F05">
                <a:alpha val="19608"/>
              </a:srgbClr>
            </a:solidFill>
          </p:spPr>
        </p:sp>
        <p:sp>
          <p:nvSpPr>
            <p:cNvPr id="9" name="TextBox 9"/>
            <p:cNvSpPr txBox="1"/>
            <p:nvPr/>
          </p:nvSpPr>
          <p:spPr>
            <a:xfrm>
              <a:off x="0" y="-38100"/>
              <a:ext cx="812800" cy="850900"/>
            </a:xfrm>
            <a:prstGeom prst="rect">
              <a:avLst/>
            </a:prstGeom>
          </p:spPr>
          <p:txBody>
            <a:bodyPr lIns="50800" tIns="50800" rIns="50800" bIns="50800" rtlCol="0" anchor="ctr"/>
            <a:lstStyle/>
            <a:p>
              <a:pPr algn="ctr">
                <a:lnSpc>
                  <a:spcPts val="1772"/>
                </a:lnSpc>
                <a:spcBef>
                  <a:spcPct val="0"/>
                </a:spcBef>
              </a:pPr>
              <a:endParaRPr lang="vi-VN" dirty="0">
                <a:latin typeface="Arial" pitchFamily="34" charset="0"/>
              </a:endParaRPr>
            </a:p>
          </p:txBody>
        </p:sp>
      </p:grpSp>
      <p:grpSp>
        <p:nvGrpSpPr>
          <p:cNvPr id="10" name="Group 10"/>
          <p:cNvGrpSpPr/>
          <p:nvPr/>
        </p:nvGrpSpPr>
        <p:grpSpPr>
          <a:xfrm>
            <a:off x="685621" y="1238617"/>
            <a:ext cx="5830375" cy="1777816"/>
            <a:chOff x="0" y="0"/>
            <a:chExt cx="11663787" cy="3555633"/>
          </a:xfrm>
        </p:grpSpPr>
        <p:grpSp>
          <p:nvGrpSpPr>
            <p:cNvPr id="11" name="Group 11"/>
            <p:cNvGrpSpPr/>
            <p:nvPr/>
          </p:nvGrpSpPr>
          <p:grpSpPr>
            <a:xfrm>
              <a:off x="0" y="0"/>
              <a:ext cx="11663787" cy="3555633"/>
              <a:chOff x="0" y="0"/>
              <a:chExt cx="2303958" cy="702347"/>
            </a:xfrm>
          </p:grpSpPr>
          <p:sp>
            <p:nvSpPr>
              <p:cNvPr id="12" name="Freeform 12"/>
              <p:cNvSpPr/>
              <p:nvPr/>
            </p:nvSpPr>
            <p:spPr>
              <a:xfrm>
                <a:off x="0" y="0"/>
                <a:ext cx="2303958" cy="702347"/>
              </a:xfrm>
              <a:custGeom>
                <a:avLst/>
                <a:gdLst/>
                <a:ahLst/>
                <a:cxnLst/>
                <a:rect l="l" t="t" r="r" b="b"/>
                <a:pathLst>
                  <a:path w="2303958" h="702347">
                    <a:moveTo>
                      <a:pt x="2303958" y="0"/>
                    </a:moveTo>
                    <a:lnTo>
                      <a:pt x="0" y="0"/>
                    </a:lnTo>
                    <a:lnTo>
                      <a:pt x="0" y="514387"/>
                    </a:lnTo>
                    <a:lnTo>
                      <a:pt x="157480" y="514387"/>
                    </a:lnTo>
                    <a:lnTo>
                      <a:pt x="157480" y="702347"/>
                    </a:lnTo>
                    <a:lnTo>
                      <a:pt x="463550" y="514387"/>
                    </a:lnTo>
                    <a:lnTo>
                      <a:pt x="2303958" y="514387"/>
                    </a:lnTo>
                    <a:lnTo>
                      <a:pt x="2303958" y="0"/>
                    </a:lnTo>
                    <a:close/>
                  </a:path>
                </a:pathLst>
              </a:custGeom>
              <a:solidFill>
                <a:srgbClr val="FFDE59"/>
              </a:solidFill>
            </p:spPr>
          </p:sp>
          <p:sp>
            <p:nvSpPr>
              <p:cNvPr id="13" name="TextBox 13"/>
              <p:cNvSpPr txBox="1"/>
              <p:nvPr/>
            </p:nvSpPr>
            <p:spPr>
              <a:xfrm>
                <a:off x="0" y="-38100"/>
                <a:ext cx="812800" cy="660400"/>
              </a:xfrm>
              <a:prstGeom prst="rect">
                <a:avLst/>
              </a:prstGeom>
            </p:spPr>
            <p:txBody>
              <a:bodyPr lIns="50800" tIns="50800" rIns="50800" bIns="50800" rtlCol="0" anchor="ctr"/>
              <a:lstStyle/>
              <a:p>
                <a:pPr algn="ctr">
                  <a:lnSpc>
                    <a:spcPct val="120000"/>
                  </a:lnSpc>
                  <a:spcBef>
                    <a:spcPct val="0"/>
                  </a:spcBef>
                </a:pPr>
                <a:endParaRPr lang="vi-VN" b="1" dirty="0">
                  <a:latin typeface="Arial" pitchFamily="34" charset="0"/>
                </a:endParaRPr>
              </a:p>
            </p:txBody>
          </p:sp>
        </p:grpSp>
        <p:sp>
          <p:nvSpPr>
            <p:cNvPr id="14" name="TextBox 14"/>
            <p:cNvSpPr txBox="1"/>
            <p:nvPr/>
          </p:nvSpPr>
          <p:spPr>
            <a:xfrm>
              <a:off x="551712" y="453950"/>
              <a:ext cx="10560362" cy="1615444"/>
            </a:xfrm>
            <a:prstGeom prst="rect">
              <a:avLst/>
            </a:prstGeom>
          </p:spPr>
          <p:txBody>
            <a:bodyPr lIns="0" tIns="0" rIns="0" bIns="0" rtlCol="0" anchor="t">
              <a:spAutoFit/>
            </a:bodyPr>
            <a:lstStyle/>
            <a:p>
              <a:pPr algn="just">
                <a:lnSpc>
                  <a:spcPct val="120000"/>
                </a:lnSpc>
              </a:pPr>
              <a:r>
                <a:rPr lang="vi-VN" sz="2300" b="1" dirty="0">
                  <a:solidFill>
                    <a:srgbClr val="000000"/>
                  </a:solidFill>
                  <a:latin typeface="Arial" pitchFamily="34" charset="0"/>
                </a:rPr>
                <a:t>Hãy lấy thêm các ví dụ về cảm ứng ở sinh vật và cho biết:</a:t>
              </a:r>
            </a:p>
          </p:txBody>
        </p:sp>
      </p:grpSp>
      <p:grpSp>
        <p:nvGrpSpPr>
          <p:cNvPr id="15" name="Group 15"/>
          <p:cNvGrpSpPr/>
          <p:nvPr/>
        </p:nvGrpSpPr>
        <p:grpSpPr>
          <a:xfrm>
            <a:off x="685621" y="3302185"/>
            <a:ext cx="5830375" cy="1249944"/>
            <a:chOff x="-1" y="1"/>
            <a:chExt cx="11663787" cy="2499888"/>
          </a:xfrm>
        </p:grpSpPr>
        <p:grpSp>
          <p:nvGrpSpPr>
            <p:cNvPr id="16" name="Group 16"/>
            <p:cNvGrpSpPr/>
            <p:nvPr/>
          </p:nvGrpSpPr>
          <p:grpSpPr>
            <a:xfrm rot="5400000">
              <a:off x="4581949" y="-4581949"/>
              <a:ext cx="2499888" cy="11663787"/>
              <a:chOff x="0" y="0"/>
              <a:chExt cx="493805" cy="2303958"/>
            </a:xfrm>
          </p:grpSpPr>
          <p:sp>
            <p:nvSpPr>
              <p:cNvPr id="17" name="Freeform 17"/>
              <p:cNvSpPr/>
              <p:nvPr/>
            </p:nvSpPr>
            <p:spPr>
              <a:xfrm>
                <a:off x="0" y="0"/>
                <a:ext cx="493805" cy="2303958"/>
              </a:xfrm>
              <a:custGeom>
                <a:avLst/>
                <a:gdLst/>
                <a:ahLst/>
                <a:cxnLst/>
                <a:rect l="l" t="t" r="r" b="b"/>
                <a:pathLst>
                  <a:path w="493805" h="2303958">
                    <a:moveTo>
                      <a:pt x="164691" y="19070"/>
                    </a:moveTo>
                    <a:cubicBezTo>
                      <a:pt x="189925" y="7556"/>
                      <a:pt x="218788" y="0"/>
                      <a:pt x="247036" y="0"/>
                    </a:cubicBezTo>
                    <a:cubicBezTo>
                      <a:pt x="275284" y="0"/>
                      <a:pt x="302466" y="6476"/>
                      <a:pt x="327515" y="17990"/>
                    </a:cubicBezTo>
                    <a:cubicBezTo>
                      <a:pt x="328049" y="18350"/>
                      <a:pt x="328582" y="18350"/>
                      <a:pt x="329114" y="18710"/>
                    </a:cubicBezTo>
                    <a:cubicBezTo>
                      <a:pt x="423185" y="64765"/>
                      <a:pt x="492473" y="186379"/>
                      <a:pt x="493805" y="361625"/>
                    </a:cubicBezTo>
                    <a:lnTo>
                      <a:pt x="493805" y="2303958"/>
                    </a:lnTo>
                    <a:lnTo>
                      <a:pt x="0" y="2303958"/>
                    </a:lnTo>
                    <a:lnTo>
                      <a:pt x="0" y="363066"/>
                    </a:lnTo>
                    <a:cubicBezTo>
                      <a:pt x="1332" y="185660"/>
                      <a:pt x="69554" y="64045"/>
                      <a:pt x="164691" y="19070"/>
                    </a:cubicBezTo>
                    <a:close/>
                  </a:path>
                </a:pathLst>
              </a:custGeom>
              <a:solidFill>
                <a:srgbClr val="FFDE59"/>
              </a:solidFill>
            </p:spPr>
          </p:sp>
          <p:sp>
            <p:nvSpPr>
              <p:cNvPr id="18" name="TextBox 18"/>
              <p:cNvSpPr txBox="1"/>
              <p:nvPr/>
            </p:nvSpPr>
            <p:spPr>
              <a:xfrm>
                <a:off x="0" y="88900"/>
                <a:ext cx="660400" cy="723900"/>
              </a:xfrm>
              <a:prstGeom prst="rect">
                <a:avLst/>
              </a:prstGeom>
            </p:spPr>
            <p:txBody>
              <a:bodyPr lIns="50800" tIns="50800" rIns="50800" bIns="50800" rtlCol="0" anchor="ctr"/>
              <a:lstStyle/>
              <a:p>
                <a:pPr algn="ctr">
                  <a:lnSpc>
                    <a:spcPct val="120000"/>
                  </a:lnSpc>
                  <a:spcBef>
                    <a:spcPct val="0"/>
                  </a:spcBef>
                </a:pPr>
                <a:endParaRPr lang="vi-VN" b="1" dirty="0">
                  <a:latin typeface="Arial" pitchFamily="34" charset="0"/>
                </a:endParaRPr>
              </a:p>
            </p:txBody>
          </p:sp>
        </p:grpSp>
        <p:sp>
          <p:nvSpPr>
            <p:cNvPr id="19" name="TextBox 19"/>
            <p:cNvSpPr txBox="1"/>
            <p:nvPr/>
          </p:nvSpPr>
          <p:spPr>
            <a:xfrm>
              <a:off x="589917" y="466727"/>
              <a:ext cx="10208290" cy="1615444"/>
            </a:xfrm>
            <a:prstGeom prst="rect">
              <a:avLst/>
            </a:prstGeom>
          </p:spPr>
          <p:txBody>
            <a:bodyPr lIns="0" tIns="0" rIns="0" bIns="0" rtlCol="0" anchor="t">
              <a:spAutoFit/>
            </a:bodyPr>
            <a:lstStyle/>
            <a:p>
              <a:pPr algn="just">
                <a:lnSpc>
                  <a:spcPct val="120000"/>
                </a:lnSpc>
                <a:spcBef>
                  <a:spcPct val="0"/>
                </a:spcBef>
              </a:pPr>
              <a:r>
                <a:rPr lang="vi-VN" sz="2300" b="1" dirty="0">
                  <a:solidFill>
                    <a:srgbClr val="000000"/>
                  </a:solidFill>
                  <a:latin typeface="Arial" pitchFamily="34" charset="0"/>
                </a:rPr>
                <a:t>Tên kích thích và phản ứng của cơ thể đối với kích thích đó</a:t>
              </a:r>
            </a:p>
          </p:txBody>
        </p:sp>
      </p:grpSp>
      <p:grpSp>
        <p:nvGrpSpPr>
          <p:cNvPr id="20" name="Group 20"/>
          <p:cNvGrpSpPr/>
          <p:nvPr/>
        </p:nvGrpSpPr>
        <p:grpSpPr>
          <a:xfrm>
            <a:off x="671523" y="5273994"/>
            <a:ext cx="5830375" cy="1249944"/>
            <a:chOff x="-1" y="1"/>
            <a:chExt cx="11663787" cy="2499888"/>
          </a:xfrm>
        </p:grpSpPr>
        <p:grpSp>
          <p:nvGrpSpPr>
            <p:cNvPr id="21" name="Group 21"/>
            <p:cNvGrpSpPr/>
            <p:nvPr/>
          </p:nvGrpSpPr>
          <p:grpSpPr>
            <a:xfrm rot="5400000">
              <a:off x="4581949" y="-4581949"/>
              <a:ext cx="2499888" cy="11663787"/>
              <a:chOff x="0" y="0"/>
              <a:chExt cx="493805" cy="2303958"/>
            </a:xfrm>
          </p:grpSpPr>
          <p:sp>
            <p:nvSpPr>
              <p:cNvPr id="22" name="Freeform 22"/>
              <p:cNvSpPr/>
              <p:nvPr/>
            </p:nvSpPr>
            <p:spPr>
              <a:xfrm>
                <a:off x="0" y="0"/>
                <a:ext cx="493805" cy="2303958"/>
              </a:xfrm>
              <a:custGeom>
                <a:avLst/>
                <a:gdLst/>
                <a:ahLst/>
                <a:cxnLst/>
                <a:rect l="l" t="t" r="r" b="b"/>
                <a:pathLst>
                  <a:path w="493805" h="2303958">
                    <a:moveTo>
                      <a:pt x="164691" y="19070"/>
                    </a:moveTo>
                    <a:cubicBezTo>
                      <a:pt x="189925" y="7556"/>
                      <a:pt x="218788" y="0"/>
                      <a:pt x="247036" y="0"/>
                    </a:cubicBezTo>
                    <a:cubicBezTo>
                      <a:pt x="275284" y="0"/>
                      <a:pt x="302466" y="6476"/>
                      <a:pt x="327515" y="17990"/>
                    </a:cubicBezTo>
                    <a:cubicBezTo>
                      <a:pt x="328049" y="18350"/>
                      <a:pt x="328582" y="18350"/>
                      <a:pt x="329114" y="18710"/>
                    </a:cubicBezTo>
                    <a:cubicBezTo>
                      <a:pt x="423185" y="64765"/>
                      <a:pt x="492473" y="186379"/>
                      <a:pt x="493805" y="361625"/>
                    </a:cubicBezTo>
                    <a:lnTo>
                      <a:pt x="493805" y="2303958"/>
                    </a:lnTo>
                    <a:lnTo>
                      <a:pt x="0" y="2303958"/>
                    </a:lnTo>
                    <a:lnTo>
                      <a:pt x="0" y="363066"/>
                    </a:lnTo>
                    <a:cubicBezTo>
                      <a:pt x="1332" y="185660"/>
                      <a:pt x="69554" y="64045"/>
                      <a:pt x="164691" y="19070"/>
                    </a:cubicBezTo>
                    <a:close/>
                  </a:path>
                </a:pathLst>
              </a:custGeom>
              <a:solidFill>
                <a:srgbClr val="FFDE59"/>
              </a:solidFill>
            </p:spPr>
          </p:sp>
          <p:sp>
            <p:nvSpPr>
              <p:cNvPr id="23" name="TextBox 23"/>
              <p:cNvSpPr txBox="1"/>
              <p:nvPr/>
            </p:nvSpPr>
            <p:spPr>
              <a:xfrm>
                <a:off x="0" y="88900"/>
                <a:ext cx="660400" cy="723900"/>
              </a:xfrm>
              <a:prstGeom prst="rect">
                <a:avLst/>
              </a:prstGeom>
            </p:spPr>
            <p:txBody>
              <a:bodyPr lIns="50800" tIns="50800" rIns="50800" bIns="50800" rtlCol="0" anchor="ctr"/>
              <a:lstStyle/>
              <a:p>
                <a:pPr algn="ctr">
                  <a:lnSpc>
                    <a:spcPct val="120000"/>
                  </a:lnSpc>
                  <a:spcBef>
                    <a:spcPct val="0"/>
                  </a:spcBef>
                </a:pPr>
                <a:endParaRPr lang="vi-VN" b="1" dirty="0">
                  <a:latin typeface="Arial" pitchFamily="34" charset="0"/>
                </a:endParaRPr>
              </a:p>
            </p:txBody>
          </p:sp>
        </p:grpSp>
        <p:sp>
          <p:nvSpPr>
            <p:cNvPr id="24" name="TextBox 24"/>
            <p:cNvSpPr txBox="1"/>
            <p:nvPr/>
          </p:nvSpPr>
          <p:spPr>
            <a:xfrm>
              <a:off x="589917" y="466727"/>
              <a:ext cx="10208290" cy="1615444"/>
            </a:xfrm>
            <a:prstGeom prst="rect">
              <a:avLst/>
            </a:prstGeom>
          </p:spPr>
          <p:txBody>
            <a:bodyPr lIns="0" tIns="0" rIns="0" bIns="0" rtlCol="0" anchor="t">
              <a:spAutoFit/>
            </a:bodyPr>
            <a:lstStyle/>
            <a:p>
              <a:pPr algn="just">
                <a:lnSpc>
                  <a:spcPct val="120000"/>
                </a:lnSpc>
                <a:spcBef>
                  <a:spcPct val="0"/>
                </a:spcBef>
              </a:pPr>
              <a:r>
                <a:rPr lang="vi-VN" sz="2300" b="1" dirty="0">
                  <a:solidFill>
                    <a:srgbClr val="000000"/>
                  </a:solidFill>
                  <a:latin typeface="Arial" pitchFamily="34" charset="0"/>
                </a:rPr>
                <a:t>Ý nghĩa của cảm ứng đó đối với cơ thể</a:t>
              </a:r>
            </a:p>
          </p:txBody>
        </p:sp>
      </p:grpSp>
      <p:sp>
        <p:nvSpPr>
          <p:cNvPr id="25" name="TextBox 25"/>
          <p:cNvSpPr txBox="1"/>
          <p:nvPr/>
        </p:nvSpPr>
        <p:spPr>
          <a:xfrm>
            <a:off x="685621" y="287867"/>
            <a:ext cx="10046159" cy="384529"/>
          </a:xfrm>
          <a:prstGeom prst="rect">
            <a:avLst/>
          </a:prstGeom>
        </p:spPr>
        <p:txBody>
          <a:bodyPr lIns="0" tIns="0" rIns="0" bIns="0" rtlCol="0" anchor="t">
            <a:spAutoFit/>
          </a:bodyPr>
          <a:lstStyle/>
          <a:p>
            <a:pPr algn="just">
              <a:lnSpc>
                <a:spcPts val="3266"/>
              </a:lnSpc>
            </a:pPr>
            <a:r>
              <a:rPr lang="vi-VN" sz="2300" b="1" dirty="0">
                <a:solidFill>
                  <a:srgbClr val="000000"/>
                </a:solidFill>
                <a:latin typeface="Arial" pitchFamily="34" charset="0"/>
              </a:rPr>
              <a:t>I. KHÁI NIỆM CẢM ỨNG VÀ VAI TRÒ CỦA CẢM ỨNG ĐỐI VỚI SINH VẬT</a:t>
            </a:r>
          </a:p>
        </p:txBody>
      </p:sp>
      <p:sp>
        <p:nvSpPr>
          <p:cNvPr id="26" name="TextBox 26"/>
          <p:cNvSpPr txBox="1"/>
          <p:nvPr/>
        </p:nvSpPr>
        <p:spPr>
          <a:xfrm>
            <a:off x="8865680" y="1273327"/>
            <a:ext cx="1866100" cy="384529"/>
          </a:xfrm>
          <a:prstGeom prst="rect">
            <a:avLst/>
          </a:prstGeom>
        </p:spPr>
        <p:txBody>
          <a:bodyPr wrap="square" lIns="0" tIns="0" rIns="0" bIns="0" rtlCol="0" anchor="t">
            <a:spAutoFit/>
          </a:bodyPr>
          <a:lstStyle/>
          <a:p>
            <a:pPr algn="ctr">
              <a:lnSpc>
                <a:spcPts val="3266"/>
              </a:lnSpc>
            </a:pPr>
            <a:r>
              <a:rPr lang="vi-VN" sz="2300" b="1" dirty="0">
                <a:solidFill>
                  <a:srgbClr val="000000"/>
                </a:solidFill>
                <a:latin typeface="Arial" pitchFamily="34" charset="0"/>
              </a:rPr>
              <a:t>Hướng dẫn</a:t>
            </a:r>
          </a:p>
        </p:txBody>
      </p:sp>
      <p:sp>
        <p:nvSpPr>
          <p:cNvPr id="28" name="TextBox 27">
            <a:extLst>
              <a:ext uri="{FF2B5EF4-FFF2-40B4-BE49-F238E27FC236}">
                <a16:creationId xmlns:a16="http://schemas.microsoft.com/office/drawing/2014/main" xmlns="" id="{88F887A0-E49B-E073-458E-D72B393BAEF5}"/>
              </a:ext>
            </a:extLst>
          </p:cNvPr>
          <p:cNvSpPr txBox="1"/>
          <p:nvPr/>
        </p:nvSpPr>
        <p:spPr>
          <a:xfrm>
            <a:off x="7129512" y="2032776"/>
            <a:ext cx="4875754" cy="1366545"/>
          </a:xfrm>
          <a:prstGeom prst="wedgeRoundRectCallout">
            <a:avLst>
              <a:gd name="adj1" fmla="val -62820"/>
              <a:gd name="adj2" fmla="val 75483"/>
              <a:gd name="adj3" fmla="val 16667"/>
            </a:avLst>
          </a:prstGeom>
          <a:solidFill>
            <a:schemeClr val="accent5">
              <a:lumMod val="20000"/>
              <a:lumOff val="80000"/>
            </a:schemeClr>
          </a:solidFill>
        </p:spPr>
        <p:txBody>
          <a:bodyPr wrap="square" lIns="0" tIns="0" rIns="0" bIns="0" rtlCol="0" anchor="t">
            <a:spAutoFit/>
          </a:bodyPr>
          <a:lstStyle>
            <a:defPPr>
              <a:defRPr lang="en-US"/>
            </a:defPPr>
            <a:lvl1pPr algn="just">
              <a:lnSpc>
                <a:spcPct val="120000"/>
              </a:lnSpc>
              <a:spcBef>
                <a:spcPct val="0"/>
              </a:spcBef>
              <a:defRPr sz="2300" b="1">
                <a:solidFill>
                  <a:srgbClr val="000000"/>
                </a:solidFill>
                <a:latin typeface="Arial" pitchFamily="34" charset="0"/>
              </a:defRPr>
            </a:lvl1pPr>
          </a:lstStyle>
          <a:p>
            <a:pPr algn="ctr">
              <a:spcAft>
                <a:spcPts val="600"/>
              </a:spcAft>
            </a:pPr>
            <a:r>
              <a:rPr lang="vi-VN" dirty="0"/>
              <a:t>Khi chạm tay vào gai cây xương rồng, tay ta sẽ có phản ứng rụt lại vì bị đau.</a:t>
            </a:r>
          </a:p>
        </p:txBody>
      </p:sp>
      <p:sp>
        <p:nvSpPr>
          <p:cNvPr id="29" name="TextBox 28">
            <a:extLst>
              <a:ext uri="{FF2B5EF4-FFF2-40B4-BE49-F238E27FC236}">
                <a16:creationId xmlns:a16="http://schemas.microsoft.com/office/drawing/2014/main" xmlns="" id="{0CA3CBA9-2CFE-8F4A-F09C-8D00896857E0}"/>
              </a:ext>
            </a:extLst>
          </p:cNvPr>
          <p:cNvSpPr txBox="1"/>
          <p:nvPr/>
        </p:nvSpPr>
        <p:spPr>
          <a:xfrm>
            <a:off x="7129512" y="3904556"/>
            <a:ext cx="4875754" cy="1836461"/>
          </a:xfrm>
          <a:prstGeom prst="wedgeRoundRectCallout">
            <a:avLst>
              <a:gd name="adj1" fmla="val -72556"/>
              <a:gd name="adj2" fmla="val 84796"/>
              <a:gd name="adj3" fmla="val 16667"/>
            </a:avLst>
          </a:prstGeom>
          <a:solidFill>
            <a:schemeClr val="accent3">
              <a:lumMod val="20000"/>
              <a:lumOff val="80000"/>
            </a:schemeClr>
          </a:solidFill>
        </p:spPr>
        <p:txBody>
          <a:bodyPr wrap="square" lIns="0" tIns="0" rIns="0" bIns="0" rtlCol="0" anchor="t">
            <a:spAutoFit/>
          </a:bodyPr>
          <a:lstStyle>
            <a:defPPr>
              <a:defRPr lang="en-US"/>
            </a:defPPr>
            <a:lvl1pPr algn="ctr">
              <a:lnSpc>
                <a:spcPct val="120000"/>
              </a:lnSpc>
              <a:spcBef>
                <a:spcPct val="0"/>
              </a:spcBef>
              <a:spcAft>
                <a:spcPts val="600"/>
              </a:spcAft>
              <a:defRPr sz="2300" b="1">
                <a:solidFill>
                  <a:srgbClr val="000000"/>
                </a:solidFill>
                <a:latin typeface="Arial" pitchFamily="34" charset="0"/>
              </a:defRPr>
            </a:lvl1pPr>
          </a:lstStyle>
          <a:p>
            <a:r>
              <a:rPr lang="vi-VN" dirty="0"/>
              <a:t>Ý nghĩa: Nhờ phản ứng rụt tay lại mà tay không còn chạm vào gai cây xương rồng, tránh tiếp tục làm tay đau</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fade">
                                      <p:cBhvr>
                                        <p:cTn id="14" dur="1000"/>
                                        <p:tgtEl>
                                          <p:spTgt spid="15"/>
                                        </p:tgtEl>
                                      </p:cBhvr>
                                    </p:animEffect>
                                    <p:anim calcmode="lin" valueType="num">
                                      <p:cBhvr>
                                        <p:cTn id="15" dur="1000" fill="hold"/>
                                        <p:tgtEl>
                                          <p:spTgt spid="15"/>
                                        </p:tgtEl>
                                        <p:attrNameLst>
                                          <p:attrName>ppt_x</p:attrName>
                                        </p:attrNameLst>
                                      </p:cBhvr>
                                      <p:tavLst>
                                        <p:tav tm="0">
                                          <p:val>
                                            <p:strVal val="#ppt_x"/>
                                          </p:val>
                                        </p:tav>
                                        <p:tav tm="100000">
                                          <p:val>
                                            <p:strVal val="#ppt_x"/>
                                          </p:val>
                                        </p:tav>
                                      </p:tavLst>
                                    </p:anim>
                                    <p:anim calcmode="lin" valueType="num">
                                      <p:cBhvr>
                                        <p:cTn id="16"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0"/>
                                        </p:tgtEl>
                                        <p:attrNameLst>
                                          <p:attrName>style.visibility</p:attrName>
                                        </p:attrNameLst>
                                      </p:cBhvr>
                                      <p:to>
                                        <p:strVal val="visible"/>
                                      </p:to>
                                    </p:set>
                                    <p:animEffect transition="in" filter="fade">
                                      <p:cBhvr>
                                        <p:cTn id="21" dur="1000"/>
                                        <p:tgtEl>
                                          <p:spTgt spid="20"/>
                                        </p:tgtEl>
                                      </p:cBhvr>
                                    </p:animEffect>
                                    <p:anim calcmode="lin" valueType="num">
                                      <p:cBhvr>
                                        <p:cTn id="22" dur="1000" fill="hold"/>
                                        <p:tgtEl>
                                          <p:spTgt spid="20"/>
                                        </p:tgtEl>
                                        <p:attrNameLst>
                                          <p:attrName>ppt_x</p:attrName>
                                        </p:attrNameLst>
                                      </p:cBhvr>
                                      <p:tavLst>
                                        <p:tav tm="0">
                                          <p:val>
                                            <p:strVal val="#ppt_x"/>
                                          </p:val>
                                        </p:tav>
                                        <p:tav tm="100000">
                                          <p:val>
                                            <p:strVal val="#ppt_x"/>
                                          </p:val>
                                        </p:tav>
                                      </p:tavLst>
                                    </p:anim>
                                    <p:anim calcmode="lin" valueType="num">
                                      <p:cBhvr>
                                        <p:cTn id="23"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26"/>
                                        </p:tgtEl>
                                        <p:attrNameLst>
                                          <p:attrName>style.visibility</p:attrName>
                                        </p:attrNameLst>
                                      </p:cBhvr>
                                      <p:to>
                                        <p:strVal val="visible"/>
                                      </p:to>
                                    </p:set>
                                    <p:animEffect transition="in" filter="fade">
                                      <p:cBhvr>
                                        <p:cTn id="28" dur="1000"/>
                                        <p:tgtEl>
                                          <p:spTgt spid="26"/>
                                        </p:tgtEl>
                                      </p:cBhvr>
                                    </p:animEffect>
                                    <p:anim calcmode="lin" valueType="num">
                                      <p:cBhvr>
                                        <p:cTn id="29" dur="1000" fill="hold"/>
                                        <p:tgtEl>
                                          <p:spTgt spid="26"/>
                                        </p:tgtEl>
                                        <p:attrNameLst>
                                          <p:attrName>ppt_x</p:attrName>
                                        </p:attrNameLst>
                                      </p:cBhvr>
                                      <p:tavLst>
                                        <p:tav tm="0">
                                          <p:val>
                                            <p:strVal val="#ppt_x"/>
                                          </p:val>
                                        </p:tav>
                                        <p:tav tm="100000">
                                          <p:val>
                                            <p:strVal val="#ppt_x"/>
                                          </p:val>
                                        </p:tav>
                                      </p:tavLst>
                                    </p:anim>
                                    <p:anim calcmode="lin" valueType="num">
                                      <p:cBhvr>
                                        <p:cTn id="30"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28"/>
                                        </p:tgtEl>
                                        <p:attrNameLst>
                                          <p:attrName>style.visibility</p:attrName>
                                        </p:attrNameLst>
                                      </p:cBhvr>
                                      <p:to>
                                        <p:strVal val="visible"/>
                                      </p:to>
                                    </p:set>
                                    <p:animEffect transition="in" filter="fade">
                                      <p:cBhvr>
                                        <p:cTn id="35" dur="1000"/>
                                        <p:tgtEl>
                                          <p:spTgt spid="28"/>
                                        </p:tgtEl>
                                      </p:cBhvr>
                                    </p:animEffect>
                                    <p:anim calcmode="lin" valueType="num">
                                      <p:cBhvr>
                                        <p:cTn id="36" dur="1000" fill="hold"/>
                                        <p:tgtEl>
                                          <p:spTgt spid="28"/>
                                        </p:tgtEl>
                                        <p:attrNameLst>
                                          <p:attrName>ppt_x</p:attrName>
                                        </p:attrNameLst>
                                      </p:cBhvr>
                                      <p:tavLst>
                                        <p:tav tm="0">
                                          <p:val>
                                            <p:strVal val="#ppt_x"/>
                                          </p:val>
                                        </p:tav>
                                        <p:tav tm="100000">
                                          <p:val>
                                            <p:strVal val="#ppt_x"/>
                                          </p:val>
                                        </p:tav>
                                      </p:tavLst>
                                    </p:anim>
                                    <p:anim calcmode="lin" valueType="num">
                                      <p:cBhvr>
                                        <p:cTn id="37"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29"/>
                                        </p:tgtEl>
                                        <p:attrNameLst>
                                          <p:attrName>style.visibility</p:attrName>
                                        </p:attrNameLst>
                                      </p:cBhvr>
                                      <p:to>
                                        <p:strVal val="visible"/>
                                      </p:to>
                                    </p:set>
                                    <p:animEffect transition="in" filter="barn(inVertical)">
                                      <p:cBhvr>
                                        <p:cTn id="42"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8" grpId="0" animBg="1"/>
      <p:bldP spid="29"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80868" y="-1095558"/>
            <a:ext cx="13528373" cy="2045251"/>
            <a:chOff x="0" y="0"/>
            <a:chExt cx="5345935" cy="808000"/>
          </a:xfrm>
        </p:grpSpPr>
        <p:sp>
          <p:nvSpPr>
            <p:cNvPr id="3" name="Freeform 3"/>
            <p:cNvSpPr/>
            <p:nvPr/>
          </p:nvSpPr>
          <p:spPr>
            <a:xfrm>
              <a:off x="0" y="0"/>
              <a:ext cx="5345935" cy="808000"/>
            </a:xfrm>
            <a:custGeom>
              <a:avLst/>
              <a:gdLst/>
              <a:ahLst/>
              <a:cxnLst/>
              <a:rect l="l" t="t" r="r" b="b"/>
              <a:pathLst>
                <a:path w="5345935" h="808000">
                  <a:moveTo>
                    <a:pt x="0" y="0"/>
                  </a:moveTo>
                  <a:lnTo>
                    <a:pt x="5345935" y="0"/>
                  </a:lnTo>
                  <a:lnTo>
                    <a:pt x="5345935" y="808000"/>
                  </a:lnTo>
                  <a:lnTo>
                    <a:pt x="0" y="808000"/>
                  </a:lnTo>
                  <a:close/>
                </a:path>
              </a:pathLst>
            </a:custGeom>
            <a:solidFill>
              <a:srgbClr val="FFD079"/>
            </a:solidFill>
          </p:spPr>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1772"/>
                </a:lnSpc>
                <a:spcBef>
                  <a:spcPct val="0"/>
                </a:spcBef>
              </a:pPr>
              <a:endParaRPr>
                <a:latin typeface="Arial" pitchFamily="34" charset="0"/>
              </a:endParaRPr>
            </a:p>
          </p:txBody>
        </p:sp>
      </p:grpSp>
      <p:grpSp>
        <p:nvGrpSpPr>
          <p:cNvPr id="5" name="Group 5"/>
          <p:cNvGrpSpPr>
            <a:grpSpLocks noChangeAspect="1"/>
          </p:cNvGrpSpPr>
          <p:nvPr/>
        </p:nvGrpSpPr>
        <p:grpSpPr>
          <a:xfrm>
            <a:off x="10731781" y="-2258963"/>
            <a:ext cx="3496669" cy="3497580"/>
            <a:chOff x="0" y="0"/>
            <a:chExt cx="2787650" cy="2787650"/>
          </a:xfrm>
        </p:grpSpPr>
        <p:sp>
          <p:nvSpPr>
            <p:cNvPr id="6" name="Freeform 6"/>
            <p:cNvSpPr/>
            <p:nvPr/>
          </p:nvSpPr>
          <p:spPr>
            <a:xfrm>
              <a:off x="0" y="0"/>
              <a:ext cx="2787650" cy="2787650"/>
            </a:xfrm>
            <a:custGeom>
              <a:avLst/>
              <a:gdLst/>
              <a:ahLst/>
              <a:cxnLst/>
              <a:rect l="l" t="t" r="r" b="b"/>
              <a:pathLst>
                <a:path w="2787650" h="2787650">
                  <a:moveTo>
                    <a:pt x="81280" y="1861820"/>
                  </a:moveTo>
                  <a:cubicBezTo>
                    <a:pt x="73660" y="1841500"/>
                    <a:pt x="67310" y="1819910"/>
                    <a:pt x="60960" y="1799590"/>
                  </a:cubicBezTo>
                  <a:lnTo>
                    <a:pt x="1800860" y="59690"/>
                  </a:lnTo>
                  <a:cubicBezTo>
                    <a:pt x="1821180" y="66040"/>
                    <a:pt x="1842770" y="72390"/>
                    <a:pt x="1863090" y="80010"/>
                  </a:cubicBezTo>
                  <a:lnTo>
                    <a:pt x="81280" y="1861820"/>
                  </a:lnTo>
                  <a:close/>
                  <a:moveTo>
                    <a:pt x="1597660" y="15240"/>
                  </a:moveTo>
                  <a:cubicBezTo>
                    <a:pt x="1573530" y="11430"/>
                    <a:pt x="1548130" y="8890"/>
                    <a:pt x="1524000" y="6350"/>
                  </a:cubicBezTo>
                  <a:lnTo>
                    <a:pt x="6350" y="1524000"/>
                  </a:lnTo>
                  <a:cubicBezTo>
                    <a:pt x="8890" y="1548130"/>
                    <a:pt x="11430" y="1573530"/>
                    <a:pt x="15240" y="1597660"/>
                  </a:cubicBezTo>
                  <a:lnTo>
                    <a:pt x="1597660" y="15240"/>
                  </a:lnTo>
                  <a:close/>
                  <a:moveTo>
                    <a:pt x="2189480" y="248920"/>
                  </a:moveTo>
                  <a:cubicBezTo>
                    <a:pt x="2172970" y="237490"/>
                    <a:pt x="2156460" y="226060"/>
                    <a:pt x="2139950" y="215900"/>
                  </a:cubicBezTo>
                  <a:lnTo>
                    <a:pt x="215900" y="2139950"/>
                  </a:lnTo>
                  <a:cubicBezTo>
                    <a:pt x="226060" y="2156460"/>
                    <a:pt x="237490" y="2172970"/>
                    <a:pt x="248920" y="2189480"/>
                  </a:cubicBezTo>
                  <a:lnTo>
                    <a:pt x="2189480" y="248920"/>
                  </a:lnTo>
                  <a:close/>
                  <a:moveTo>
                    <a:pt x="1979930" y="128270"/>
                  </a:moveTo>
                  <a:cubicBezTo>
                    <a:pt x="1960880" y="119380"/>
                    <a:pt x="1941830" y="110490"/>
                    <a:pt x="1922780" y="102870"/>
                  </a:cubicBezTo>
                  <a:lnTo>
                    <a:pt x="104140" y="1921510"/>
                  </a:lnTo>
                  <a:cubicBezTo>
                    <a:pt x="111760" y="1940560"/>
                    <a:pt x="120650" y="1959610"/>
                    <a:pt x="129540" y="1978660"/>
                  </a:cubicBezTo>
                  <a:lnTo>
                    <a:pt x="1979930" y="128270"/>
                  </a:lnTo>
                  <a:close/>
                  <a:moveTo>
                    <a:pt x="2087880" y="185420"/>
                  </a:moveTo>
                  <a:cubicBezTo>
                    <a:pt x="2070100" y="175260"/>
                    <a:pt x="2052320" y="165100"/>
                    <a:pt x="2034540" y="156210"/>
                  </a:cubicBezTo>
                  <a:lnTo>
                    <a:pt x="154940" y="2035810"/>
                  </a:lnTo>
                  <a:cubicBezTo>
                    <a:pt x="163830" y="2053590"/>
                    <a:pt x="173990" y="2071370"/>
                    <a:pt x="184150" y="2089150"/>
                  </a:cubicBezTo>
                  <a:lnTo>
                    <a:pt x="2087880" y="185420"/>
                  </a:lnTo>
                  <a:close/>
                  <a:moveTo>
                    <a:pt x="834390" y="116840"/>
                  </a:moveTo>
                  <a:cubicBezTo>
                    <a:pt x="774700" y="143510"/>
                    <a:pt x="716280" y="173990"/>
                    <a:pt x="660400" y="208280"/>
                  </a:cubicBezTo>
                  <a:lnTo>
                    <a:pt x="208280" y="660400"/>
                  </a:lnTo>
                  <a:cubicBezTo>
                    <a:pt x="172720" y="716280"/>
                    <a:pt x="142240" y="774700"/>
                    <a:pt x="116840" y="834390"/>
                  </a:cubicBezTo>
                  <a:lnTo>
                    <a:pt x="834390" y="116840"/>
                  </a:lnTo>
                  <a:close/>
                  <a:moveTo>
                    <a:pt x="1363980" y="0"/>
                  </a:moveTo>
                  <a:lnTo>
                    <a:pt x="0" y="1363980"/>
                  </a:lnTo>
                  <a:cubicBezTo>
                    <a:pt x="0" y="1391920"/>
                    <a:pt x="0" y="1418590"/>
                    <a:pt x="1270" y="1446530"/>
                  </a:cubicBezTo>
                  <a:lnTo>
                    <a:pt x="1445260" y="1270"/>
                  </a:lnTo>
                  <a:cubicBezTo>
                    <a:pt x="1418590" y="0"/>
                    <a:pt x="1390650" y="0"/>
                    <a:pt x="1363980" y="0"/>
                  </a:cubicBezTo>
                  <a:close/>
                  <a:moveTo>
                    <a:pt x="2787650" y="1386840"/>
                  </a:moveTo>
                  <a:lnTo>
                    <a:pt x="1386840" y="2787650"/>
                  </a:lnTo>
                  <a:cubicBezTo>
                    <a:pt x="1414780" y="2787650"/>
                    <a:pt x="1443990" y="2787650"/>
                    <a:pt x="1471930" y="2785110"/>
                  </a:cubicBezTo>
                  <a:lnTo>
                    <a:pt x="2785110" y="1471930"/>
                  </a:lnTo>
                  <a:cubicBezTo>
                    <a:pt x="2786380" y="1443990"/>
                    <a:pt x="2787650" y="1414780"/>
                    <a:pt x="2787650" y="1386840"/>
                  </a:cubicBezTo>
                  <a:close/>
                  <a:moveTo>
                    <a:pt x="2283460" y="321310"/>
                  </a:moveTo>
                  <a:cubicBezTo>
                    <a:pt x="2268220" y="308610"/>
                    <a:pt x="2252980" y="295910"/>
                    <a:pt x="2237740" y="284480"/>
                  </a:cubicBezTo>
                  <a:lnTo>
                    <a:pt x="284480" y="2237740"/>
                  </a:lnTo>
                  <a:cubicBezTo>
                    <a:pt x="295910" y="2252980"/>
                    <a:pt x="308610" y="2268220"/>
                    <a:pt x="321310" y="2283460"/>
                  </a:cubicBezTo>
                  <a:lnTo>
                    <a:pt x="2283460" y="321310"/>
                  </a:lnTo>
                  <a:close/>
                  <a:moveTo>
                    <a:pt x="1276350" y="5080"/>
                  </a:moveTo>
                  <a:cubicBezTo>
                    <a:pt x="1244600" y="7620"/>
                    <a:pt x="1214120" y="11430"/>
                    <a:pt x="1182370" y="16510"/>
                  </a:cubicBezTo>
                  <a:lnTo>
                    <a:pt x="16510" y="1182370"/>
                  </a:lnTo>
                  <a:cubicBezTo>
                    <a:pt x="11430" y="1214120"/>
                    <a:pt x="7620" y="1244600"/>
                    <a:pt x="5080" y="1276350"/>
                  </a:cubicBezTo>
                  <a:lnTo>
                    <a:pt x="1276350" y="5080"/>
                  </a:lnTo>
                  <a:close/>
                  <a:moveTo>
                    <a:pt x="1080770" y="35560"/>
                  </a:moveTo>
                  <a:cubicBezTo>
                    <a:pt x="1042670" y="44450"/>
                    <a:pt x="1004570" y="54610"/>
                    <a:pt x="966470" y="67310"/>
                  </a:cubicBezTo>
                  <a:lnTo>
                    <a:pt x="66040" y="966470"/>
                  </a:lnTo>
                  <a:cubicBezTo>
                    <a:pt x="54610" y="1004570"/>
                    <a:pt x="43180" y="1041400"/>
                    <a:pt x="34290" y="1080770"/>
                  </a:cubicBezTo>
                  <a:lnTo>
                    <a:pt x="1080770" y="35560"/>
                  </a:lnTo>
                  <a:close/>
                  <a:moveTo>
                    <a:pt x="1734820" y="41910"/>
                  </a:moveTo>
                  <a:cubicBezTo>
                    <a:pt x="1711960" y="36830"/>
                    <a:pt x="1690370" y="31750"/>
                    <a:pt x="1667510" y="26670"/>
                  </a:cubicBezTo>
                  <a:lnTo>
                    <a:pt x="26670" y="1667510"/>
                  </a:lnTo>
                  <a:cubicBezTo>
                    <a:pt x="31750" y="1690370"/>
                    <a:pt x="36830" y="1711960"/>
                    <a:pt x="41910" y="1734820"/>
                  </a:cubicBezTo>
                  <a:lnTo>
                    <a:pt x="1734820" y="41910"/>
                  </a:lnTo>
                  <a:close/>
                  <a:moveTo>
                    <a:pt x="2762250" y="1659890"/>
                  </a:moveTo>
                  <a:cubicBezTo>
                    <a:pt x="2768600" y="1626870"/>
                    <a:pt x="2773680" y="1595120"/>
                    <a:pt x="2777490" y="1562100"/>
                  </a:cubicBezTo>
                  <a:lnTo>
                    <a:pt x="1562100" y="2777490"/>
                  </a:lnTo>
                  <a:cubicBezTo>
                    <a:pt x="1595120" y="2773680"/>
                    <a:pt x="1628140" y="2768600"/>
                    <a:pt x="1659890" y="2762250"/>
                  </a:cubicBezTo>
                  <a:lnTo>
                    <a:pt x="2762250" y="1659890"/>
                  </a:lnTo>
                  <a:close/>
                  <a:moveTo>
                    <a:pt x="2785110" y="1306830"/>
                  </a:moveTo>
                  <a:cubicBezTo>
                    <a:pt x="2783840" y="1281430"/>
                    <a:pt x="2781300" y="1256030"/>
                    <a:pt x="2778760" y="1230630"/>
                  </a:cubicBezTo>
                  <a:lnTo>
                    <a:pt x="1230630" y="2777490"/>
                  </a:lnTo>
                  <a:cubicBezTo>
                    <a:pt x="1256030" y="2780030"/>
                    <a:pt x="1281430" y="2782570"/>
                    <a:pt x="1306830" y="2783840"/>
                  </a:cubicBezTo>
                  <a:lnTo>
                    <a:pt x="2785110" y="1306830"/>
                  </a:lnTo>
                  <a:close/>
                  <a:moveTo>
                    <a:pt x="2767330" y="1158240"/>
                  </a:moveTo>
                  <a:cubicBezTo>
                    <a:pt x="2763520" y="1135380"/>
                    <a:pt x="2758440" y="1112520"/>
                    <a:pt x="2753360" y="1089660"/>
                  </a:cubicBezTo>
                  <a:lnTo>
                    <a:pt x="1088390" y="2753360"/>
                  </a:lnTo>
                  <a:cubicBezTo>
                    <a:pt x="1111250" y="2758440"/>
                    <a:pt x="1134110" y="2763520"/>
                    <a:pt x="1156970" y="2767330"/>
                  </a:cubicBezTo>
                  <a:lnTo>
                    <a:pt x="2767330" y="1158240"/>
                  </a:lnTo>
                  <a:close/>
                  <a:moveTo>
                    <a:pt x="2369820" y="398780"/>
                  </a:moveTo>
                  <a:cubicBezTo>
                    <a:pt x="2355850" y="384810"/>
                    <a:pt x="2341880" y="372110"/>
                    <a:pt x="2327910" y="358140"/>
                  </a:cubicBezTo>
                  <a:lnTo>
                    <a:pt x="359410" y="2326640"/>
                  </a:lnTo>
                  <a:cubicBezTo>
                    <a:pt x="372110" y="2340610"/>
                    <a:pt x="386080" y="2354580"/>
                    <a:pt x="400050" y="2368550"/>
                  </a:cubicBezTo>
                  <a:lnTo>
                    <a:pt x="2369820" y="398780"/>
                  </a:lnTo>
                  <a:close/>
                  <a:moveTo>
                    <a:pt x="2451100" y="2301240"/>
                  </a:moveTo>
                  <a:cubicBezTo>
                    <a:pt x="2520950" y="2219960"/>
                    <a:pt x="2579370" y="2133600"/>
                    <a:pt x="2627630" y="2042160"/>
                  </a:cubicBezTo>
                  <a:lnTo>
                    <a:pt x="2042160" y="2627630"/>
                  </a:lnTo>
                  <a:cubicBezTo>
                    <a:pt x="2133600" y="2579370"/>
                    <a:pt x="2219960" y="2520950"/>
                    <a:pt x="2301240" y="2451100"/>
                  </a:cubicBezTo>
                  <a:lnTo>
                    <a:pt x="2451100" y="2301240"/>
                  </a:lnTo>
                  <a:close/>
                  <a:moveTo>
                    <a:pt x="2736850" y="1023620"/>
                  </a:moveTo>
                  <a:cubicBezTo>
                    <a:pt x="2730500" y="1002030"/>
                    <a:pt x="2724150" y="981710"/>
                    <a:pt x="2717800" y="960120"/>
                  </a:cubicBezTo>
                  <a:lnTo>
                    <a:pt x="960120" y="2717800"/>
                  </a:lnTo>
                  <a:cubicBezTo>
                    <a:pt x="981710" y="2724150"/>
                    <a:pt x="1002030" y="2730500"/>
                    <a:pt x="1023620" y="2736850"/>
                  </a:cubicBezTo>
                  <a:lnTo>
                    <a:pt x="2736850" y="1023620"/>
                  </a:lnTo>
                  <a:close/>
                  <a:moveTo>
                    <a:pt x="2696210" y="1892300"/>
                  </a:moveTo>
                  <a:cubicBezTo>
                    <a:pt x="2711450" y="1851660"/>
                    <a:pt x="2725420" y="1811020"/>
                    <a:pt x="2736850" y="1769110"/>
                  </a:cubicBezTo>
                  <a:lnTo>
                    <a:pt x="1769110" y="2736850"/>
                  </a:lnTo>
                  <a:cubicBezTo>
                    <a:pt x="1811020" y="2725420"/>
                    <a:pt x="1851660" y="2711450"/>
                    <a:pt x="1892300" y="2696210"/>
                  </a:cubicBezTo>
                  <a:lnTo>
                    <a:pt x="2696210" y="1892300"/>
                  </a:lnTo>
                  <a:close/>
                  <a:moveTo>
                    <a:pt x="2523490" y="576580"/>
                  </a:moveTo>
                  <a:cubicBezTo>
                    <a:pt x="2512060" y="561340"/>
                    <a:pt x="2500630" y="544830"/>
                    <a:pt x="2487930" y="529590"/>
                  </a:cubicBezTo>
                  <a:lnTo>
                    <a:pt x="529590" y="2486660"/>
                  </a:lnTo>
                  <a:cubicBezTo>
                    <a:pt x="544830" y="2499360"/>
                    <a:pt x="561340" y="2510790"/>
                    <a:pt x="576580" y="2522220"/>
                  </a:cubicBezTo>
                  <a:lnTo>
                    <a:pt x="2523490" y="576580"/>
                  </a:lnTo>
                  <a:close/>
                  <a:moveTo>
                    <a:pt x="2696210" y="899160"/>
                  </a:moveTo>
                  <a:cubicBezTo>
                    <a:pt x="2688590" y="878840"/>
                    <a:pt x="2680970" y="859790"/>
                    <a:pt x="2672080" y="840740"/>
                  </a:cubicBezTo>
                  <a:lnTo>
                    <a:pt x="839470" y="2673350"/>
                  </a:lnTo>
                  <a:cubicBezTo>
                    <a:pt x="858520" y="2682240"/>
                    <a:pt x="878840" y="2689860"/>
                    <a:pt x="897890" y="2697480"/>
                  </a:cubicBezTo>
                  <a:lnTo>
                    <a:pt x="2696210" y="899160"/>
                  </a:lnTo>
                  <a:close/>
                  <a:moveTo>
                    <a:pt x="2449830" y="483870"/>
                  </a:moveTo>
                  <a:cubicBezTo>
                    <a:pt x="2437130" y="468630"/>
                    <a:pt x="2424430" y="454660"/>
                    <a:pt x="2410460" y="440690"/>
                  </a:cubicBezTo>
                  <a:lnTo>
                    <a:pt x="440690" y="2410460"/>
                  </a:lnTo>
                  <a:cubicBezTo>
                    <a:pt x="454660" y="2424430"/>
                    <a:pt x="469900" y="2437130"/>
                    <a:pt x="483870" y="2449830"/>
                  </a:cubicBezTo>
                  <a:lnTo>
                    <a:pt x="2449830" y="483870"/>
                  </a:lnTo>
                  <a:close/>
                  <a:moveTo>
                    <a:pt x="2588260" y="675640"/>
                  </a:moveTo>
                  <a:cubicBezTo>
                    <a:pt x="2578100" y="659130"/>
                    <a:pt x="2567940" y="641350"/>
                    <a:pt x="2556510" y="624840"/>
                  </a:cubicBezTo>
                  <a:lnTo>
                    <a:pt x="624840" y="2556510"/>
                  </a:lnTo>
                  <a:cubicBezTo>
                    <a:pt x="641350" y="2567940"/>
                    <a:pt x="657860" y="2578100"/>
                    <a:pt x="675640" y="2588260"/>
                  </a:cubicBezTo>
                  <a:lnTo>
                    <a:pt x="2588260" y="675640"/>
                  </a:lnTo>
                  <a:close/>
                  <a:moveTo>
                    <a:pt x="2646680" y="783590"/>
                  </a:moveTo>
                  <a:cubicBezTo>
                    <a:pt x="2637790" y="765810"/>
                    <a:pt x="2628900" y="746760"/>
                    <a:pt x="2618740" y="728980"/>
                  </a:cubicBezTo>
                  <a:lnTo>
                    <a:pt x="728980" y="2618740"/>
                  </a:lnTo>
                  <a:cubicBezTo>
                    <a:pt x="746760" y="2628900"/>
                    <a:pt x="764540" y="2637790"/>
                    <a:pt x="783590" y="2646680"/>
                  </a:cubicBezTo>
                  <a:lnTo>
                    <a:pt x="2646680" y="783590"/>
                  </a:lnTo>
                  <a:close/>
                </a:path>
              </a:pathLst>
            </a:custGeom>
            <a:solidFill>
              <a:srgbClr val="C53D0E"/>
            </a:solidFill>
          </p:spPr>
        </p:sp>
      </p:grpSp>
      <p:grpSp>
        <p:nvGrpSpPr>
          <p:cNvPr id="7" name="Group 7"/>
          <p:cNvGrpSpPr/>
          <p:nvPr/>
        </p:nvGrpSpPr>
        <p:grpSpPr>
          <a:xfrm>
            <a:off x="674527" y="1103424"/>
            <a:ext cx="10817582" cy="2148021"/>
            <a:chOff x="0" y="0"/>
            <a:chExt cx="21640800" cy="4296041"/>
          </a:xfrm>
        </p:grpSpPr>
        <p:grpSp>
          <p:nvGrpSpPr>
            <p:cNvPr id="8" name="Group 8"/>
            <p:cNvGrpSpPr/>
            <p:nvPr/>
          </p:nvGrpSpPr>
          <p:grpSpPr>
            <a:xfrm>
              <a:off x="0" y="1024628"/>
              <a:ext cx="21640800" cy="3271413"/>
              <a:chOff x="0" y="0"/>
              <a:chExt cx="4274726" cy="646205"/>
            </a:xfrm>
          </p:grpSpPr>
          <p:sp>
            <p:nvSpPr>
              <p:cNvPr id="9" name="Freeform 9"/>
              <p:cNvSpPr/>
              <p:nvPr/>
            </p:nvSpPr>
            <p:spPr>
              <a:xfrm>
                <a:off x="0" y="0"/>
                <a:ext cx="4274726" cy="646205"/>
              </a:xfrm>
              <a:custGeom>
                <a:avLst/>
                <a:gdLst/>
                <a:ahLst/>
                <a:cxnLst/>
                <a:rect l="l" t="t" r="r" b="b"/>
                <a:pathLst>
                  <a:path w="4274726" h="646205">
                    <a:moveTo>
                      <a:pt x="0" y="0"/>
                    </a:moveTo>
                    <a:lnTo>
                      <a:pt x="4274726" y="0"/>
                    </a:lnTo>
                    <a:lnTo>
                      <a:pt x="4274726" y="646205"/>
                    </a:lnTo>
                    <a:lnTo>
                      <a:pt x="0" y="646205"/>
                    </a:lnTo>
                    <a:close/>
                  </a:path>
                </a:pathLst>
              </a:custGeom>
              <a:solidFill>
                <a:srgbClr val="FFDE59"/>
              </a:solidFill>
            </p:spPr>
          </p:sp>
          <p:sp>
            <p:nvSpPr>
              <p:cNvPr id="10" name="TextBox 10"/>
              <p:cNvSpPr txBox="1"/>
              <p:nvPr/>
            </p:nvSpPr>
            <p:spPr>
              <a:xfrm>
                <a:off x="0" y="-19050"/>
                <a:ext cx="812800" cy="831850"/>
              </a:xfrm>
              <a:prstGeom prst="rect">
                <a:avLst/>
              </a:prstGeom>
            </p:spPr>
            <p:txBody>
              <a:bodyPr lIns="50800" tIns="50800" rIns="50800" bIns="50800" rtlCol="0" anchor="ctr"/>
              <a:lstStyle/>
              <a:p>
                <a:pPr algn="ctr">
                  <a:lnSpc>
                    <a:spcPts val="882"/>
                  </a:lnSpc>
                  <a:spcBef>
                    <a:spcPct val="0"/>
                  </a:spcBef>
                </a:pPr>
                <a:endParaRPr lang="vi-VN" b="1" dirty="0">
                  <a:latin typeface="Arial" pitchFamily="34" charset="0"/>
                </a:endParaRPr>
              </a:p>
            </p:txBody>
          </p:sp>
        </p:grpSp>
        <p:grpSp>
          <p:nvGrpSpPr>
            <p:cNvPr id="11" name="Group 11"/>
            <p:cNvGrpSpPr/>
            <p:nvPr/>
          </p:nvGrpSpPr>
          <p:grpSpPr>
            <a:xfrm>
              <a:off x="13719" y="0"/>
              <a:ext cx="2049257" cy="2049257"/>
              <a:chOff x="0" y="0"/>
              <a:chExt cx="812800" cy="812800"/>
            </a:xfrm>
          </p:grpSpPr>
          <p:sp>
            <p:nvSpPr>
              <p:cNvPr id="12" name="Freeform 12"/>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FFFF"/>
              </a:solidFill>
            </p:spPr>
          </p:sp>
          <p:sp>
            <p:nvSpPr>
              <p:cNvPr id="13" name="TextBox 13"/>
              <p:cNvSpPr txBox="1"/>
              <p:nvPr/>
            </p:nvSpPr>
            <p:spPr>
              <a:xfrm>
                <a:off x="76200" y="57150"/>
                <a:ext cx="660400" cy="679450"/>
              </a:xfrm>
              <a:prstGeom prst="rect">
                <a:avLst/>
              </a:prstGeom>
            </p:spPr>
            <p:txBody>
              <a:bodyPr lIns="50800" tIns="50800" rIns="50800" bIns="50800" rtlCol="0" anchor="ctr"/>
              <a:lstStyle/>
              <a:p>
                <a:pPr algn="ctr">
                  <a:lnSpc>
                    <a:spcPts val="882"/>
                  </a:lnSpc>
                  <a:spcBef>
                    <a:spcPct val="0"/>
                  </a:spcBef>
                </a:pPr>
                <a:endParaRPr lang="vi-VN" b="1" dirty="0">
                  <a:latin typeface="Arial" pitchFamily="34" charset="0"/>
                </a:endParaRPr>
              </a:p>
            </p:txBody>
          </p:sp>
        </p:grpSp>
        <p:pic>
          <p:nvPicPr>
            <p:cNvPr id="14" name="Picture 14"/>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4000695">
              <a:off x="638061" y="424743"/>
              <a:ext cx="800574" cy="1199770"/>
            </a:xfrm>
            <a:prstGeom prst="rect">
              <a:avLst/>
            </a:prstGeom>
          </p:spPr>
        </p:pic>
        <p:sp>
          <p:nvSpPr>
            <p:cNvPr id="15" name="TextBox 15"/>
            <p:cNvSpPr txBox="1"/>
            <p:nvPr/>
          </p:nvSpPr>
          <p:spPr>
            <a:xfrm>
              <a:off x="439749" y="2157841"/>
              <a:ext cx="20841802" cy="1615444"/>
            </a:xfrm>
            <a:prstGeom prst="rect">
              <a:avLst/>
            </a:prstGeom>
          </p:spPr>
          <p:txBody>
            <a:bodyPr lIns="0" tIns="0" rIns="0" bIns="0" rtlCol="0" anchor="t">
              <a:spAutoFit/>
            </a:bodyPr>
            <a:lstStyle/>
            <a:p>
              <a:pPr algn="just">
                <a:lnSpc>
                  <a:spcPct val="120000"/>
                </a:lnSpc>
                <a:spcBef>
                  <a:spcPct val="0"/>
                </a:spcBef>
              </a:pPr>
              <a:r>
                <a:rPr lang="vi-VN" sz="2300" b="1" dirty="0">
                  <a:solidFill>
                    <a:srgbClr val="000000"/>
                  </a:solidFill>
                  <a:latin typeface="Arial" pitchFamily="34" charset="0"/>
                </a:rPr>
                <a:t>Vì sao cảm ứng có vai trò quan trọng đối với cơ thể? Lấy ví dụ thể hiện vai trò của cảm ứng</a:t>
              </a:r>
            </a:p>
          </p:txBody>
        </p:sp>
        <p:sp>
          <p:nvSpPr>
            <p:cNvPr id="16" name="AutoShape 16"/>
            <p:cNvSpPr/>
            <p:nvPr/>
          </p:nvSpPr>
          <p:spPr>
            <a:xfrm>
              <a:off x="2186274" y="757579"/>
              <a:ext cx="19454526" cy="0"/>
            </a:xfrm>
            <a:prstGeom prst="line">
              <a:avLst/>
            </a:prstGeom>
            <a:ln w="63249" cap="flat">
              <a:solidFill>
                <a:srgbClr val="000000"/>
              </a:solidFill>
              <a:prstDash val="solid"/>
              <a:headEnd type="none" w="sm" len="sm"/>
              <a:tailEnd type="none" w="sm" len="sm"/>
            </a:ln>
          </p:spPr>
        </p:sp>
      </p:grpSp>
      <p:sp>
        <p:nvSpPr>
          <p:cNvPr id="17" name="TextBox 17"/>
          <p:cNvSpPr txBox="1"/>
          <p:nvPr/>
        </p:nvSpPr>
        <p:spPr>
          <a:xfrm>
            <a:off x="685621" y="287867"/>
            <a:ext cx="10046159" cy="384529"/>
          </a:xfrm>
          <a:prstGeom prst="rect">
            <a:avLst/>
          </a:prstGeom>
        </p:spPr>
        <p:txBody>
          <a:bodyPr lIns="0" tIns="0" rIns="0" bIns="0" rtlCol="0" anchor="t">
            <a:spAutoFit/>
          </a:bodyPr>
          <a:lstStyle/>
          <a:p>
            <a:pPr algn="just">
              <a:lnSpc>
                <a:spcPts val="3266"/>
              </a:lnSpc>
            </a:pPr>
            <a:r>
              <a:rPr lang="vi-VN" sz="2300" b="1" dirty="0">
                <a:solidFill>
                  <a:srgbClr val="000000"/>
                </a:solidFill>
                <a:latin typeface="Arial" pitchFamily="34" charset="0"/>
              </a:rPr>
              <a:t>I. KHÁI NIỆM CẢM ỨNG VÀ VAI TRÒ CỦA CẢM ỨNG ĐỐI VỚI SINH VẬT</a:t>
            </a:r>
          </a:p>
        </p:txBody>
      </p:sp>
      <p:sp>
        <p:nvSpPr>
          <p:cNvPr id="18" name="TextBox 18"/>
          <p:cNvSpPr txBox="1"/>
          <p:nvPr/>
        </p:nvSpPr>
        <p:spPr>
          <a:xfrm>
            <a:off x="4999242" y="3480874"/>
            <a:ext cx="2208390" cy="384529"/>
          </a:xfrm>
          <a:prstGeom prst="rect">
            <a:avLst/>
          </a:prstGeom>
        </p:spPr>
        <p:txBody>
          <a:bodyPr wrap="square" lIns="0" tIns="0" rIns="0" bIns="0" rtlCol="0" anchor="t">
            <a:spAutoFit/>
          </a:bodyPr>
          <a:lstStyle/>
          <a:p>
            <a:pPr algn="ctr">
              <a:lnSpc>
                <a:spcPts val="3266"/>
              </a:lnSpc>
            </a:pPr>
            <a:r>
              <a:rPr lang="vi-VN" sz="2300" b="1" dirty="0">
                <a:solidFill>
                  <a:srgbClr val="000000"/>
                </a:solidFill>
                <a:latin typeface="Arial" pitchFamily="34" charset="0"/>
              </a:rPr>
              <a:t>Hướng dẫn</a:t>
            </a:r>
          </a:p>
        </p:txBody>
      </p:sp>
      <p:sp>
        <p:nvSpPr>
          <p:cNvPr id="20" name="TextBox 19">
            <a:extLst>
              <a:ext uri="{FF2B5EF4-FFF2-40B4-BE49-F238E27FC236}">
                <a16:creationId xmlns:a16="http://schemas.microsoft.com/office/drawing/2014/main" xmlns="" id="{B2622EC2-B4D9-B2C2-0CFF-B9E102B714E3}"/>
              </a:ext>
            </a:extLst>
          </p:cNvPr>
          <p:cNvSpPr txBox="1"/>
          <p:nvPr/>
        </p:nvSpPr>
        <p:spPr>
          <a:xfrm>
            <a:off x="674527" y="4239746"/>
            <a:ext cx="10817582" cy="1869551"/>
          </a:xfrm>
          <a:prstGeom prst="rect">
            <a:avLst/>
          </a:prstGeom>
        </p:spPr>
        <p:txBody>
          <a:bodyPr wrap="square" lIns="0" tIns="0" rIns="0" bIns="0" rtlCol="0" anchor="t">
            <a:spAutoFit/>
          </a:bodyPr>
          <a:lstStyle>
            <a:defPPr>
              <a:defRPr lang="en-US"/>
            </a:defPPr>
            <a:lvl1pPr algn="ctr">
              <a:lnSpc>
                <a:spcPts val="3266"/>
              </a:lnSpc>
              <a:defRPr sz="2300">
                <a:solidFill>
                  <a:srgbClr val="000000"/>
                </a:solidFill>
                <a:latin typeface="Arial" pitchFamily="34" charset="0"/>
              </a:defRPr>
            </a:lvl1pPr>
          </a:lstStyle>
          <a:p>
            <a:pPr marL="342900" indent="-342900" algn="just">
              <a:lnSpc>
                <a:spcPct val="130000"/>
              </a:lnSpc>
              <a:spcAft>
                <a:spcPts val="600"/>
              </a:spcAft>
              <a:buFont typeface="Arial" panose="020B0604020202020204" pitchFamily="34" charset="0"/>
              <a:buChar char="•"/>
            </a:pPr>
            <a:r>
              <a:rPr lang="vi-VN" b="1" dirty="0"/>
              <a:t>Cảm ứng </a:t>
            </a:r>
            <a:r>
              <a:rPr lang="vi-VN" dirty="0"/>
              <a:t>có vai trò quan trọng đối với cơ thể là vì nhờ có đặc tính cảm ứng, sinh vật mới tồn tại, phát triển và thích nghi với điều kiện của môi trường.</a:t>
            </a:r>
          </a:p>
          <a:p>
            <a:pPr marL="342900" indent="-342900" algn="just">
              <a:lnSpc>
                <a:spcPct val="130000"/>
              </a:lnSpc>
              <a:spcAft>
                <a:spcPts val="600"/>
              </a:spcAft>
              <a:buFont typeface="Arial" panose="020B0604020202020204" pitchFamily="34" charset="0"/>
              <a:buChar char="•"/>
            </a:pPr>
            <a:r>
              <a:rPr lang="vi-VN" b="1" dirty="0"/>
              <a:t>Ví dụ: </a:t>
            </a:r>
            <a:r>
              <a:rPr lang="vi-VN" dirty="0"/>
              <a:t>Cây cà chua trong chậu đặt ở cửa sổ sẽ có thiên hướng vươn ra phía có ánh sáng. Vì nó có cảm ứng với ánh sáng.</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fade">
                                      <p:cBhvr>
                                        <p:cTn id="14" dur="1000"/>
                                        <p:tgtEl>
                                          <p:spTgt spid="18"/>
                                        </p:tgtEl>
                                      </p:cBhvr>
                                    </p:animEffect>
                                    <p:anim calcmode="lin" valueType="num">
                                      <p:cBhvr>
                                        <p:cTn id="15" dur="1000" fill="hold"/>
                                        <p:tgtEl>
                                          <p:spTgt spid="18"/>
                                        </p:tgtEl>
                                        <p:attrNameLst>
                                          <p:attrName>ppt_x</p:attrName>
                                        </p:attrNameLst>
                                      </p:cBhvr>
                                      <p:tavLst>
                                        <p:tav tm="0">
                                          <p:val>
                                            <p:strVal val="#ppt_x"/>
                                          </p:val>
                                        </p:tav>
                                        <p:tav tm="100000">
                                          <p:val>
                                            <p:strVal val="#ppt_x"/>
                                          </p:val>
                                        </p:tav>
                                      </p:tavLst>
                                    </p:anim>
                                    <p:anim calcmode="lin" valueType="num">
                                      <p:cBhvr>
                                        <p:cTn id="16"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0">
                                            <p:txEl>
                                              <p:pRg st="0" end="0"/>
                                            </p:txEl>
                                          </p:spTgt>
                                        </p:tgtEl>
                                        <p:attrNameLst>
                                          <p:attrName>style.visibility</p:attrName>
                                        </p:attrNameLst>
                                      </p:cBhvr>
                                      <p:to>
                                        <p:strVal val="visible"/>
                                      </p:to>
                                    </p:set>
                                    <p:animEffect transition="in" filter="fade">
                                      <p:cBhvr>
                                        <p:cTn id="21" dur="1000"/>
                                        <p:tgtEl>
                                          <p:spTgt spid="20">
                                            <p:txEl>
                                              <p:pRg st="0" end="0"/>
                                            </p:txEl>
                                          </p:spTgt>
                                        </p:tgtEl>
                                      </p:cBhvr>
                                    </p:animEffect>
                                    <p:anim calcmode="lin" valueType="num">
                                      <p:cBhvr>
                                        <p:cTn id="22" dur="1000" fill="hold"/>
                                        <p:tgtEl>
                                          <p:spTgt spid="20">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2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0">
                                            <p:txEl>
                                              <p:pRg st="1" end="1"/>
                                            </p:txEl>
                                          </p:spTgt>
                                        </p:tgtEl>
                                        <p:attrNameLst>
                                          <p:attrName>style.visibility</p:attrName>
                                        </p:attrNameLst>
                                      </p:cBhvr>
                                      <p:to>
                                        <p:strVal val="visible"/>
                                      </p:to>
                                    </p:set>
                                    <p:animEffect transition="in" filter="fade">
                                      <p:cBhvr>
                                        <p:cTn id="28" dur="1000"/>
                                        <p:tgtEl>
                                          <p:spTgt spid="20">
                                            <p:txEl>
                                              <p:pRg st="1" end="1"/>
                                            </p:txEl>
                                          </p:spTgt>
                                        </p:tgtEl>
                                      </p:cBhvr>
                                    </p:animEffect>
                                    <p:anim calcmode="lin" valueType="num">
                                      <p:cBhvr>
                                        <p:cTn id="29" dur="1000" fill="hold"/>
                                        <p:tgtEl>
                                          <p:spTgt spid="20">
                                            <p:txEl>
                                              <p:pRg st="1" end="1"/>
                                            </p:txEl>
                                          </p:spTgt>
                                        </p:tgtEl>
                                        <p:attrNameLst>
                                          <p:attrName>ppt_x</p:attrName>
                                        </p:attrNameLst>
                                      </p:cBhvr>
                                      <p:tavLst>
                                        <p:tav tm="0">
                                          <p:val>
                                            <p:strVal val="#ppt_x"/>
                                          </p:val>
                                        </p:tav>
                                        <p:tav tm="100000">
                                          <p:val>
                                            <p:strVal val="#ppt_x"/>
                                          </p:val>
                                        </p:tav>
                                      </p:tavLst>
                                    </p:anim>
                                    <p:anim calcmode="lin" valueType="num">
                                      <p:cBhvr>
                                        <p:cTn id="30" dur="1000" fill="hold"/>
                                        <p:tgtEl>
                                          <p:spTgt spid="20">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094412" y="949693"/>
            <a:ext cx="6094413" cy="6385305"/>
            <a:chOff x="0" y="0"/>
            <a:chExt cx="2408296" cy="2522590"/>
          </a:xfrm>
        </p:grpSpPr>
        <p:sp>
          <p:nvSpPr>
            <p:cNvPr id="3" name="Freeform 3"/>
            <p:cNvSpPr/>
            <p:nvPr/>
          </p:nvSpPr>
          <p:spPr>
            <a:xfrm>
              <a:off x="0" y="0"/>
              <a:ext cx="2408296" cy="2522590"/>
            </a:xfrm>
            <a:custGeom>
              <a:avLst/>
              <a:gdLst/>
              <a:ahLst/>
              <a:cxnLst/>
              <a:rect l="l" t="t" r="r" b="b"/>
              <a:pathLst>
                <a:path w="2408296" h="2522590">
                  <a:moveTo>
                    <a:pt x="0" y="0"/>
                  </a:moveTo>
                  <a:lnTo>
                    <a:pt x="2408296" y="0"/>
                  </a:lnTo>
                  <a:lnTo>
                    <a:pt x="2408296" y="2522590"/>
                  </a:lnTo>
                  <a:lnTo>
                    <a:pt x="0" y="2522590"/>
                  </a:lnTo>
                  <a:close/>
                </a:path>
              </a:pathLst>
            </a:custGeom>
            <a:solidFill>
              <a:srgbClr val="FFD079">
                <a:alpha val="19608"/>
              </a:srgbClr>
            </a:solidFill>
          </p:spPr>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1772"/>
                </a:lnSpc>
                <a:spcBef>
                  <a:spcPct val="0"/>
                </a:spcBef>
              </a:pPr>
              <a:endParaRPr lang="vi-VN">
                <a:latin typeface="Arial" pitchFamily="34" charset="0"/>
              </a:endParaRPr>
            </a:p>
          </p:txBody>
        </p:sp>
      </p:grpSp>
      <p:grpSp>
        <p:nvGrpSpPr>
          <p:cNvPr id="5" name="Group 5"/>
          <p:cNvGrpSpPr/>
          <p:nvPr/>
        </p:nvGrpSpPr>
        <p:grpSpPr>
          <a:xfrm>
            <a:off x="-680868" y="-1095558"/>
            <a:ext cx="13528373" cy="2045251"/>
            <a:chOff x="0" y="0"/>
            <a:chExt cx="5345935" cy="808000"/>
          </a:xfrm>
        </p:grpSpPr>
        <p:sp>
          <p:nvSpPr>
            <p:cNvPr id="6" name="Freeform 6"/>
            <p:cNvSpPr/>
            <p:nvPr/>
          </p:nvSpPr>
          <p:spPr>
            <a:xfrm>
              <a:off x="0" y="0"/>
              <a:ext cx="5345935" cy="808000"/>
            </a:xfrm>
            <a:custGeom>
              <a:avLst/>
              <a:gdLst/>
              <a:ahLst/>
              <a:cxnLst/>
              <a:rect l="l" t="t" r="r" b="b"/>
              <a:pathLst>
                <a:path w="5345935" h="808000">
                  <a:moveTo>
                    <a:pt x="0" y="0"/>
                  </a:moveTo>
                  <a:lnTo>
                    <a:pt x="5345935" y="0"/>
                  </a:lnTo>
                  <a:lnTo>
                    <a:pt x="5345935" y="808000"/>
                  </a:lnTo>
                  <a:lnTo>
                    <a:pt x="0" y="808000"/>
                  </a:lnTo>
                  <a:close/>
                </a:path>
              </a:pathLst>
            </a:custGeom>
            <a:solidFill>
              <a:srgbClr val="FFD079"/>
            </a:solidFill>
          </p:spPr>
        </p:sp>
        <p:sp>
          <p:nvSpPr>
            <p:cNvPr id="7" name="TextBox 7"/>
            <p:cNvSpPr txBox="1"/>
            <p:nvPr/>
          </p:nvSpPr>
          <p:spPr>
            <a:xfrm>
              <a:off x="0" y="-38100"/>
              <a:ext cx="812800" cy="850900"/>
            </a:xfrm>
            <a:prstGeom prst="rect">
              <a:avLst/>
            </a:prstGeom>
          </p:spPr>
          <p:txBody>
            <a:bodyPr lIns="50800" tIns="50800" rIns="50800" bIns="50800" rtlCol="0" anchor="ctr"/>
            <a:lstStyle/>
            <a:p>
              <a:pPr algn="ctr">
                <a:lnSpc>
                  <a:spcPts val="1772"/>
                </a:lnSpc>
                <a:spcBef>
                  <a:spcPct val="0"/>
                </a:spcBef>
              </a:pPr>
              <a:endParaRPr>
                <a:latin typeface="Arial" pitchFamily="34" charset="0"/>
              </a:endParaRPr>
            </a:p>
          </p:txBody>
        </p:sp>
      </p:grpSp>
      <p:grpSp>
        <p:nvGrpSpPr>
          <p:cNvPr id="8" name="Group 8"/>
          <p:cNvGrpSpPr>
            <a:grpSpLocks noChangeAspect="1"/>
          </p:cNvGrpSpPr>
          <p:nvPr/>
        </p:nvGrpSpPr>
        <p:grpSpPr>
          <a:xfrm>
            <a:off x="10731781" y="-2258963"/>
            <a:ext cx="3496669" cy="3497580"/>
            <a:chOff x="0" y="0"/>
            <a:chExt cx="2787650" cy="2787650"/>
          </a:xfrm>
        </p:grpSpPr>
        <p:sp>
          <p:nvSpPr>
            <p:cNvPr id="9" name="Freeform 9"/>
            <p:cNvSpPr/>
            <p:nvPr/>
          </p:nvSpPr>
          <p:spPr>
            <a:xfrm>
              <a:off x="0" y="0"/>
              <a:ext cx="2787650" cy="2787650"/>
            </a:xfrm>
            <a:custGeom>
              <a:avLst/>
              <a:gdLst/>
              <a:ahLst/>
              <a:cxnLst/>
              <a:rect l="l" t="t" r="r" b="b"/>
              <a:pathLst>
                <a:path w="2787650" h="2787650">
                  <a:moveTo>
                    <a:pt x="81280" y="1861820"/>
                  </a:moveTo>
                  <a:cubicBezTo>
                    <a:pt x="73660" y="1841500"/>
                    <a:pt x="67310" y="1819910"/>
                    <a:pt x="60960" y="1799590"/>
                  </a:cubicBezTo>
                  <a:lnTo>
                    <a:pt x="1800860" y="59690"/>
                  </a:lnTo>
                  <a:cubicBezTo>
                    <a:pt x="1821180" y="66040"/>
                    <a:pt x="1842770" y="72390"/>
                    <a:pt x="1863090" y="80010"/>
                  </a:cubicBezTo>
                  <a:lnTo>
                    <a:pt x="81280" y="1861820"/>
                  </a:lnTo>
                  <a:close/>
                  <a:moveTo>
                    <a:pt x="1597660" y="15240"/>
                  </a:moveTo>
                  <a:cubicBezTo>
                    <a:pt x="1573530" y="11430"/>
                    <a:pt x="1548130" y="8890"/>
                    <a:pt x="1524000" y="6350"/>
                  </a:cubicBezTo>
                  <a:lnTo>
                    <a:pt x="6350" y="1524000"/>
                  </a:lnTo>
                  <a:cubicBezTo>
                    <a:pt x="8890" y="1548130"/>
                    <a:pt x="11430" y="1573530"/>
                    <a:pt x="15240" y="1597660"/>
                  </a:cubicBezTo>
                  <a:lnTo>
                    <a:pt x="1597660" y="15240"/>
                  </a:lnTo>
                  <a:close/>
                  <a:moveTo>
                    <a:pt x="2189480" y="248920"/>
                  </a:moveTo>
                  <a:cubicBezTo>
                    <a:pt x="2172970" y="237490"/>
                    <a:pt x="2156460" y="226060"/>
                    <a:pt x="2139950" y="215900"/>
                  </a:cubicBezTo>
                  <a:lnTo>
                    <a:pt x="215900" y="2139950"/>
                  </a:lnTo>
                  <a:cubicBezTo>
                    <a:pt x="226060" y="2156460"/>
                    <a:pt x="237490" y="2172970"/>
                    <a:pt x="248920" y="2189480"/>
                  </a:cubicBezTo>
                  <a:lnTo>
                    <a:pt x="2189480" y="248920"/>
                  </a:lnTo>
                  <a:close/>
                  <a:moveTo>
                    <a:pt x="1979930" y="128270"/>
                  </a:moveTo>
                  <a:cubicBezTo>
                    <a:pt x="1960880" y="119380"/>
                    <a:pt x="1941830" y="110490"/>
                    <a:pt x="1922780" y="102870"/>
                  </a:cubicBezTo>
                  <a:lnTo>
                    <a:pt x="104140" y="1921510"/>
                  </a:lnTo>
                  <a:cubicBezTo>
                    <a:pt x="111760" y="1940560"/>
                    <a:pt x="120650" y="1959610"/>
                    <a:pt x="129540" y="1978660"/>
                  </a:cubicBezTo>
                  <a:lnTo>
                    <a:pt x="1979930" y="128270"/>
                  </a:lnTo>
                  <a:close/>
                  <a:moveTo>
                    <a:pt x="2087880" y="185420"/>
                  </a:moveTo>
                  <a:cubicBezTo>
                    <a:pt x="2070100" y="175260"/>
                    <a:pt x="2052320" y="165100"/>
                    <a:pt x="2034540" y="156210"/>
                  </a:cubicBezTo>
                  <a:lnTo>
                    <a:pt x="154940" y="2035810"/>
                  </a:lnTo>
                  <a:cubicBezTo>
                    <a:pt x="163830" y="2053590"/>
                    <a:pt x="173990" y="2071370"/>
                    <a:pt x="184150" y="2089150"/>
                  </a:cubicBezTo>
                  <a:lnTo>
                    <a:pt x="2087880" y="185420"/>
                  </a:lnTo>
                  <a:close/>
                  <a:moveTo>
                    <a:pt x="834390" y="116840"/>
                  </a:moveTo>
                  <a:cubicBezTo>
                    <a:pt x="774700" y="143510"/>
                    <a:pt x="716280" y="173990"/>
                    <a:pt x="660400" y="208280"/>
                  </a:cubicBezTo>
                  <a:lnTo>
                    <a:pt x="208280" y="660400"/>
                  </a:lnTo>
                  <a:cubicBezTo>
                    <a:pt x="172720" y="716280"/>
                    <a:pt x="142240" y="774700"/>
                    <a:pt x="116840" y="834390"/>
                  </a:cubicBezTo>
                  <a:lnTo>
                    <a:pt x="834390" y="116840"/>
                  </a:lnTo>
                  <a:close/>
                  <a:moveTo>
                    <a:pt x="1363980" y="0"/>
                  </a:moveTo>
                  <a:lnTo>
                    <a:pt x="0" y="1363980"/>
                  </a:lnTo>
                  <a:cubicBezTo>
                    <a:pt x="0" y="1391920"/>
                    <a:pt x="0" y="1418590"/>
                    <a:pt x="1270" y="1446530"/>
                  </a:cubicBezTo>
                  <a:lnTo>
                    <a:pt x="1445260" y="1270"/>
                  </a:lnTo>
                  <a:cubicBezTo>
                    <a:pt x="1418590" y="0"/>
                    <a:pt x="1390650" y="0"/>
                    <a:pt x="1363980" y="0"/>
                  </a:cubicBezTo>
                  <a:close/>
                  <a:moveTo>
                    <a:pt x="2787650" y="1386840"/>
                  </a:moveTo>
                  <a:lnTo>
                    <a:pt x="1386840" y="2787650"/>
                  </a:lnTo>
                  <a:cubicBezTo>
                    <a:pt x="1414780" y="2787650"/>
                    <a:pt x="1443990" y="2787650"/>
                    <a:pt x="1471930" y="2785110"/>
                  </a:cubicBezTo>
                  <a:lnTo>
                    <a:pt x="2785110" y="1471930"/>
                  </a:lnTo>
                  <a:cubicBezTo>
                    <a:pt x="2786380" y="1443990"/>
                    <a:pt x="2787650" y="1414780"/>
                    <a:pt x="2787650" y="1386840"/>
                  </a:cubicBezTo>
                  <a:close/>
                  <a:moveTo>
                    <a:pt x="2283460" y="321310"/>
                  </a:moveTo>
                  <a:cubicBezTo>
                    <a:pt x="2268220" y="308610"/>
                    <a:pt x="2252980" y="295910"/>
                    <a:pt x="2237740" y="284480"/>
                  </a:cubicBezTo>
                  <a:lnTo>
                    <a:pt x="284480" y="2237740"/>
                  </a:lnTo>
                  <a:cubicBezTo>
                    <a:pt x="295910" y="2252980"/>
                    <a:pt x="308610" y="2268220"/>
                    <a:pt x="321310" y="2283460"/>
                  </a:cubicBezTo>
                  <a:lnTo>
                    <a:pt x="2283460" y="321310"/>
                  </a:lnTo>
                  <a:close/>
                  <a:moveTo>
                    <a:pt x="1276350" y="5080"/>
                  </a:moveTo>
                  <a:cubicBezTo>
                    <a:pt x="1244600" y="7620"/>
                    <a:pt x="1214120" y="11430"/>
                    <a:pt x="1182370" y="16510"/>
                  </a:cubicBezTo>
                  <a:lnTo>
                    <a:pt x="16510" y="1182370"/>
                  </a:lnTo>
                  <a:cubicBezTo>
                    <a:pt x="11430" y="1214120"/>
                    <a:pt x="7620" y="1244600"/>
                    <a:pt x="5080" y="1276350"/>
                  </a:cubicBezTo>
                  <a:lnTo>
                    <a:pt x="1276350" y="5080"/>
                  </a:lnTo>
                  <a:close/>
                  <a:moveTo>
                    <a:pt x="1080770" y="35560"/>
                  </a:moveTo>
                  <a:cubicBezTo>
                    <a:pt x="1042670" y="44450"/>
                    <a:pt x="1004570" y="54610"/>
                    <a:pt x="966470" y="67310"/>
                  </a:cubicBezTo>
                  <a:lnTo>
                    <a:pt x="66040" y="966470"/>
                  </a:lnTo>
                  <a:cubicBezTo>
                    <a:pt x="54610" y="1004570"/>
                    <a:pt x="43180" y="1041400"/>
                    <a:pt x="34290" y="1080770"/>
                  </a:cubicBezTo>
                  <a:lnTo>
                    <a:pt x="1080770" y="35560"/>
                  </a:lnTo>
                  <a:close/>
                  <a:moveTo>
                    <a:pt x="1734820" y="41910"/>
                  </a:moveTo>
                  <a:cubicBezTo>
                    <a:pt x="1711960" y="36830"/>
                    <a:pt x="1690370" y="31750"/>
                    <a:pt x="1667510" y="26670"/>
                  </a:cubicBezTo>
                  <a:lnTo>
                    <a:pt x="26670" y="1667510"/>
                  </a:lnTo>
                  <a:cubicBezTo>
                    <a:pt x="31750" y="1690370"/>
                    <a:pt x="36830" y="1711960"/>
                    <a:pt x="41910" y="1734820"/>
                  </a:cubicBezTo>
                  <a:lnTo>
                    <a:pt x="1734820" y="41910"/>
                  </a:lnTo>
                  <a:close/>
                  <a:moveTo>
                    <a:pt x="2762250" y="1659890"/>
                  </a:moveTo>
                  <a:cubicBezTo>
                    <a:pt x="2768600" y="1626870"/>
                    <a:pt x="2773680" y="1595120"/>
                    <a:pt x="2777490" y="1562100"/>
                  </a:cubicBezTo>
                  <a:lnTo>
                    <a:pt x="1562100" y="2777490"/>
                  </a:lnTo>
                  <a:cubicBezTo>
                    <a:pt x="1595120" y="2773680"/>
                    <a:pt x="1628140" y="2768600"/>
                    <a:pt x="1659890" y="2762250"/>
                  </a:cubicBezTo>
                  <a:lnTo>
                    <a:pt x="2762250" y="1659890"/>
                  </a:lnTo>
                  <a:close/>
                  <a:moveTo>
                    <a:pt x="2785110" y="1306830"/>
                  </a:moveTo>
                  <a:cubicBezTo>
                    <a:pt x="2783840" y="1281430"/>
                    <a:pt x="2781300" y="1256030"/>
                    <a:pt x="2778760" y="1230630"/>
                  </a:cubicBezTo>
                  <a:lnTo>
                    <a:pt x="1230630" y="2777490"/>
                  </a:lnTo>
                  <a:cubicBezTo>
                    <a:pt x="1256030" y="2780030"/>
                    <a:pt x="1281430" y="2782570"/>
                    <a:pt x="1306830" y="2783840"/>
                  </a:cubicBezTo>
                  <a:lnTo>
                    <a:pt x="2785110" y="1306830"/>
                  </a:lnTo>
                  <a:close/>
                  <a:moveTo>
                    <a:pt x="2767330" y="1158240"/>
                  </a:moveTo>
                  <a:cubicBezTo>
                    <a:pt x="2763520" y="1135380"/>
                    <a:pt x="2758440" y="1112520"/>
                    <a:pt x="2753360" y="1089660"/>
                  </a:cubicBezTo>
                  <a:lnTo>
                    <a:pt x="1088390" y="2753360"/>
                  </a:lnTo>
                  <a:cubicBezTo>
                    <a:pt x="1111250" y="2758440"/>
                    <a:pt x="1134110" y="2763520"/>
                    <a:pt x="1156970" y="2767330"/>
                  </a:cubicBezTo>
                  <a:lnTo>
                    <a:pt x="2767330" y="1158240"/>
                  </a:lnTo>
                  <a:close/>
                  <a:moveTo>
                    <a:pt x="2369820" y="398780"/>
                  </a:moveTo>
                  <a:cubicBezTo>
                    <a:pt x="2355850" y="384810"/>
                    <a:pt x="2341880" y="372110"/>
                    <a:pt x="2327910" y="358140"/>
                  </a:cubicBezTo>
                  <a:lnTo>
                    <a:pt x="359410" y="2326640"/>
                  </a:lnTo>
                  <a:cubicBezTo>
                    <a:pt x="372110" y="2340610"/>
                    <a:pt x="386080" y="2354580"/>
                    <a:pt x="400050" y="2368550"/>
                  </a:cubicBezTo>
                  <a:lnTo>
                    <a:pt x="2369820" y="398780"/>
                  </a:lnTo>
                  <a:close/>
                  <a:moveTo>
                    <a:pt x="2451100" y="2301240"/>
                  </a:moveTo>
                  <a:cubicBezTo>
                    <a:pt x="2520950" y="2219960"/>
                    <a:pt x="2579370" y="2133600"/>
                    <a:pt x="2627630" y="2042160"/>
                  </a:cubicBezTo>
                  <a:lnTo>
                    <a:pt x="2042160" y="2627630"/>
                  </a:lnTo>
                  <a:cubicBezTo>
                    <a:pt x="2133600" y="2579370"/>
                    <a:pt x="2219960" y="2520950"/>
                    <a:pt x="2301240" y="2451100"/>
                  </a:cubicBezTo>
                  <a:lnTo>
                    <a:pt x="2451100" y="2301240"/>
                  </a:lnTo>
                  <a:close/>
                  <a:moveTo>
                    <a:pt x="2736850" y="1023620"/>
                  </a:moveTo>
                  <a:cubicBezTo>
                    <a:pt x="2730500" y="1002030"/>
                    <a:pt x="2724150" y="981710"/>
                    <a:pt x="2717800" y="960120"/>
                  </a:cubicBezTo>
                  <a:lnTo>
                    <a:pt x="960120" y="2717800"/>
                  </a:lnTo>
                  <a:cubicBezTo>
                    <a:pt x="981710" y="2724150"/>
                    <a:pt x="1002030" y="2730500"/>
                    <a:pt x="1023620" y="2736850"/>
                  </a:cubicBezTo>
                  <a:lnTo>
                    <a:pt x="2736850" y="1023620"/>
                  </a:lnTo>
                  <a:close/>
                  <a:moveTo>
                    <a:pt x="2696210" y="1892300"/>
                  </a:moveTo>
                  <a:cubicBezTo>
                    <a:pt x="2711450" y="1851660"/>
                    <a:pt x="2725420" y="1811020"/>
                    <a:pt x="2736850" y="1769110"/>
                  </a:cubicBezTo>
                  <a:lnTo>
                    <a:pt x="1769110" y="2736850"/>
                  </a:lnTo>
                  <a:cubicBezTo>
                    <a:pt x="1811020" y="2725420"/>
                    <a:pt x="1851660" y="2711450"/>
                    <a:pt x="1892300" y="2696210"/>
                  </a:cubicBezTo>
                  <a:lnTo>
                    <a:pt x="2696210" y="1892300"/>
                  </a:lnTo>
                  <a:close/>
                  <a:moveTo>
                    <a:pt x="2523490" y="576580"/>
                  </a:moveTo>
                  <a:cubicBezTo>
                    <a:pt x="2512060" y="561340"/>
                    <a:pt x="2500630" y="544830"/>
                    <a:pt x="2487930" y="529590"/>
                  </a:cubicBezTo>
                  <a:lnTo>
                    <a:pt x="529590" y="2486660"/>
                  </a:lnTo>
                  <a:cubicBezTo>
                    <a:pt x="544830" y="2499360"/>
                    <a:pt x="561340" y="2510790"/>
                    <a:pt x="576580" y="2522220"/>
                  </a:cubicBezTo>
                  <a:lnTo>
                    <a:pt x="2523490" y="576580"/>
                  </a:lnTo>
                  <a:close/>
                  <a:moveTo>
                    <a:pt x="2696210" y="899160"/>
                  </a:moveTo>
                  <a:cubicBezTo>
                    <a:pt x="2688590" y="878840"/>
                    <a:pt x="2680970" y="859790"/>
                    <a:pt x="2672080" y="840740"/>
                  </a:cubicBezTo>
                  <a:lnTo>
                    <a:pt x="839470" y="2673350"/>
                  </a:lnTo>
                  <a:cubicBezTo>
                    <a:pt x="858520" y="2682240"/>
                    <a:pt x="878840" y="2689860"/>
                    <a:pt x="897890" y="2697480"/>
                  </a:cubicBezTo>
                  <a:lnTo>
                    <a:pt x="2696210" y="899160"/>
                  </a:lnTo>
                  <a:close/>
                  <a:moveTo>
                    <a:pt x="2449830" y="483870"/>
                  </a:moveTo>
                  <a:cubicBezTo>
                    <a:pt x="2437130" y="468630"/>
                    <a:pt x="2424430" y="454660"/>
                    <a:pt x="2410460" y="440690"/>
                  </a:cubicBezTo>
                  <a:lnTo>
                    <a:pt x="440690" y="2410460"/>
                  </a:lnTo>
                  <a:cubicBezTo>
                    <a:pt x="454660" y="2424430"/>
                    <a:pt x="469900" y="2437130"/>
                    <a:pt x="483870" y="2449830"/>
                  </a:cubicBezTo>
                  <a:lnTo>
                    <a:pt x="2449830" y="483870"/>
                  </a:lnTo>
                  <a:close/>
                  <a:moveTo>
                    <a:pt x="2588260" y="675640"/>
                  </a:moveTo>
                  <a:cubicBezTo>
                    <a:pt x="2578100" y="659130"/>
                    <a:pt x="2567940" y="641350"/>
                    <a:pt x="2556510" y="624840"/>
                  </a:cubicBezTo>
                  <a:lnTo>
                    <a:pt x="624840" y="2556510"/>
                  </a:lnTo>
                  <a:cubicBezTo>
                    <a:pt x="641350" y="2567940"/>
                    <a:pt x="657860" y="2578100"/>
                    <a:pt x="675640" y="2588260"/>
                  </a:cubicBezTo>
                  <a:lnTo>
                    <a:pt x="2588260" y="675640"/>
                  </a:lnTo>
                  <a:close/>
                  <a:moveTo>
                    <a:pt x="2646680" y="783590"/>
                  </a:moveTo>
                  <a:cubicBezTo>
                    <a:pt x="2637790" y="765810"/>
                    <a:pt x="2628900" y="746760"/>
                    <a:pt x="2618740" y="728980"/>
                  </a:cubicBezTo>
                  <a:lnTo>
                    <a:pt x="728980" y="2618740"/>
                  </a:lnTo>
                  <a:cubicBezTo>
                    <a:pt x="746760" y="2628900"/>
                    <a:pt x="764540" y="2637790"/>
                    <a:pt x="783590" y="2646680"/>
                  </a:cubicBezTo>
                  <a:lnTo>
                    <a:pt x="2646680" y="783590"/>
                  </a:lnTo>
                  <a:close/>
                </a:path>
              </a:pathLst>
            </a:custGeom>
            <a:solidFill>
              <a:srgbClr val="C53D0E"/>
            </a:solidFill>
          </p:spPr>
        </p:sp>
      </p:grpSp>
      <p:grpSp>
        <p:nvGrpSpPr>
          <p:cNvPr id="10" name="Group 10"/>
          <p:cNvGrpSpPr/>
          <p:nvPr/>
        </p:nvGrpSpPr>
        <p:grpSpPr>
          <a:xfrm>
            <a:off x="685622" y="1238619"/>
            <a:ext cx="10817582" cy="861653"/>
            <a:chOff x="-1" y="1"/>
            <a:chExt cx="21640801" cy="1723306"/>
          </a:xfrm>
        </p:grpSpPr>
        <p:grpSp>
          <p:nvGrpSpPr>
            <p:cNvPr id="11" name="Group 11"/>
            <p:cNvGrpSpPr/>
            <p:nvPr/>
          </p:nvGrpSpPr>
          <p:grpSpPr>
            <a:xfrm rot="5400000">
              <a:off x="-107707" y="107707"/>
              <a:ext cx="1723306" cy="1507893"/>
              <a:chOff x="0" y="0"/>
              <a:chExt cx="812800" cy="711200"/>
            </a:xfrm>
          </p:grpSpPr>
          <p:sp>
            <p:nvSpPr>
              <p:cNvPr id="12" name="Freeform 12"/>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9A0000"/>
              </a:solidFill>
            </p:spPr>
          </p:sp>
          <p:sp>
            <p:nvSpPr>
              <p:cNvPr id="13" name="TextBox 13"/>
              <p:cNvSpPr txBox="1"/>
              <p:nvPr/>
            </p:nvSpPr>
            <p:spPr>
              <a:xfrm>
                <a:off x="127000" y="292100"/>
                <a:ext cx="558800" cy="368300"/>
              </a:xfrm>
              <a:prstGeom prst="rect">
                <a:avLst/>
              </a:prstGeom>
            </p:spPr>
            <p:txBody>
              <a:bodyPr lIns="50800" tIns="50800" rIns="50800" bIns="50800" rtlCol="0" anchor="ctr"/>
              <a:lstStyle/>
              <a:p>
                <a:pPr algn="ctr">
                  <a:lnSpc>
                    <a:spcPct val="120000"/>
                  </a:lnSpc>
                  <a:spcBef>
                    <a:spcPct val="0"/>
                  </a:spcBef>
                </a:pPr>
                <a:endParaRPr lang="vi-VN" b="1">
                  <a:latin typeface="Arial" pitchFamily="34" charset="0"/>
                </a:endParaRPr>
              </a:p>
            </p:txBody>
          </p:sp>
        </p:grpSp>
        <p:sp>
          <p:nvSpPr>
            <p:cNvPr id="14" name="TextBox 14"/>
            <p:cNvSpPr txBox="1"/>
            <p:nvPr/>
          </p:nvSpPr>
          <p:spPr>
            <a:xfrm>
              <a:off x="1908716" y="28747"/>
              <a:ext cx="19732084" cy="1620830"/>
            </a:xfrm>
            <a:prstGeom prst="rect">
              <a:avLst/>
            </a:prstGeom>
          </p:spPr>
          <p:txBody>
            <a:bodyPr lIns="0" tIns="0" rIns="0" bIns="0" rtlCol="0" anchor="t">
              <a:spAutoFit/>
            </a:bodyPr>
            <a:lstStyle/>
            <a:p>
              <a:pPr algn="just">
                <a:lnSpc>
                  <a:spcPct val="120000"/>
                </a:lnSpc>
                <a:spcBef>
                  <a:spcPct val="0"/>
                </a:spcBef>
              </a:pPr>
              <a:r>
                <a:rPr lang="vi-VN" sz="2300" b="1">
                  <a:solidFill>
                    <a:srgbClr val="000000"/>
                  </a:solidFill>
                  <a:latin typeface="Arial" pitchFamily="34" charset="0"/>
                </a:rPr>
                <a:t>Mọi sinh vật đều thích nghi với điều kiện sống xác định nhưng điều kiện sống luôn thay đổi</a:t>
              </a:r>
            </a:p>
          </p:txBody>
        </p:sp>
      </p:grpSp>
      <p:pic>
        <p:nvPicPr>
          <p:cNvPr id="15" name="Picture 15"/>
          <p:cNvPicPr>
            <a:picLocks noChangeAspect="1"/>
          </p:cNvPicPr>
          <p:nvPr/>
        </p:nvPicPr>
        <p:blipFill>
          <a:blip r:embed="rId2"/>
          <a:srcRect l="10888" r="10888"/>
          <a:stretch>
            <a:fillRect/>
          </a:stretch>
        </p:blipFill>
        <p:spPr>
          <a:xfrm>
            <a:off x="685621" y="2386021"/>
            <a:ext cx="5408791" cy="4227627"/>
          </a:xfrm>
          <a:prstGeom prst="rect">
            <a:avLst/>
          </a:prstGeom>
        </p:spPr>
      </p:pic>
      <p:grpSp>
        <p:nvGrpSpPr>
          <p:cNvPr id="16" name="Group 16"/>
          <p:cNvGrpSpPr/>
          <p:nvPr/>
        </p:nvGrpSpPr>
        <p:grpSpPr>
          <a:xfrm>
            <a:off x="6343716" y="2386020"/>
            <a:ext cx="5671153" cy="2113813"/>
            <a:chOff x="0" y="0"/>
            <a:chExt cx="11345259" cy="4227627"/>
          </a:xfrm>
        </p:grpSpPr>
        <p:grpSp>
          <p:nvGrpSpPr>
            <p:cNvPr id="17" name="Group 17"/>
            <p:cNvGrpSpPr/>
            <p:nvPr/>
          </p:nvGrpSpPr>
          <p:grpSpPr>
            <a:xfrm>
              <a:off x="0" y="0"/>
              <a:ext cx="11345259" cy="4227627"/>
              <a:chOff x="0" y="0"/>
              <a:chExt cx="3104086" cy="1156687"/>
            </a:xfrm>
          </p:grpSpPr>
          <p:sp>
            <p:nvSpPr>
              <p:cNvPr id="18" name="Freeform 18"/>
              <p:cNvSpPr/>
              <p:nvPr/>
            </p:nvSpPr>
            <p:spPr>
              <a:xfrm>
                <a:off x="0" y="0"/>
                <a:ext cx="3104086" cy="1156687"/>
              </a:xfrm>
              <a:custGeom>
                <a:avLst/>
                <a:gdLst/>
                <a:ahLst/>
                <a:cxnLst/>
                <a:rect l="l" t="t" r="r" b="b"/>
                <a:pathLst>
                  <a:path w="3104086" h="1156687">
                    <a:moveTo>
                      <a:pt x="0" y="0"/>
                    </a:moveTo>
                    <a:lnTo>
                      <a:pt x="0" y="1156687"/>
                    </a:lnTo>
                    <a:lnTo>
                      <a:pt x="3104086" y="1156687"/>
                    </a:lnTo>
                    <a:lnTo>
                      <a:pt x="3104086" y="0"/>
                    </a:lnTo>
                    <a:lnTo>
                      <a:pt x="0" y="0"/>
                    </a:lnTo>
                    <a:close/>
                    <a:moveTo>
                      <a:pt x="3043126" y="1095727"/>
                    </a:moveTo>
                    <a:lnTo>
                      <a:pt x="59690" y="1095727"/>
                    </a:lnTo>
                    <a:lnTo>
                      <a:pt x="59690" y="59690"/>
                    </a:lnTo>
                    <a:lnTo>
                      <a:pt x="3043126" y="59690"/>
                    </a:lnTo>
                    <a:lnTo>
                      <a:pt x="3043126" y="1095727"/>
                    </a:lnTo>
                    <a:close/>
                  </a:path>
                </a:pathLst>
              </a:custGeom>
              <a:solidFill>
                <a:srgbClr val="081835"/>
              </a:solidFill>
            </p:spPr>
          </p:sp>
        </p:grpSp>
        <p:sp>
          <p:nvSpPr>
            <p:cNvPr id="19" name="TextBox 19"/>
            <p:cNvSpPr txBox="1"/>
            <p:nvPr/>
          </p:nvSpPr>
          <p:spPr>
            <a:xfrm>
              <a:off x="556187" y="466724"/>
              <a:ext cx="10232885" cy="3385543"/>
            </a:xfrm>
            <a:prstGeom prst="rect">
              <a:avLst/>
            </a:prstGeom>
          </p:spPr>
          <p:txBody>
            <a:bodyPr lIns="0" tIns="0" rIns="0" bIns="0" rtlCol="0" anchor="t">
              <a:spAutoFit/>
            </a:bodyPr>
            <a:lstStyle/>
            <a:p>
              <a:pPr algn="just">
                <a:lnSpc>
                  <a:spcPct val="120000"/>
                </a:lnSpc>
                <a:spcBef>
                  <a:spcPct val="0"/>
                </a:spcBef>
              </a:pPr>
              <a:r>
                <a:rPr lang="vi-VN" sz="2300" b="1">
                  <a:solidFill>
                    <a:srgbClr val="000000"/>
                  </a:solidFill>
                  <a:latin typeface="Arial" pitchFamily="34" charset="0"/>
                </a:rPr>
                <a:t>Nhờ có đặc tính cảm ứng, sinh vật mới tồn tại, phát triển thích nghi với sự thay đổi của môi trường trong một giới hạn nhất định</a:t>
              </a:r>
            </a:p>
          </p:txBody>
        </p:sp>
      </p:grpSp>
      <p:pic>
        <p:nvPicPr>
          <p:cNvPr id="20" name="Picture 20"/>
          <p:cNvPicPr>
            <a:picLocks noChangeAspect="1"/>
          </p:cNvPicPr>
          <p:nvPr/>
        </p:nvPicPr>
        <p:blipFill>
          <a:blip r:embed="rId3"/>
          <a:srcRect t="49335"/>
          <a:stretch>
            <a:fillRect/>
          </a:stretch>
        </p:blipFill>
        <p:spPr>
          <a:xfrm>
            <a:off x="6343716" y="4695254"/>
            <a:ext cx="5671153" cy="1918393"/>
          </a:xfrm>
          <a:prstGeom prst="rect">
            <a:avLst/>
          </a:prstGeom>
        </p:spPr>
      </p:pic>
      <p:sp>
        <p:nvSpPr>
          <p:cNvPr id="21" name="TextBox 21"/>
          <p:cNvSpPr txBox="1"/>
          <p:nvPr/>
        </p:nvSpPr>
        <p:spPr>
          <a:xfrm>
            <a:off x="685621" y="287867"/>
            <a:ext cx="10046159" cy="384529"/>
          </a:xfrm>
          <a:prstGeom prst="rect">
            <a:avLst/>
          </a:prstGeom>
        </p:spPr>
        <p:txBody>
          <a:bodyPr lIns="0" tIns="0" rIns="0" bIns="0" rtlCol="0" anchor="t">
            <a:spAutoFit/>
          </a:bodyPr>
          <a:lstStyle/>
          <a:p>
            <a:pPr algn="just">
              <a:lnSpc>
                <a:spcPts val="3266"/>
              </a:lnSpc>
            </a:pPr>
            <a:r>
              <a:rPr lang="vi-VN" sz="2300" b="1">
                <a:solidFill>
                  <a:srgbClr val="000000"/>
                </a:solidFill>
                <a:latin typeface="Arial" pitchFamily="34" charset="0"/>
              </a:rPr>
              <a:t>I. KHÁI NIỆM CẢM ỨNG VÀ VAI TRÒ CỦA CẢM ỨNG ĐỐI VỚI SINH VẬT</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fade">
                                      <p:cBhvr>
                                        <p:cTn id="14" dur="1000"/>
                                        <p:tgtEl>
                                          <p:spTgt spid="15"/>
                                        </p:tgtEl>
                                      </p:cBhvr>
                                    </p:animEffect>
                                    <p:anim calcmode="lin" valueType="num">
                                      <p:cBhvr>
                                        <p:cTn id="15" dur="1000" fill="hold"/>
                                        <p:tgtEl>
                                          <p:spTgt spid="15"/>
                                        </p:tgtEl>
                                        <p:attrNameLst>
                                          <p:attrName>ppt_x</p:attrName>
                                        </p:attrNameLst>
                                      </p:cBhvr>
                                      <p:tavLst>
                                        <p:tav tm="0">
                                          <p:val>
                                            <p:strVal val="#ppt_x"/>
                                          </p:val>
                                        </p:tav>
                                        <p:tav tm="100000">
                                          <p:val>
                                            <p:strVal val="#ppt_x"/>
                                          </p:val>
                                        </p:tav>
                                      </p:tavLst>
                                    </p:anim>
                                    <p:anim calcmode="lin" valueType="num">
                                      <p:cBhvr>
                                        <p:cTn id="16"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fade">
                                      <p:cBhvr>
                                        <p:cTn id="21" dur="1000"/>
                                        <p:tgtEl>
                                          <p:spTgt spid="16"/>
                                        </p:tgtEl>
                                      </p:cBhvr>
                                    </p:animEffect>
                                    <p:anim calcmode="lin" valueType="num">
                                      <p:cBhvr>
                                        <p:cTn id="22" dur="1000" fill="hold"/>
                                        <p:tgtEl>
                                          <p:spTgt spid="16"/>
                                        </p:tgtEl>
                                        <p:attrNameLst>
                                          <p:attrName>ppt_x</p:attrName>
                                        </p:attrNameLst>
                                      </p:cBhvr>
                                      <p:tavLst>
                                        <p:tav tm="0">
                                          <p:val>
                                            <p:strVal val="#ppt_x"/>
                                          </p:val>
                                        </p:tav>
                                        <p:tav tm="100000">
                                          <p:val>
                                            <p:strVal val="#ppt_x"/>
                                          </p:val>
                                        </p:tav>
                                      </p:tavLst>
                                    </p:anim>
                                    <p:anim calcmode="lin" valueType="num">
                                      <p:cBhvr>
                                        <p:cTn id="23" dur="1000" fill="hold"/>
                                        <p:tgtEl>
                                          <p:spTgt spid="16"/>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20"/>
                                        </p:tgtEl>
                                        <p:attrNameLst>
                                          <p:attrName>style.visibility</p:attrName>
                                        </p:attrNameLst>
                                      </p:cBhvr>
                                      <p:to>
                                        <p:strVal val="visible"/>
                                      </p:to>
                                    </p:set>
                                    <p:animEffect transition="in" filter="fade">
                                      <p:cBhvr>
                                        <p:cTn id="26" dur="1000"/>
                                        <p:tgtEl>
                                          <p:spTgt spid="20"/>
                                        </p:tgtEl>
                                      </p:cBhvr>
                                    </p:animEffect>
                                    <p:anim calcmode="lin" valueType="num">
                                      <p:cBhvr>
                                        <p:cTn id="27" dur="1000" fill="hold"/>
                                        <p:tgtEl>
                                          <p:spTgt spid="20"/>
                                        </p:tgtEl>
                                        <p:attrNameLst>
                                          <p:attrName>ppt_x</p:attrName>
                                        </p:attrNameLst>
                                      </p:cBhvr>
                                      <p:tavLst>
                                        <p:tav tm="0">
                                          <p:val>
                                            <p:strVal val="#ppt_x"/>
                                          </p:val>
                                        </p:tav>
                                        <p:tav tm="100000">
                                          <p:val>
                                            <p:strVal val="#ppt_x"/>
                                          </p:val>
                                        </p:tav>
                                      </p:tavLst>
                                    </p:anim>
                                    <p:anim calcmode="lin" valueType="num">
                                      <p:cBhvr>
                                        <p:cTn id="28"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80868" y="-1095558"/>
            <a:ext cx="13528373" cy="2045251"/>
            <a:chOff x="0" y="0"/>
            <a:chExt cx="5345935" cy="808000"/>
          </a:xfrm>
        </p:grpSpPr>
        <p:sp>
          <p:nvSpPr>
            <p:cNvPr id="3" name="Freeform 3"/>
            <p:cNvSpPr/>
            <p:nvPr/>
          </p:nvSpPr>
          <p:spPr>
            <a:xfrm>
              <a:off x="0" y="0"/>
              <a:ext cx="5345935" cy="808000"/>
            </a:xfrm>
            <a:custGeom>
              <a:avLst/>
              <a:gdLst/>
              <a:ahLst/>
              <a:cxnLst/>
              <a:rect l="l" t="t" r="r" b="b"/>
              <a:pathLst>
                <a:path w="5345935" h="808000">
                  <a:moveTo>
                    <a:pt x="0" y="0"/>
                  </a:moveTo>
                  <a:lnTo>
                    <a:pt x="5345935" y="0"/>
                  </a:lnTo>
                  <a:lnTo>
                    <a:pt x="5345935" y="808000"/>
                  </a:lnTo>
                  <a:lnTo>
                    <a:pt x="0" y="808000"/>
                  </a:lnTo>
                  <a:close/>
                </a:path>
              </a:pathLst>
            </a:custGeom>
            <a:solidFill>
              <a:srgbClr val="FFD079"/>
            </a:solidFill>
          </p:spPr>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1772"/>
                </a:lnSpc>
                <a:spcBef>
                  <a:spcPct val="0"/>
                </a:spcBef>
              </a:pPr>
              <a:endParaRPr>
                <a:latin typeface="Arial" pitchFamily="34" charset="0"/>
              </a:endParaRPr>
            </a:p>
          </p:txBody>
        </p:sp>
      </p:grpSp>
      <p:grpSp>
        <p:nvGrpSpPr>
          <p:cNvPr id="5" name="Group 5"/>
          <p:cNvGrpSpPr>
            <a:grpSpLocks noChangeAspect="1"/>
          </p:cNvGrpSpPr>
          <p:nvPr/>
        </p:nvGrpSpPr>
        <p:grpSpPr>
          <a:xfrm>
            <a:off x="10731781" y="-2258963"/>
            <a:ext cx="3496669" cy="3497580"/>
            <a:chOff x="0" y="0"/>
            <a:chExt cx="2787650" cy="2787650"/>
          </a:xfrm>
        </p:grpSpPr>
        <p:sp>
          <p:nvSpPr>
            <p:cNvPr id="6" name="Freeform 6"/>
            <p:cNvSpPr/>
            <p:nvPr/>
          </p:nvSpPr>
          <p:spPr>
            <a:xfrm>
              <a:off x="0" y="0"/>
              <a:ext cx="2787650" cy="2787650"/>
            </a:xfrm>
            <a:custGeom>
              <a:avLst/>
              <a:gdLst/>
              <a:ahLst/>
              <a:cxnLst/>
              <a:rect l="l" t="t" r="r" b="b"/>
              <a:pathLst>
                <a:path w="2787650" h="2787650">
                  <a:moveTo>
                    <a:pt x="81280" y="1861820"/>
                  </a:moveTo>
                  <a:cubicBezTo>
                    <a:pt x="73660" y="1841500"/>
                    <a:pt x="67310" y="1819910"/>
                    <a:pt x="60960" y="1799590"/>
                  </a:cubicBezTo>
                  <a:lnTo>
                    <a:pt x="1800860" y="59690"/>
                  </a:lnTo>
                  <a:cubicBezTo>
                    <a:pt x="1821180" y="66040"/>
                    <a:pt x="1842770" y="72390"/>
                    <a:pt x="1863090" y="80010"/>
                  </a:cubicBezTo>
                  <a:lnTo>
                    <a:pt x="81280" y="1861820"/>
                  </a:lnTo>
                  <a:close/>
                  <a:moveTo>
                    <a:pt x="1597660" y="15240"/>
                  </a:moveTo>
                  <a:cubicBezTo>
                    <a:pt x="1573530" y="11430"/>
                    <a:pt x="1548130" y="8890"/>
                    <a:pt x="1524000" y="6350"/>
                  </a:cubicBezTo>
                  <a:lnTo>
                    <a:pt x="6350" y="1524000"/>
                  </a:lnTo>
                  <a:cubicBezTo>
                    <a:pt x="8890" y="1548130"/>
                    <a:pt x="11430" y="1573530"/>
                    <a:pt x="15240" y="1597660"/>
                  </a:cubicBezTo>
                  <a:lnTo>
                    <a:pt x="1597660" y="15240"/>
                  </a:lnTo>
                  <a:close/>
                  <a:moveTo>
                    <a:pt x="2189480" y="248920"/>
                  </a:moveTo>
                  <a:cubicBezTo>
                    <a:pt x="2172970" y="237490"/>
                    <a:pt x="2156460" y="226060"/>
                    <a:pt x="2139950" y="215900"/>
                  </a:cubicBezTo>
                  <a:lnTo>
                    <a:pt x="215900" y="2139950"/>
                  </a:lnTo>
                  <a:cubicBezTo>
                    <a:pt x="226060" y="2156460"/>
                    <a:pt x="237490" y="2172970"/>
                    <a:pt x="248920" y="2189480"/>
                  </a:cubicBezTo>
                  <a:lnTo>
                    <a:pt x="2189480" y="248920"/>
                  </a:lnTo>
                  <a:close/>
                  <a:moveTo>
                    <a:pt x="1979930" y="128270"/>
                  </a:moveTo>
                  <a:cubicBezTo>
                    <a:pt x="1960880" y="119380"/>
                    <a:pt x="1941830" y="110490"/>
                    <a:pt x="1922780" y="102870"/>
                  </a:cubicBezTo>
                  <a:lnTo>
                    <a:pt x="104140" y="1921510"/>
                  </a:lnTo>
                  <a:cubicBezTo>
                    <a:pt x="111760" y="1940560"/>
                    <a:pt x="120650" y="1959610"/>
                    <a:pt x="129540" y="1978660"/>
                  </a:cubicBezTo>
                  <a:lnTo>
                    <a:pt x="1979930" y="128270"/>
                  </a:lnTo>
                  <a:close/>
                  <a:moveTo>
                    <a:pt x="2087880" y="185420"/>
                  </a:moveTo>
                  <a:cubicBezTo>
                    <a:pt x="2070100" y="175260"/>
                    <a:pt x="2052320" y="165100"/>
                    <a:pt x="2034540" y="156210"/>
                  </a:cubicBezTo>
                  <a:lnTo>
                    <a:pt x="154940" y="2035810"/>
                  </a:lnTo>
                  <a:cubicBezTo>
                    <a:pt x="163830" y="2053590"/>
                    <a:pt x="173990" y="2071370"/>
                    <a:pt x="184150" y="2089150"/>
                  </a:cubicBezTo>
                  <a:lnTo>
                    <a:pt x="2087880" y="185420"/>
                  </a:lnTo>
                  <a:close/>
                  <a:moveTo>
                    <a:pt x="834390" y="116840"/>
                  </a:moveTo>
                  <a:cubicBezTo>
                    <a:pt x="774700" y="143510"/>
                    <a:pt x="716280" y="173990"/>
                    <a:pt x="660400" y="208280"/>
                  </a:cubicBezTo>
                  <a:lnTo>
                    <a:pt x="208280" y="660400"/>
                  </a:lnTo>
                  <a:cubicBezTo>
                    <a:pt x="172720" y="716280"/>
                    <a:pt x="142240" y="774700"/>
                    <a:pt x="116840" y="834390"/>
                  </a:cubicBezTo>
                  <a:lnTo>
                    <a:pt x="834390" y="116840"/>
                  </a:lnTo>
                  <a:close/>
                  <a:moveTo>
                    <a:pt x="1363980" y="0"/>
                  </a:moveTo>
                  <a:lnTo>
                    <a:pt x="0" y="1363980"/>
                  </a:lnTo>
                  <a:cubicBezTo>
                    <a:pt x="0" y="1391920"/>
                    <a:pt x="0" y="1418590"/>
                    <a:pt x="1270" y="1446530"/>
                  </a:cubicBezTo>
                  <a:lnTo>
                    <a:pt x="1445260" y="1270"/>
                  </a:lnTo>
                  <a:cubicBezTo>
                    <a:pt x="1418590" y="0"/>
                    <a:pt x="1390650" y="0"/>
                    <a:pt x="1363980" y="0"/>
                  </a:cubicBezTo>
                  <a:close/>
                  <a:moveTo>
                    <a:pt x="2787650" y="1386840"/>
                  </a:moveTo>
                  <a:lnTo>
                    <a:pt x="1386840" y="2787650"/>
                  </a:lnTo>
                  <a:cubicBezTo>
                    <a:pt x="1414780" y="2787650"/>
                    <a:pt x="1443990" y="2787650"/>
                    <a:pt x="1471930" y="2785110"/>
                  </a:cubicBezTo>
                  <a:lnTo>
                    <a:pt x="2785110" y="1471930"/>
                  </a:lnTo>
                  <a:cubicBezTo>
                    <a:pt x="2786380" y="1443990"/>
                    <a:pt x="2787650" y="1414780"/>
                    <a:pt x="2787650" y="1386840"/>
                  </a:cubicBezTo>
                  <a:close/>
                  <a:moveTo>
                    <a:pt x="2283460" y="321310"/>
                  </a:moveTo>
                  <a:cubicBezTo>
                    <a:pt x="2268220" y="308610"/>
                    <a:pt x="2252980" y="295910"/>
                    <a:pt x="2237740" y="284480"/>
                  </a:cubicBezTo>
                  <a:lnTo>
                    <a:pt x="284480" y="2237740"/>
                  </a:lnTo>
                  <a:cubicBezTo>
                    <a:pt x="295910" y="2252980"/>
                    <a:pt x="308610" y="2268220"/>
                    <a:pt x="321310" y="2283460"/>
                  </a:cubicBezTo>
                  <a:lnTo>
                    <a:pt x="2283460" y="321310"/>
                  </a:lnTo>
                  <a:close/>
                  <a:moveTo>
                    <a:pt x="1276350" y="5080"/>
                  </a:moveTo>
                  <a:cubicBezTo>
                    <a:pt x="1244600" y="7620"/>
                    <a:pt x="1214120" y="11430"/>
                    <a:pt x="1182370" y="16510"/>
                  </a:cubicBezTo>
                  <a:lnTo>
                    <a:pt x="16510" y="1182370"/>
                  </a:lnTo>
                  <a:cubicBezTo>
                    <a:pt x="11430" y="1214120"/>
                    <a:pt x="7620" y="1244600"/>
                    <a:pt x="5080" y="1276350"/>
                  </a:cubicBezTo>
                  <a:lnTo>
                    <a:pt x="1276350" y="5080"/>
                  </a:lnTo>
                  <a:close/>
                  <a:moveTo>
                    <a:pt x="1080770" y="35560"/>
                  </a:moveTo>
                  <a:cubicBezTo>
                    <a:pt x="1042670" y="44450"/>
                    <a:pt x="1004570" y="54610"/>
                    <a:pt x="966470" y="67310"/>
                  </a:cubicBezTo>
                  <a:lnTo>
                    <a:pt x="66040" y="966470"/>
                  </a:lnTo>
                  <a:cubicBezTo>
                    <a:pt x="54610" y="1004570"/>
                    <a:pt x="43180" y="1041400"/>
                    <a:pt x="34290" y="1080770"/>
                  </a:cubicBezTo>
                  <a:lnTo>
                    <a:pt x="1080770" y="35560"/>
                  </a:lnTo>
                  <a:close/>
                  <a:moveTo>
                    <a:pt x="1734820" y="41910"/>
                  </a:moveTo>
                  <a:cubicBezTo>
                    <a:pt x="1711960" y="36830"/>
                    <a:pt x="1690370" y="31750"/>
                    <a:pt x="1667510" y="26670"/>
                  </a:cubicBezTo>
                  <a:lnTo>
                    <a:pt x="26670" y="1667510"/>
                  </a:lnTo>
                  <a:cubicBezTo>
                    <a:pt x="31750" y="1690370"/>
                    <a:pt x="36830" y="1711960"/>
                    <a:pt x="41910" y="1734820"/>
                  </a:cubicBezTo>
                  <a:lnTo>
                    <a:pt x="1734820" y="41910"/>
                  </a:lnTo>
                  <a:close/>
                  <a:moveTo>
                    <a:pt x="2762250" y="1659890"/>
                  </a:moveTo>
                  <a:cubicBezTo>
                    <a:pt x="2768600" y="1626870"/>
                    <a:pt x="2773680" y="1595120"/>
                    <a:pt x="2777490" y="1562100"/>
                  </a:cubicBezTo>
                  <a:lnTo>
                    <a:pt x="1562100" y="2777490"/>
                  </a:lnTo>
                  <a:cubicBezTo>
                    <a:pt x="1595120" y="2773680"/>
                    <a:pt x="1628140" y="2768600"/>
                    <a:pt x="1659890" y="2762250"/>
                  </a:cubicBezTo>
                  <a:lnTo>
                    <a:pt x="2762250" y="1659890"/>
                  </a:lnTo>
                  <a:close/>
                  <a:moveTo>
                    <a:pt x="2785110" y="1306830"/>
                  </a:moveTo>
                  <a:cubicBezTo>
                    <a:pt x="2783840" y="1281430"/>
                    <a:pt x="2781300" y="1256030"/>
                    <a:pt x="2778760" y="1230630"/>
                  </a:cubicBezTo>
                  <a:lnTo>
                    <a:pt x="1230630" y="2777490"/>
                  </a:lnTo>
                  <a:cubicBezTo>
                    <a:pt x="1256030" y="2780030"/>
                    <a:pt x="1281430" y="2782570"/>
                    <a:pt x="1306830" y="2783840"/>
                  </a:cubicBezTo>
                  <a:lnTo>
                    <a:pt x="2785110" y="1306830"/>
                  </a:lnTo>
                  <a:close/>
                  <a:moveTo>
                    <a:pt x="2767330" y="1158240"/>
                  </a:moveTo>
                  <a:cubicBezTo>
                    <a:pt x="2763520" y="1135380"/>
                    <a:pt x="2758440" y="1112520"/>
                    <a:pt x="2753360" y="1089660"/>
                  </a:cubicBezTo>
                  <a:lnTo>
                    <a:pt x="1088390" y="2753360"/>
                  </a:lnTo>
                  <a:cubicBezTo>
                    <a:pt x="1111250" y="2758440"/>
                    <a:pt x="1134110" y="2763520"/>
                    <a:pt x="1156970" y="2767330"/>
                  </a:cubicBezTo>
                  <a:lnTo>
                    <a:pt x="2767330" y="1158240"/>
                  </a:lnTo>
                  <a:close/>
                  <a:moveTo>
                    <a:pt x="2369820" y="398780"/>
                  </a:moveTo>
                  <a:cubicBezTo>
                    <a:pt x="2355850" y="384810"/>
                    <a:pt x="2341880" y="372110"/>
                    <a:pt x="2327910" y="358140"/>
                  </a:cubicBezTo>
                  <a:lnTo>
                    <a:pt x="359410" y="2326640"/>
                  </a:lnTo>
                  <a:cubicBezTo>
                    <a:pt x="372110" y="2340610"/>
                    <a:pt x="386080" y="2354580"/>
                    <a:pt x="400050" y="2368550"/>
                  </a:cubicBezTo>
                  <a:lnTo>
                    <a:pt x="2369820" y="398780"/>
                  </a:lnTo>
                  <a:close/>
                  <a:moveTo>
                    <a:pt x="2451100" y="2301240"/>
                  </a:moveTo>
                  <a:cubicBezTo>
                    <a:pt x="2520950" y="2219960"/>
                    <a:pt x="2579370" y="2133600"/>
                    <a:pt x="2627630" y="2042160"/>
                  </a:cubicBezTo>
                  <a:lnTo>
                    <a:pt x="2042160" y="2627630"/>
                  </a:lnTo>
                  <a:cubicBezTo>
                    <a:pt x="2133600" y="2579370"/>
                    <a:pt x="2219960" y="2520950"/>
                    <a:pt x="2301240" y="2451100"/>
                  </a:cubicBezTo>
                  <a:lnTo>
                    <a:pt x="2451100" y="2301240"/>
                  </a:lnTo>
                  <a:close/>
                  <a:moveTo>
                    <a:pt x="2736850" y="1023620"/>
                  </a:moveTo>
                  <a:cubicBezTo>
                    <a:pt x="2730500" y="1002030"/>
                    <a:pt x="2724150" y="981710"/>
                    <a:pt x="2717800" y="960120"/>
                  </a:cubicBezTo>
                  <a:lnTo>
                    <a:pt x="960120" y="2717800"/>
                  </a:lnTo>
                  <a:cubicBezTo>
                    <a:pt x="981710" y="2724150"/>
                    <a:pt x="1002030" y="2730500"/>
                    <a:pt x="1023620" y="2736850"/>
                  </a:cubicBezTo>
                  <a:lnTo>
                    <a:pt x="2736850" y="1023620"/>
                  </a:lnTo>
                  <a:close/>
                  <a:moveTo>
                    <a:pt x="2696210" y="1892300"/>
                  </a:moveTo>
                  <a:cubicBezTo>
                    <a:pt x="2711450" y="1851660"/>
                    <a:pt x="2725420" y="1811020"/>
                    <a:pt x="2736850" y="1769110"/>
                  </a:cubicBezTo>
                  <a:lnTo>
                    <a:pt x="1769110" y="2736850"/>
                  </a:lnTo>
                  <a:cubicBezTo>
                    <a:pt x="1811020" y="2725420"/>
                    <a:pt x="1851660" y="2711450"/>
                    <a:pt x="1892300" y="2696210"/>
                  </a:cubicBezTo>
                  <a:lnTo>
                    <a:pt x="2696210" y="1892300"/>
                  </a:lnTo>
                  <a:close/>
                  <a:moveTo>
                    <a:pt x="2523490" y="576580"/>
                  </a:moveTo>
                  <a:cubicBezTo>
                    <a:pt x="2512060" y="561340"/>
                    <a:pt x="2500630" y="544830"/>
                    <a:pt x="2487930" y="529590"/>
                  </a:cubicBezTo>
                  <a:lnTo>
                    <a:pt x="529590" y="2486660"/>
                  </a:lnTo>
                  <a:cubicBezTo>
                    <a:pt x="544830" y="2499360"/>
                    <a:pt x="561340" y="2510790"/>
                    <a:pt x="576580" y="2522220"/>
                  </a:cubicBezTo>
                  <a:lnTo>
                    <a:pt x="2523490" y="576580"/>
                  </a:lnTo>
                  <a:close/>
                  <a:moveTo>
                    <a:pt x="2696210" y="899160"/>
                  </a:moveTo>
                  <a:cubicBezTo>
                    <a:pt x="2688590" y="878840"/>
                    <a:pt x="2680970" y="859790"/>
                    <a:pt x="2672080" y="840740"/>
                  </a:cubicBezTo>
                  <a:lnTo>
                    <a:pt x="839470" y="2673350"/>
                  </a:lnTo>
                  <a:cubicBezTo>
                    <a:pt x="858520" y="2682240"/>
                    <a:pt x="878840" y="2689860"/>
                    <a:pt x="897890" y="2697480"/>
                  </a:cubicBezTo>
                  <a:lnTo>
                    <a:pt x="2696210" y="899160"/>
                  </a:lnTo>
                  <a:close/>
                  <a:moveTo>
                    <a:pt x="2449830" y="483870"/>
                  </a:moveTo>
                  <a:cubicBezTo>
                    <a:pt x="2437130" y="468630"/>
                    <a:pt x="2424430" y="454660"/>
                    <a:pt x="2410460" y="440690"/>
                  </a:cubicBezTo>
                  <a:lnTo>
                    <a:pt x="440690" y="2410460"/>
                  </a:lnTo>
                  <a:cubicBezTo>
                    <a:pt x="454660" y="2424430"/>
                    <a:pt x="469900" y="2437130"/>
                    <a:pt x="483870" y="2449830"/>
                  </a:cubicBezTo>
                  <a:lnTo>
                    <a:pt x="2449830" y="483870"/>
                  </a:lnTo>
                  <a:close/>
                  <a:moveTo>
                    <a:pt x="2588260" y="675640"/>
                  </a:moveTo>
                  <a:cubicBezTo>
                    <a:pt x="2578100" y="659130"/>
                    <a:pt x="2567940" y="641350"/>
                    <a:pt x="2556510" y="624840"/>
                  </a:cubicBezTo>
                  <a:lnTo>
                    <a:pt x="624840" y="2556510"/>
                  </a:lnTo>
                  <a:cubicBezTo>
                    <a:pt x="641350" y="2567940"/>
                    <a:pt x="657860" y="2578100"/>
                    <a:pt x="675640" y="2588260"/>
                  </a:cubicBezTo>
                  <a:lnTo>
                    <a:pt x="2588260" y="675640"/>
                  </a:lnTo>
                  <a:close/>
                  <a:moveTo>
                    <a:pt x="2646680" y="783590"/>
                  </a:moveTo>
                  <a:cubicBezTo>
                    <a:pt x="2637790" y="765810"/>
                    <a:pt x="2628900" y="746760"/>
                    <a:pt x="2618740" y="728980"/>
                  </a:cubicBezTo>
                  <a:lnTo>
                    <a:pt x="728980" y="2618740"/>
                  </a:lnTo>
                  <a:cubicBezTo>
                    <a:pt x="746760" y="2628900"/>
                    <a:pt x="764540" y="2637790"/>
                    <a:pt x="783590" y="2646680"/>
                  </a:cubicBezTo>
                  <a:lnTo>
                    <a:pt x="2646680" y="783590"/>
                  </a:lnTo>
                  <a:close/>
                </a:path>
              </a:pathLst>
            </a:custGeom>
            <a:solidFill>
              <a:srgbClr val="C53D0E"/>
            </a:solidFill>
          </p:spPr>
        </p:sp>
      </p:grpSp>
      <p:grpSp>
        <p:nvGrpSpPr>
          <p:cNvPr id="7" name="Group 7"/>
          <p:cNvGrpSpPr/>
          <p:nvPr/>
        </p:nvGrpSpPr>
        <p:grpSpPr>
          <a:xfrm>
            <a:off x="685622" y="1238619"/>
            <a:ext cx="10817582" cy="861653"/>
            <a:chOff x="-1" y="1"/>
            <a:chExt cx="21640801" cy="1723306"/>
          </a:xfrm>
        </p:grpSpPr>
        <p:grpSp>
          <p:nvGrpSpPr>
            <p:cNvPr id="8" name="Group 8"/>
            <p:cNvGrpSpPr/>
            <p:nvPr/>
          </p:nvGrpSpPr>
          <p:grpSpPr>
            <a:xfrm rot="5400000">
              <a:off x="-107707" y="107707"/>
              <a:ext cx="1723306" cy="1507893"/>
              <a:chOff x="0" y="0"/>
              <a:chExt cx="812800" cy="711200"/>
            </a:xfrm>
          </p:grpSpPr>
          <p:sp>
            <p:nvSpPr>
              <p:cNvPr id="9" name="Freeform 9"/>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9A0000"/>
              </a:solidFill>
            </p:spPr>
          </p:sp>
          <p:sp>
            <p:nvSpPr>
              <p:cNvPr id="10" name="TextBox 10"/>
              <p:cNvSpPr txBox="1"/>
              <p:nvPr/>
            </p:nvSpPr>
            <p:spPr>
              <a:xfrm>
                <a:off x="127000" y="292100"/>
                <a:ext cx="558800" cy="368300"/>
              </a:xfrm>
              <a:prstGeom prst="rect">
                <a:avLst/>
              </a:prstGeom>
            </p:spPr>
            <p:txBody>
              <a:bodyPr lIns="50800" tIns="50800" rIns="50800" bIns="50800" rtlCol="0" anchor="ctr"/>
              <a:lstStyle/>
              <a:p>
                <a:pPr algn="ctr">
                  <a:lnSpc>
                    <a:spcPct val="120000"/>
                  </a:lnSpc>
                  <a:spcBef>
                    <a:spcPct val="0"/>
                  </a:spcBef>
                </a:pPr>
                <a:endParaRPr lang="vi-VN" b="1">
                  <a:latin typeface="Arial" pitchFamily="34" charset="0"/>
                </a:endParaRPr>
              </a:p>
            </p:txBody>
          </p:sp>
        </p:grpSp>
        <p:sp>
          <p:nvSpPr>
            <p:cNvPr id="11" name="TextBox 11"/>
            <p:cNvSpPr txBox="1"/>
            <p:nvPr/>
          </p:nvSpPr>
          <p:spPr>
            <a:xfrm>
              <a:off x="1908716" y="28747"/>
              <a:ext cx="19732084" cy="1615444"/>
            </a:xfrm>
            <a:prstGeom prst="rect">
              <a:avLst/>
            </a:prstGeom>
          </p:spPr>
          <p:txBody>
            <a:bodyPr lIns="0" tIns="0" rIns="0" bIns="0" rtlCol="0" anchor="t">
              <a:spAutoFit/>
            </a:bodyPr>
            <a:lstStyle/>
            <a:p>
              <a:pPr algn="just">
                <a:lnSpc>
                  <a:spcPct val="120000"/>
                </a:lnSpc>
                <a:spcBef>
                  <a:spcPct val="0"/>
                </a:spcBef>
              </a:pPr>
              <a:r>
                <a:rPr lang="vi-VN" sz="2300" b="1">
                  <a:solidFill>
                    <a:srgbClr val="000000"/>
                  </a:solidFill>
                  <a:latin typeface="Arial" pitchFamily="34" charset="0"/>
                </a:rPr>
                <a:t>Cảm ứng ở thực vật thường khó nhận thấy, diễn ra chậm và biểu hiện bằng sự thay đổi hình thái và sự vận động các cơ quan</a:t>
              </a:r>
            </a:p>
          </p:txBody>
        </p:sp>
      </p:grpSp>
      <p:grpSp>
        <p:nvGrpSpPr>
          <p:cNvPr id="12" name="Group 12"/>
          <p:cNvGrpSpPr/>
          <p:nvPr/>
        </p:nvGrpSpPr>
        <p:grpSpPr>
          <a:xfrm>
            <a:off x="685622" y="2386021"/>
            <a:ext cx="7666800" cy="861653"/>
            <a:chOff x="-1" y="1"/>
            <a:chExt cx="15337596" cy="1723306"/>
          </a:xfrm>
        </p:grpSpPr>
        <p:grpSp>
          <p:nvGrpSpPr>
            <p:cNvPr id="13" name="Group 13"/>
            <p:cNvGrpSpPr/>
            <p:nvPr/>
          </p:nvGrpSpPr>
          <p:grpSpPr>
            <a:xfrm rot="5400000">
              <a:off x="-107707" y="107707"/>
              <a:ext cx="1723306" cy="1507893"/>
              <a:chOff x="0" y="0"/>
              <a:chExt cx="812800" cy="711200"/>
            </a:xfrm>
          </p:grpSpPr>
          <p:sp>
            <p:nvSpPr>
              <p:cNvPr id="14" name="Freeform 14"/>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9A0000"/>
              </a:solidFill>
            </p:spPr>
          </p:sp>
          <p:sp>
            <p:nvSpPr>
              <p:cNvPr id="15" name="TextBox 15"/>
              <p:cNvSpPr txBox="1"/>
              <p:nvPr/>
            </p:nvSpPr>
            <p:spPr>
              <a:xfrm>
                <a:off x="127000" y="292100"/>
                <a:ext cx="558800" cy="368300"/>
              </a:xfrm>
              <a:prstGeom prst="rect">
                <a:avLst/>
              </a:prstGeom>
            </p:spPr>
            <p:txBody>
              <a:bodyPr lIns="50800" tIns="50800" rIns="50800" bIns="50800" rtlCol="0" anchor="ctr"/>
              <a:lstStyle/>
              <a:p>
                <a:pPr algn="ctr">
                  <a:lnSpc>
                    <a:spcPts val="1772"/>
                  </a:lnSpc>
                  <a:spcBef>
                    <a:spcPct val="0"/>
                  </a:spcBef>
                </a:pPr>
                <a:endParaRPr lang="vi-VN" b="1">
                  <a:latin typeface="Arial" pitchFamily="34" charset="0"/>
                </a:endParaRPr>
              </a:p>
            </p:txBody>
          </p:sp>
        </p:grpSp>
        <p:sp>
          <p:nvSpPr>
            <p:cNvPr id="16" name="TextBox 16"/>
            <p:cNvSpPr txBox="1"/>
            <p:nvPr/>
          </p:nvSpPr>
          <p:spPr>
            <a:xfrm>
              <a:off x="1908716" y="441497"/>
              <a:ext cx="13428879" cy="769058"/>
            </a:xfrm>
            <a:prstGeom prst="rect">
              <a:avLst/>
            </a:prstGeom>
          </p:spPr>
          <p:txBody>
            <a:bodyPr lIns="0" tIns="0" rIns="0" bIns="0" rtlCol="0" anchor="t">
              <a:spAutoFit/>
            </a:bodyPr>
            <a:lstStyle/>
            <a:p>
              <a:pPr algn="just">
                <a:lnSpc>
                  <a:spcPts val="3266"/>
                </a:lnSpc>
                <a:spcBef>
                  <a:spcPct val="0"/>
                </a:spcBef>
              </a:pPr>
              <a:r>
                <a:rPr lang="vi-VN" sz="2300" b="1">
                  <a:solidFill>
                    <a:srgbClr val="000000"/>
                  </a:solidFill>
                  <a:latin typeface="Arial" pitchFamily="34" charset="0"/>
                </a:rPr>
                <a:t>Cảm ứng ở thực vật có các hình thức như:</a:t>
              </a:r>
            </a:p>
          </p:txBody>
        </p:sp>
      </p:grpSp>
      <p:pic>
        <p:nvPicPr>
          <p:cNvPr id="17" name="Picture 17"/>
          <p:cNvPicPr>
            <a:picLocks noChangeAspect="1"/>
          </p:cNvPicPr>
          <p:nvPr/>
        </p:nvPicPr>
        <p:blipFill>
          <a:blip r:embed="rId2"/>
          <a:srcRect l="3783" r="3783"/>
          <a:stretch>
            <a:fillRect/>
          </a:stretch>
        </p:blipFill>
        <p:spPr>
          <a:xfrm>
            <a:off x="6807831" y="3328307"/>
            <a:ext cx="4695373" cy="3366181"/>
          </a:xfrm>
          <a:prstGeom prst="rect">
            <a:avLst/>
          </a:prstGeom>
        </p:spPr>
      </p:pic>
      <p:grpSp>
        <p:nvGrpSpPr>
          <p:cNvPr id="18" name="Group 18"/>
          <p:cNvGrpSpPr/>
          <p:nvPr/>
        </p:nvGrpSpPr>
        <p:grpSpPr>
          <a:xfrm>
            <a:off x="685621" y="3429001"/>
            <a:ext cx="2546461" cy="1004291"/>
            <a:chOff x="0" y="0"/>
            <a:chExt cx="5094249" cy="2008583"/>
          </a:xfrm>
        </p:grpSpPr>
        <p:grpSp>
          <p:nvGrpSpPr>
            <p:cNvPr id="19" name="Group 19"/>
            <p:cNvGrpSpPr/>
            <p:nvPr/>
          </p:nvGrpSpPr>
          <p:grpSpPr>
            <a:xfrm rot="5400000">
              <a:off x="1542833" y="-1542833"/>
              <a:ext cx="2008583" cy="5094249"/>
              <a:chOff x="0" y="0"/>
              <a:chExt cx="660400" cy="1674933"/>
            </a:xfrm>
          </p:grpSpPr>
          <p:sp>
            <p:nvSpPr>
              <p:cNvPr id="20" name="Freeform 20"/>
              <p:cNvSpPr/>
              <p:nvPr/>
            </p:nvSpPr>
            <p:spPr>
              <a:xfrm>
                <a:off x="0" y="0"/>
                <a:ext cx="660400" cy="1674933"/>
              </a:xfrm>
              <a:custGeom>
                <a:avLst/>
                <a:gdLst/>
                <a:ahLst/>
                <a:cxnLst/>
                <a:rect l="l" t="t" r="r" b="b"/>
                <a:pathLst>
                  <a:path w="660400" h="1674933">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47652"/>
                    </a:cubicBezTo>
                    <a:lnTo>
                      <a:pt x="660400" y="1674933"/>
                    </a:lnTo>
                    <a:lnTo>
                      <a:pt x="0" y="1674933"/>
                    </a:lnTo>
                    <a:lnTo>
                      <a:pt x="0" y="348637"/>
                    </a:lnTo>
                    <a:cubicBezTo>
                      <a:pt x="1782" y="185660"/>
                      <a:pt x="93019" y="64045"/>
                      <a:pt x="220252" y="19070"/>
                    </a:cubicBezTo>
                    <a:close/>
                  </a:path>
                </a:pathLst>
              </a:custGeom>
              <a:solidFill>
                <a:srgbClr val="C9E265">
                  <a:alpha val="69804"/>
                </a:srgbClr>
              </a:solidFill>
            </p:spPr>
          </p:sp>
          <p:sp>
            <p:nvSpPr>
              <p:cNvPr id="21" name="TextBox 21"/>
              <p:cNvSpPr txBox="1"/>
              <p:nvPr/>
            </p:nvSpPr>
            <p:spPr>
              <a:xfrm>
                <a:off x="0" y="88900"/>
                <a:ext cx="660400" cy="723900"/>
              </a:xfrm>
              <a:prstGeom prst="rect">
                <a:avLst/>
              </a:prstGeom>
            </p:spPr>
            <p:txBody>
              <a:bodyPr lIns="50800" tIns="50800" rIns="50800" bIns="50800" rtlCol="0" anchor="ctr"/>
              <a:lstStyle/>
              <a:p>
                <a:pPr algn="ctr">
                  <a:lnSpc>
                    <a:spcPts val="1772"/>
                  </a:lnSpc>
                  <a:spcBef>
                    <a:spcPct val="0"/>
                  </a:spcBef>
                </a:pPr>
                <a:endParaRPr lang="vi-VN" b="1">
                  <a:latin typeface="Arial" pitchFamily="34" charset="0"/>
                </a:endParaRPr>
              </a:p>
            </p:txBody>
          </p:sp>
        </p:grpSp>
        <p:sp>
          <p:nvSpPr>
            <p:cNvPr id="22" name="TextBox 22"/>
            <p:cNvSpPr txBox="1"/>
            <p:nvPr/>
          </p:nvSpPr>
          <p:spPr>
            <a:xfrm>
              <a:off x="561564" y="584132"/>
              <a:ext cx="3561160" cy="769058"/>
            </a:xfrm>
            <a:prstGeom prst="rect">
              <a:avLst/>
            </a:prstGeom>
          </p:spPr>
          <p:txBody>
            <a:bodyPr lIns="0" tIns="0" rIns="0" bIns="0" rtlCol="0" anchor="t">
              <a:spAutoFit/>
            </a:bodyPr>
            <a:lstStyle/>
            <a:p>
              <a:pPr algn="ctr">
                <a:lnSpc>
                  <a:spcPts val="3266"/>
                </a:lnSpc>
              </a:pPr>
              <a:r>
                <a:rPr lang="vi-VN" sz="2300" b="1">
                  <a:solidFill>
                    <a:srgbClr val="000000"/>
                  </a:solidFill>
                  <a:latin typeface="Arial" pitchFamily="34" charset="0"/>
                </a:rPr>
                <a:t>Hướng sáng</a:t>
              </a:r>
            </a:p>
          </p:txBody>
        </p:sp>
      </p:grpSp>
      <p:pic>
        <p:nvPicPr>
          <p:cNvPr id="23" name="Picture 23"/>
          <p:cNvPicPr>
            <a:picLocks noChangeAspect="1"/>
          </p:cNvPicPr>
          <p:nvPr/>
        </p:nvPicPr>
        <p:blipFill>
          <a:blip r:embed="rId3"/>
          <a:srcRect/>
          <a:stretch>
            <a:fillRect/>
          </a:stretch>
        </p:blipFill>
        <p:spPr>
          <a:xfrm>
            <a:off x="685622" y="3667575"/>
            <a:ext cx="5890268" cy="3026913"/>
          </a:xfrm>
          <a:prstGeom prst="rect">
            <a:avLst/>
          </a:prstGeom>
        </p:spPr>
      </p:pic>
      <p:sp>
        <p:nvSpPr>
          <p:cNvPr id="24" name="TextBox 24"/>
          <p:cNvSpPr txBox="1"/>
          <p:nvPr/>
        </p:nvSpPr>
        <p:spPr>
          <a:xfrm>
            <a:off x="685621" y="287867"/>
            <a:ext cx="10046159" cy="384529"/>
          </a:xfrm>
          <a:prstGeom prst="rect">
            <a:avLst/>
          </a:prstGeom>
        </p:spPr>
        <p:txBody>
          <a:bodyPr lIns="0" tIns="0" rIns="0" bIns="0" rtlCol="0" anchor="t">
            <a:spAutoFit/>
          </a:bodyPr>
          <a:lstStyle/>
          <a:p>
            <a:pPr algn="just">
              <a:lnSpc>
                <a:spcPts val="3266"/>
              </a:lnSpc>
            </a:pPr>
            <a:r>
              <a:rPr lang="vi-VN" sz="2300" b="1">
                <a:solidFill>
                  <a:srgbClr val="000000"/>
                </a:solidFill>
                <a:latin typeface="Arial" pitchFamily="34" charset="0"/>
              </a:rPr>
              <a:t>I. KHÁI NIỆM CẢM ỨNG VÀ VAI TRÒ CỦA CẢM ỨNG ĐỐI VỚI SINH VẬT</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1000"/>
                                        <p:tgtEl>
                                          <p:spTgt spid="12"/>
                                        </p:tgtEl>
                                      </p:cBhvr>
                                    </p:animEffect>
                                    <p:anim calcmode="lin" valueType="num">
                                      <p:cBhvr>
                                        <p:cTn id="15" dur="1000" fill="hold"/>
                                        <p:tgtEl>
                                          <p:spTgt spid="12"/>
                                        </p:tgtEl>
                                        <p:attrNameLst>
                                          <p:attrName>ppt_x</p:attrName>
                                        </p:attrNameLst>
                                      </p:cBhvr>
                                      <p:tavLst>
                                        <p:tav tm="0">
                                          <p:val>
                                            <p:strVal val="#ppt_x"/>
                                          </p:val>
                                        </p:tav>
                                        <p:tav tm="100000">
                                          <p:val>
                                            <p:strVal val="#ppt_x"/>
                                          </p:val>
                                        </p:tav>
                                      </p:tavLst>
                                    </p:anim>
                                    <p:anim calcmode="lin" valueType="num">
                                      <p:cBhvr>
                                        <p:cTn id="1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8"/>
                                        </p:tgtEl>
                                        <p:attrNameLst>
                                          <p:attrName>style.visibility</p:attrName>
                                        </p:attrNameLst>
                                      </p:cBhvr>
                                      <p:to>
                                        <p:strVal val="visible"/>
                                      </p:to>
                                    </p:set>
                                    <p:animEffect transition="in" filter="fade">
                                      <p:cBhvr>
                                        <p:cTn id="21" dur="1000"/>
                                        <p:tgtEl>
                                          <p:spTgt spid="18"/>
                                        </p:tgtEl>
                                      </p:cBhvr>
                                    </p:animEffect>
                                    <p:anim calcmode="lin" valueType="num">
                                      <p:cBhvr>
                                        <p:cTn id="22" dur="1000" fill="hold"/>
                                        <p:tgtEl>
                                          <p:spTgt spid="18"/>
                                        </p:tgtEl>
                                        <p:attrNameLst>
                                          <p:attrName>ppt_x</p:attrName>
                                        </p:attrNameLst>
                                      </p:cBhvr>
                                      <p:tavLst>
                                        <p:tav tm="0">
                                          <p:val>
                                            <p:strVal val="#ppt_x"/>
                                          </p:val>
                                        </p:tav>
                                        <p:tav tm="100000">
                                          <p:val>
                                            <p:strVal val="#ppt_x"/>
                                          </p:val>
                                        </p:tav>
                                      </p:tavLst>
                                    </p:anim>
                                    <p:anim calcmode="lin" valueType="num">
                                      <p:cBhvr>
                                        <p:cTn id="23"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3"/>
                                        </p:tgtEl>
                                        <p:attrNameLst>
                                          <p:attrName>style.visibility</p:attrName>
                                        </p:attrNameLst>
                                      </p:cBhvr>
                                      <p:to>
                                        <p:strVal val="visible"/>
                                      </p:to>
                                    </p:set>
                                    <p:animEffect transition="in" filter="fade">
                                      <p:cBhvr>
                                        <p:cTn id="28" dur="1000"/>
                                        <p:tgtEl>
                                          <p:spTgt spid="23"/>
                                        </p:tgtEl>
                                      </p:cBhvr>
                                    </p:animEffect>
                                    <p:anim calcmode="lin" valueType="num">
                                      <p:cBhvr>
                                        <p:cTn id="29" dur="1000" fill="hold"/>
                                        <p:tgtEl>
                                          <p:spTgt spid="23"/>
                                        </p:tgtEl>
                                        <p:attrNameLst>
                                          <p:attrName>ppt_x</p:attrName>
                                        </p:attrNameLst>
                                      </p:cBhvr>
                                      <p:tavLst>
                                        <p:tav tm="0">
                                          <p:val>
                                            <p:strVal val="#ppt_x"/>
                                          </p:val>
                                        </p:tav>
                                        <p:tav tm="100000">
                                          <p:val>
                                            <p:strVal val="#ppt_x"/>
                                          </p:val>
                                        </p:tav>
                                      </p:tavLst>
                                    </p:anim>
                                    <p:anim calcmode="lin" valueType="num">
                                      <p:cBhvr>
                                        <p:cTn id="30" dur="1000" fill="hold"/>
                                        <p:tgtEl>
                                          <p:spTgt spid="23"/>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17"/>
                                        </p:tgtEl>
                                        <p:attrNameLst>
                                          <p:attrName>style.visibility</p:attrName>
                                        </p:attrNameLst>
                                      </p:cBhvr>
                                      <p:to>
                                        <p:strVal val="visible"/>
                                      </p:to>
                                    </p:set>
                                    <p:animEffect transition="in" filter="fade">
                                      <p:cBhvr>
                                        <p:cTn id="33" dur="1000"/>
                                        <p:tgtEl>
                                          <p:spTgt spid="17"/>
                                        </p:tgtEl>
                                      </p:cBhvr>
                                    </p:animEffect>
                                    <p:anim calcmode="lin" valueType="num">
                                      <p:cBhvr>
                                        <p:cTn id="34" dur="1000" fill="hold"/>
                                        <p:tgtEl>
                                          <p:spTgt spid="17"/>
                                        </p:tgtEl>
                                        <p:attrNameLst>
                                          <p:attrName>ppt_x</p:attrName>
                                        </p:attrNameLst>
                                      </p:cBhvr>
                                      <p:tavLst>
                                        <p:tav tm="0">
                                          <p:val>
                                            <p:strVal val="#ppt_x"/>
                                          </p:val>
                                        </p:tav>
                                        <p:tav tm="100000">
                                          <p:val>
                                            <p:strVal val="#ppt_x"/>
                                          </p:val>
                                        </p:tav>
                                      </p:tavLst>
                                    </p:anim>
                                    <p:anim calcmode="lin" valueType="num">
                                      <p:cBhvr>
                                        <p:cTn id="35"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80868" y="-1095558"/>
            <a:ext cx="13528373" cy="2045251"/>
            <a:chOff x="0" y="0"/>
            <a:chExt cx="5345935" cy="808000"/>
          </a:xfrm>
        </p:grpSpPr>
        <p:sp>
          <p:nvSpPr>
            <p:cNvPr id="3" name="Freeform 3"/>
            <p:cNvSpPr/>
            <p:nvPr/>
          </p:nvSpPr>
          <p:spPr>
            <a:xfrm>
              <a:off x="0" y="0"/>
              <a:ext cx="5345935" cy="808000"/>
            </a:xfrm>
            <a:custGeom>
              <a:avLst/>
              <a:gdLst/>
              <a:ahLst/>
              <a:cxnLst/>
              <a:rect l="l" t="t" r="r" b="b"/>
              <a:pathLst>
                <a:path w="5345935" h="808000">
                  <a:moveTo>
                    <a:pt x="0" y="0"/>
                  </a:moveTo>
                  <a:lnTo>
                    <a:pt x="5345935" y="0"/>
                  </a:lnTo>
                  <a:lnTo>
                    <a:pt x="5345935" y="808000"/>
                  </a:lnTo>
                  <a:lnTo>
                    <a:pt x="0" y="808000"/>
                  </a:lnTo>
                  <a:close/>
                </a:path>
              </a:pathLst>
            </a:custGeom>
            <a:solidFill>
              <a:srgbClr val="FFD079"/>
            </a:solidFill>
          </p:spPr>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1772"/>
                </a:lnSpc>
                <a:spcBef>
                  <a:spcPct val="0"/>
                </a:spcBef>
              </a:pPr>
              <a:endParaRPr>
                <a:latin typeface="Arial" pitchFamily="34" charset="0"/>
              </a:endParaRPr>
            </a:p>
          </p:txBody>
        </p:sp>
      </p:grpSp>
      <p:grpSp>
        <p:nvGrpSpPr>
          <p:cNvPr id="5" name="Group 5"/>
          <p:cNvGrpSpPr>
            <a:grpSpLocks noChangeAspect="1"/>
          </p:cNvGrpSpPr>
          <p:nvPr/>
        </p:nvGrpSpPr>
        <p:grpSpPr>
          <a:xfrm>
            <a:off x="10731781" y="-2258963"/>
            <a:ext cx="3496669" cy="3497580"/>
            <a:chOff x="0" y="0"/>
            <a:chExt cx="2787650" cy="2787650"/>
          </a:xfrm>
        </p:grpSpPr>
        <p:sp>
          <p:nvSpPr>
            <p:cNvPr id="6" name="Freeform 6"/>
            <p:cNvSpPr/>
            <p:nvPr/>
          </p:nvSpPr>
          <p:spPr>
            <a:xfrm>
              <a:off x="0" y="0"/>
              <a:ext cx="2787650" cy="2787650"/>
            </a:xfrm>
            <a:custGeom>
              <a:avLst/>
              <a:gdLst/>
              <a:ahLst/>
              <a:cxnLst/>
              <a:rect l="l" t="t" r="r" b="b"/>
              <a:pathLst>
                <a:path w="2787650" h="2787650">
                  <a:moveTo>
                    <a:pt x="81280" y="1861820"/>
                  </a:moveTo>
                  <a:cubicBezTo>
                    <a:pt x="73660" y="1841500"/>
                    <a:pt x="67310" y="1819910"/>
                    <a:pt x="60960" y="1799590"/>
                  </a:cubicBezTo>
                  <a:lnTo>
                    <a:pt x="1800860" y="59690"/>
                  </a:lnTo>
                  <a:cubicBezTo>
                    <a:pt x="1821180" y="66040"/>
                    <a:pt x="1842770" y="72390"/>
                    <a:pt x="1863090" y="80010"/>
                  </a:cubicBezTo>
                  <a:lnTo>
                    <a:pt x="81280" y="1861820"/>
                  </a:lnTo>
                  <a:close/>
                  <a:moveTo>
                    <a:pt x="1597660" y="15240"/>
                  </a:moveTo>
                  <a:cubicBezTo>
                    <a:pt x="1573530" y="11430"/>
                    <a:pt x="1548130" y="8890"/>
                    <a:pt x="1524000" y="6350"/>
                  </a:cubicBezTo>
                  <a:lnTo>
                    <a:pt x="6350" y="1524000"/>
                  </a:lnTo>
                  <a:cubicBezTo>
                    <a:pt x="8890" y="1548130"/>
                    <a:pt x="11430" y="1573530"/>
                    <a:pt x="15240" y="1597660"/>
                  </a:cubicBezTo>
                  <a:lnTo>
                    <a:pt x="1597660" y="15240"/>
                  </a:lnTo>
                  <a:close/>
                  <a:moveTo>
                    <a:pt x="2189480" y="248920"/>
                  </a:moveTo>
                  <a:cubicBezTo>
                    <a:pt x="2172970" y="237490"/>
                    <a:pt x="2156460" y="226060"/>
                    <a:pt x="2139950" y="215900"/>
                  </a:cubicBezTo>
                  <a:lnTo>
                    <a:pt x="215900" y="2139950"/>
                  </a:lnTo>
                  <a:cubicBezTo>
                    <a:pt x="226060" y="2156460"/>
                    <a:pt x="237490" y="2172970"/>
                    <a:pt x="248920" y="2189480"/>
                  </a:cubicBezTo>
                  <a:lnTo>
                    <a:pt x="2189480" y="248920"/>
                  </a:lnTo>
                  <a:close/>
                  <a:moveTo>
                    <a:pt x="1979930" y="128270"/>
                  </a:moveTo>
                  <a:cubicBezTo>
                    <a:pt x="1960880" y="119380"/>
                    <a:pt x="1941830" y="110490"/>
                    <a:pt x="1922780" y="102870"/>
                  </a:cubicBezTo>
                  <a:lnTo>
                    <a:pt x="104140" y="1921510"/>
                  </a:lnTo>
                  <a:cubicBezTo>
                    <a:pt x="111760" y="1940560"/>
                    <a:pt x="120650" y="1959610"/>
                    <a:pt x="129540" y="1978660"/>
                  </a:cubicBezTo>
                  <a:lnTo>
                    <a:pt x="1979930" y="128270"/>
                  </a:lnTo>
                  <a:close/>
                  <a:moveTo>
                    <a:pt x="2087880" y="185420"/>
                  </a:moveTo>
                  <a:cubicBezTo>
                    <a:pt x="2070100" y="175260"/>
                    <a:pt x="2052320" y="165100"/>
                    <a:pt x="2034540" y="156210"/>
                  </a:cubicBezTo>
                  <a:lnTo>
                    <a:pt x="154940" y="2035810"/>
                  </a:lnTo>
                  <a:cubicBezTo>
                    <a:pt x="163830" y="2053590"/>
                    <a:pt x="173990" y="2071370"/>
                    <a:pt x="184150" y="2089150"/>
                  </a:cubicBezTo>
                  <a:lnTo>
                    <a:pt x="2087880" y="185420"/>
                  </a:lnTo>
                  <a:close/>
                  <a:moveTo>
                    <a:pt x="834390" y="116840"/>
                  </a:moveTo>
                  <a:cubicBezTo>
                    <a:pt x="774700" y="143510"/>
                    <a:pt x="716280" y="173990"/>
                    <a:pt x="660400" y="208280"/>
                  </a:cubicBezTo>
                  <a:lnTo>
                    <a:pt x="208280" y="660400"/>
                  </a:lnTo>
                  <a:cubicBezTo>
                    <a:pt x="172720" y="716280"/>
                    <a:pt x="142240" y="774700"/>
                    <a:pt x="116840" y="834390"/>
                  </a:cubicBezTo>
                  <a:lnTo>
                    <a:pt x="834390" y="116840"/>
                  </a:lnTo>
                  <a:close/>
                  <a:moveTo>
                    <a:pt x="1363980" y="0"/>
                  </a:moveTo>
                  <a:lnTo>
                    <a:pt x="0" y="1363980"/>
                  </a:lnTo>
                  <a:cubicBezTo>
                    <a:pt x="0" y="1391920"/>
                    <a:pt x="0" y="1418590"/>
                    <a:pt x="1270" y="1446530"/>
                  </a:cubicBezTo>
                  <a:lnTo>
                    <a:pt x="1445260" y="1270"/>
                  </a:lnTo>
                  <a:cubicBezTo>
                    <a:pt x="1418590" y="0"/>
                    <a:pt x="1390650" y="0"/>
                    <a:pt x="1363980" y="0"/>
                  </a:cubicBezTo>
                  <a:close/>
                  <a:moveTo>
                    <a:pt x="2787650" y="1386840"/>
                  </a:moveTo>
                  <a:lnTo>
                    <a:pt x="1386840" y="2787650"/>
                  </a:lnTo>
                  <a:cubicBezTo>
                    <a:pt x="1414780" y="2787650"/>
                    <a:pt x="1443990" y="2787650"/>
                    <a:pt x="1471930" y="2785110"/>
                  </a:cubicBezTo>
                  <a:lnTo>
                    <a:pt x="2785110" y="1471930"/>
                  </a:lnTo>
                  <a:cubicBezTo>
                    <a:pt x="2786380" y="1443990"/>
                    <a:pt x="2787650" y="1414780"/>
                    <a:pt x="2787650" y="1386840"/>
                  </a:cubicBezTo>
                  <a:close/>
                  <a:moveTo>
                    <a:pt x="2283460" y="321310"/>
                  </a:moveTo>
                  <a:cubicBezTo>
                    <a:pt x="2268220" y="308610"/>
                    <a:pt x="2252980" y="295910"/>
                    <a:pt x="2237740" y="284480"/>
                  </a:cubicBezTo>
                  <a:lnTo>
                    <a:pt x="284480" y="2237740"/>
                  </a:lnTo>
                  <a:cubicBezTo>
                    <a:pt x="295910" y="2252980"/>
                    <a:pt x="308610" y="2268220"/>
                    <a:pt x="321310" y="2283460"/>
                  </a:cubicBezTo>
                  <a:lnTo>
                    <a:pt x="2283460" y="321310"/>
                  </a:lnTo>
                  <a:close/>
                  <a:moveTo>
                    <a:pt x="1276350" y="5080"/>
                  </a:moveTo>
                  <a:cubicBezTo>
                    <a:pt x="1244600" y="7620"/>
                    <a:pt x="1214120" y="11430"/>
                    <a:pt x="1182370" y="16510"/>
                  </a:cubicBezTo>
                  <a:lnTo>
                    <a:pt x="16510" y="1182370"/>
                  </a:lnTo>
                  <a:cubicBezTo>
                    <a:pt x="11430" y="1214120"/>
                    <a:pt x="7620" y="1244600"/>
                    <a:pt x="5080" y="1276350"/>
                  </a:cubicBezTo>
                  <a:lnTo>
                    <a:pt x="1276350" y="5080"/>
                  </a:lnTo>
                  <a:close/>
                  <a:moveTo>
                    <a:pt x="1080770" y="35560"/>
                  </a:moveTo>
                  <a:cubicBezTo>
                    <a:pt x="1042670" y="44450"/>
                    <a:pt x="1004570" y="54610"/>
                    <a:pt x="966470" y="67310"/>
                  </a:cubicBezTo>
                  <a:lnTo>
                    <a:pt x="66040" y="966470"/>
                  </a:lnTo>
                  <a:cubicBezTo>
                    <a:pt x="54610" y="1004570"/>
                    <a:pt x="43180" y="1041400"/>
                    <a:pt x="34290" y="1080770"/>
                  </a:cubicBezTo>
                  <a:lnTo>
                    <a:pt x="1080770" y="35560"/>
                  </a:lnTo>
                  <a:close/>
                  <a:moveTo>
                    <a:pt x="1734820" y="41910"/>
                  </a:moveTo>
                  <a:cubicBezTo>
                    <a:pt x="1711960" y="36830"/>
                    <a:pt x="1690370" y="31750"/>
                    <a:pt x="1667510" y="26670"/>
                  </a:cubicBezTo>
                  <a:lnTo>
                    <a:pt x="26670" y="1667510"/>
                  </a:lnTo>
                  <a:cubicBezTo>
                    <a:pt x="31750" y="1690370"/>
                    <a:pt x="36830" y="1711960"/>
                    <a:pt x="41910" y="1734820"/>
                  </a:cubicBezTo>
                  <a:lnTo>
                    <a:pt x="1734820" y="41910"/>
                  </a:lnTo>
                  <a:close/>
                  <a:moveTo>
                    <a:pt x="2762250" y="1659890"/>
                  </a:moveTo>
                  <a:cubicBezTo>
                    <a:pt x="2768600" y="1626870"/>
                    <a:pt x="2773680" y="1595120"/>
                    <a:pt x="2777490" y="1562100"/>
                  </a:cubicBezTo>
                  <a:lnTo>
                    <a:pt x="1562100" y="2777490"/>
                  </a:lnTo>
                  <a:cubicBezTo>
                    <a:pt x="1595120" y="2773680"/>
                    <a:pt x="1628140" y="2768600"/>
                    <a:pt x="1659890" y="2762250"/>
                  </a:cubicBezTo>
                  <a:lnTo>
                    <a:pt x="2762250" y="1659890"/>
                  </a:lnTo>
                  <a:close/>
                  <a:moveTo>
                    <a:pt x="2785110" y="1306830"/>
                  </a:moveTo>
                  <a:cubicBezTo>
                    <a:pt x="2783840" y="1281430"/>
                    <a:pt x="2781300" y="1256030"/>
                    <a:pt x="2778760" y="1230630"/>
                  </a:cubicBezTo>
                  <a:lnTo>
                    <a:pt x="1230630" y="2777490"/>
                  </a:lnTo>
                  <a:cubicBezTo>
                    <a:pt x="1256030" y="2780030"/>
                    <a:pt x="1281430" y="2782570"/>
                    <a:pt x="1306830" y="2783840"/>
                  </a:cubicBezTo>
                  <a:lnTo>
                    <a:pt x="2785110" y="1306830"/>
                  </a:lnTo>
                  <a:close/>
                  <a:moveTo>
                    <a:pt x="2767330" y="1158240"/>
                  </a:moveTo>
                  <a:cubicBezTo>
                    <a:pt x="2763520" y="1135380"/>
                    <a:pt x="2758440" y="1112520"/>
                    <a:pt x="2753360" y="1089660"/>
                  </a:cubicBezTo>
                  <a:lnTo>
                    <a:pt x="1088390" y="2753360"/>
                  </a:lnTo>
                  <a:cubicBezTo>
                    <a:pt x="1111250" y="2758440"/>
                    <a:pt x="1134110" y="2763520"/>
                    <a:pt x="1156970" y="2767330"/>
                  </a:cubicBezTo>
                  <a:lnTo>
                    <a:pt x="2767330" y="1158240"/>
                  </a:lnTo>
                  <a:close/>
                  <a:moveTo>
                    <a:pt x="2369820" y="398780"/>
                  </a:moveTo>
                  <a:cubicBezTo>
                    <a:pt x="2355850" y="384810"/>
                    <a:pt x="2341880" y="372110"/>
                    <a:pt x="2327910" y="358140"/>
                  </a:cubicBezTo>
                  <a:lnTo>
                    <a:pt x="359410" y="2326640"/>
                  </a:lnTo>
                  <a:cubicBezTo>
                    <a:pt x="372110" y="2340610"/>
                    <a:pt x="386080" y="2354580"/>
                    <a:pt x="400050" y="2368550"/>
                  </a:cubicBezTo>
                  <a:lnTo>
                    <a:pt x="2369820" y="398780"/>
                  </a:lnTo>
                  <a:close/>
                  <a:moveTo>
                    <a:pt x="2451100" y="2301240"/>
                  </a:moveTo>
                  <a:cubicBezTo>
                    <a:pt x="2520950" y="2219960"/>
                    <a:pt x="2579370" y="2133600"/>
                    <a:pt x="2627630" y="2042160"/>
                  </a:cubicBezTo>
                  <a:lnTo>
                    <a:pt x="2042160" y="2627630"/>
                  </a:lnTo>
                  <a:cubicBezTo>
                    <a:pt x="2133600" y="2579370"/>
                    <a:pt x="2219960" y="2520950"/>
                    <a:pt x="2301240" y="2451100"/>
                  </a:cubicBezTo>
                  <a:lnTo>
                    <a:pt x="2451100" y="2301240"/>
                  </a:lnTo>
                  <a:close/>
                  <a:moveTo>
                    <a:pt x="2736850" y="1023620"/>
                  </a:moveTo>
                  <a:cubicBezTo>
                    <a:pt x="2730500" y="1002030"/>
                    <a:pt x="2724150" y="981710"/>
                    <a:pt x="2717800" y="960120"/>
                  </a:cubicBezTo>
                  <a:lnTo>
                    <a:pt x="960120" y="2717800"/>
                  </a:lnTo>
                  <a:cubicBezTo>
                    <a:pt x="981710" y="2724150"/>
                    <a:pt x="1002030" y="2730500"/>
                    <a:pt x="1023620" y="2736850"/>
                  </a:cubicBezTo>
                  <a:lnTo>
                    <a:pt x="2736850" y="1023620"/>
                  </a:lnTo>
                  <a:close/>
                  <a:moveTo>
                    <a:pt x="2696210" y="1892300"/>
                  </a:moveTo>
                  <a:cubicBezTo>
                    <a:pt x="2711450" y="1851660"/>
                    <a:pt x="2725420" y="1811020"/>
                    <a:pt x="2736850" y="1769110"/>
                  </a:cubicBezTo>
                  <a:lnTo>
                    <a:pt x="1769110" y="2736850"/>
                  </a:lnTo>
                  <a:cubicBezTo>
                    <a:pt x="1811020" y="2725420"/>
                    <a:pt x="1851660" y="2711450"/>
                    <a:pt x="1892300" y="2696210"/>
                  </a:cubicBezTo>
                  <a:lnTo>
                    <a:pt x="2696210" y="1892300"/>
                  </a:lnTo>
                  <a:close/>
                  <a:moveTo>
                    <a:pt x="2523490" y="576580"/>
                  </a:moveTo>
                  <a:cubicBezTo>
                    <a:pt x="2512060" y="561340"/>
                    <a:pt x="2500630" y="544830"/>
                    <a:pt x="2487930" y="529590"/>
                  </a:cubicBezTo>
                  <a:lnTo>
                    <a:pt x="529590" y="2486660"/>
                  </a:lnTo>
                  <a:cubicBezTo>
                    <a:pt x="544830" y="2499360"/>
                    <a:pt x="561340" y="2510790"/>
                    <a:pt x="576580" y="2522220"/>
                  </a:cubicBezTo>
                  <a:lnTo>
                    <a:pt x="2523490" y="576580"/>
                  </a:lnTo>
                  <a:close/>
                  <a:moveTo>
                    <a:pt x="2696210" y="899160"/>
                  </a:moveTo>
                  <a:cubicBezTo>
                    <a:pt x="2688590" y="878840"/>
                    <a:pt x="2680970" y="859790"/>
                    <a:pt x="2672080" y="840740"/>
                  </a:cubicBezTo>
                  <a:lnTo>
                    <a:pt x="839470" y="2673350"/>
                  </a:lnTo>
                  <a:cubicBezTo>
                    <a:pt x="858520" y="2682240"/>
                    <a:pt x="878840" y="2689860"/>
                    <a:pt x="897890" y="2697480"/>
                  </a:cubicBezTo>
                  <a:lnTo>
                    <a:pt x="2696210" y="899160"/>
                  </a:lnTo>
                  <a:close/>
                  <a:moveTo>
                    <a:pt x="2449830" y="483870"/>
                  </a:moveTo>
                  <a:cubicBezTo>
                    <a:pt x="2437130" y="468630"/>
                    <a:pt x="2424430" y="454660"/>
                    <a:pt x="2410460" y="440690"/>
                  </a:cubicBezTo>
                  <a:lnTo>
                    <a:pt x="440690" y="2410460"/>
                  </a:lnTo>
                  <a:cubicBezTo>
                    <a:pt x="454660" y="2424430"/>
                    <a:pt x="469900" y="2437130"/>
                    <a:pt x="483870" y="2449830"/>
                  </a:cubicBezTo>
                  <a:lnTo>
                    <a:pt x="2449830" y="483870"/>
                  </a:lnTo>
                  <a:close/>
                  <a:moveTo>
                    <a:pt x="2588260" y="675640"/>
                  </a:moveTo>
                  <a:cubicBezTo>
                    <a:pt x="2578100" y="659130"/>
                    <a:pt x="2567940" y="641350"/>
                    <a:pt x="2556510" y="624840"/>
                  </a:cubicBezTo>
                  <a:lnTo>
                    <a:pt x="624840" y="2556510"/>
                  </a:lnTo>
                  <a:cubicBezTo>
                    <a:pt x="641350" y="2567940"/>
                    <a:pt x="657860" y="2578100"/>
                    <a:pt x="675640" y="2588260"/>
                  </a:cubicBezTo>
                  <a:lnTo>
                    <a:pt x="2588260" y="675640"/>
                  </a:lnTo>
                  <a:close/>
                  <a:moveTo>
                    <a:pt x="2646680" y="783590"/>
                  </a:moveTo>
                  <a:cubicBezTo>
                    <a:pt x="2637790" y="765810"/>
                    <a:pt x="2628900" y="746760"/>
                    <a:pt x="2618740" y="728980"/>
                  </a:cubicBezTo>
                  <a:lnTo>
                    <a:pt x="728980" y="2618740"/>
                  </a:lnTo>
                  <a:cubicBezTo>
                    <a:pt x="746760" y="2628900"/>
                    <a:pt x="764540" y="2637790"/>
                    <a:pt x="783590" y="2646680"/>
                  </a:cubicBezTo>
                  <a:lnTo>
                    <a:pt x="2646680" y="783590"/>
                  </a:lnTo>
                  <a:close/>
                </a:path>
              </a:pathLst>
            </a:custGeom>
            <a:solidFill>
              <a:srgbClr val="C53D0E"/>
            </a:solidFill>
          </p:spPr>
        </p:sp>
      </p:grpSp>
      <p:grpSp>
        <p:nvGrpSpPr>
          <p:cNvPr id="7" name="Group 7"/>
          <p:cNvGrpSpPr/>
          <p:nvPr/>
        </p:nvGrpSpPr>
        <p:grpSpPr>
          <a:xfrm>
            <a:off x="685622" y="1238619"/>
            <a:ext cx="10817582" cy="861653"/>
            <a:chOff x="-1" y="1"/>
            <a:chExt cx="21640801" cy="1723306"/>
          </a:xfrm>
        </p:grpSpPr>
        <p:grpSp>
          <p:nvGrpSpPr>
            <p:cNvPr id="8" name="Group 8"/>
            <p:cNvGrpSpPr/>
            <p:nvPr/>
          </p:nvGrpSpPr>
          <p:grpSpPr>
            <a:xfrm rot="5400000">
              <a:off x="-107707" y="107707"/>
              <a:ext cx="1723306" cy="1507893"/>
              <a:chOff x="0" y="0"/>
              <a:chExt cx="812800" cy="711200"/>
            </a:xfrm>
          </p:grpSpPr>
          <p:sp>
            <p:nvSpPr>
              <p:cNvPr id="9" name="Freeform 9"/>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9A0000"/>
              </a:solidFill>
            </p:spPr>
          </p:sp>
          <p:sp>
            <p:nvSpPr>
              <p:cNvPr id="10" name="TextBox 10"/>
              <p:cNvSpPr txBox="1"/>
              <p:nvPr/>
            </p:nvSpPr>
            <p:spPr>
              <a:xfrm>
                <a:off x="127000" y="292100"/>
                <a:ext cx="558800" cy="368300"/>
              </a:xfrm>
              <a:prstGeom prst="rect">
                <a:avLst/>
              </a:prstGeom>
            </p:spPr>
            <p:txBody>
              <a:bodyPr lIns="50800" tIns="50800" rIns="50800" bIns="50800" rtlCol="0" anchor="ctr"/>
              <a:lstStyle/>
              <a:p>
                <a:pPr algn="ctr">
                  <a:lnSpc>
                    <a:spcPct val="120000"/>
                  </a:lnSpc>
                  <a:spcBef>
                    <a:spcPct val="0"/>
                  </a:spcBef>
                </a:pPr>
                <a:endParaRPr lang="vi-VN" b="1">
                  <a:latin typeface="Arial" pitchFamily="34" charset="0"/>
                </a:endParaRPr>
              </a:p>
            </p:txBody>
          </p:sp>
        </p:grpSp>
        <p:sp>
          <p:nvSpPr>
            <p:cNvPr id="11" name="TextBox 11"/>
            <p:cNvSpPr txBox="1"/>
            <p:nvPr/>
          </p:nvSpPr>
          <p:spPr>
            <a:xfrm>
              <a:off x="1908716" y="28747"/>
              <a:ext cx="19732084" cy="1615444"/>
            </a:xfrm>
            <a:prstGeom prst="rect">
              <a:avLst/>
            </a:prstGeom>
          </p:spPr>
          <p:txBody>
            <a:bodyPr lIns="0" tIns="0" rIns="0" bIns="0" rtlCol="0" anchor="t">
              <a:spAutoFit/>
            </a:bodyPr>
            <a:lstStyle/>
            <a:p>
              <a:pPr algn="just">
                <a:lnSpc>
                  <a:spcPct val="120000"/>
                </a:lnSpc>
                <a:spcBef>
                  <a:spcPct val="0"/>
                </a:spcBef>
              </a:pPr>
              <a:r>
                <a:rPr lang="vi-VN" sz="2300" b="1">
                  <a:solidFill>
                    <a:srgbClr val="000000"/>
                  </a:solidFill>
                  <a:latin typeface="Arial" pitchFamily="34" charset="0"/>
                </a:rPr>
                <a:t>Cảm ứng ở thực vật thường khó nhận thấy, diễn ra chậm và biểu hiện bằng sự thay đổi hình thái và sự vận động các cơ quan</a:t>
              </a:r>
            </a:p>
          </p:txBody>
        </p:sp>
      </p:grpSp>
      <p:grpSp>
        <p:nvGrpSpPr>
          <p:cNvPr id="12" name="Group 12"/>
          <p:cNvGrpSpPr/>
          <p:nvPr/>
        </p:nvGrpSpPr>
        <p:grpSpPr>
          <a:xfrm>
            <a:off x="685622" y="2386021"/>
            <a:ext cx="7666800" cy="861653"/>
            <a:chOff x="-1" y="1"/>
            <a:chExt cx="15337596" cy="1723306"/>
          </a:xfrm>
        </p:grpSpPr>
        <p:grpSp>
          <p:nvGrpSpPr>
            <p:cNvPr id="13" name="Group 13"/>
            <p:cNvGrpSpPr/>
            <p:nvPr/>
          </p:nvGrpSpPr>
          <p:grpSpPr>
            <a:xfrm rot="5400000">
              <a:off x="-107707" y="107707"/>
              <a:ext cx="1723306" cy="1507893"/>
              <a:chOff x="0" y="0"/>
              <a:chExt cx="812800" cy="711200"/>
            </a:xfrm>
          </p:grpSpPr>
          <p:sp>
            <p:nvSpPr>
              <p:cNvPr id="14" name="Freeform 14"/>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9A0000"/>
              </a:solidFill>
            </p:spPr>
          </p:sp>
          <p:sp>
            <p:nvSpPr>
              <p:cNvPr id="15" name="TextBox 15"/>
              <p:cNvSpPr txBox="1"/>
              <p:nvPr/>
            </p:nvSpPr>
            <p:spPr>
              <a:xfrm>
                <a:off x="127000" y="292100"/>
                <a:ext cx="558800" cy="368300"/>
              </a:xfrm>
              <a:prstGeom prst="rect">
                <a:avLst/>
              </a:prstGeom>
            </p:spPr>
            <p:txBody>
              <a:bodyPr lIns="50800" tIns="50800" rIns="50800" bIns="50800" rtlCol="0" anchor="ctr"/>
              <a:lstStyle/>
              <a:p>
                <a:pPr algn="ctr">
                  <a:lnSpc>
                    <a:spcPts val="1772"/>
                  </a:lnSpc>
                  <a:spcBef>
                    <a:spcPct val="0"/>
                  </a:spcBef>
                </a:pPr>
                <a:endParaRPr lang="vi-VN" b="1">
                  <a:latin typeface="Arial" pitchFamily="34" charset="0"/>
                </a:endParaRPr>
              </a:p>
            </p:txBody>
          </p:sp>
        </p:grpSp>
        <p:sp>
          <p:nvSpPr>
            <p:cNvPr id="16" name="TextBox 16"/>
            <p:cNvSpPr txBox="1"/>
            <p:nvPr/>
          </p:nvSpPr>
          <p:spPr>
            <a:xfrm>
              <a:off x="1908716" y="441497"/>
              <a:ext cx="13428879" cy="769058"/>
            </a:xfrm>
            <a:prstGeom prst="rect">
              <a:avLst/>
            </a:prstGeom>
          </p:spPr>
          <p:txBody>
            <a:bodyPr lIns="0" tIns="0" rIns="0" bIns="0" rtlCol="0" anchor="t">
              <a:spAutoFit/>
            </a:bodyPr>
            <a:lstStyle/>
            <a:p>
              <a:pPr algn="just">
                <a:lnSpc>
                  <a:spcPts val="3266"/>
                </a:lnSpc>
                <a:spcBef>
                  <a:spcPct val="0"/>
                </a:spcBef>
              </a:pPr>
              <a:r>
                <a:rPr lang="vi-VN" sz="2300" b="1">
                  <a:solidFill>
                    <a:srgbClr val="000000"/>
                  </a:solidFill>
                  <a:latin typeface="Arial" pitchFamily="34" charset="0"/>
                </a:rPr>
                <a:t>Cảm ứng ở thực vật có các hình thức như:</a:t>
              </a:r>
            </a:p>
          </p:txBody>
        </p:sp>
      </p:grpSp>
      <p:pic>
        <p:nvPicPr>
          <p:cNvPr id="17" name="Picture 17"/>
          <p:cNvPicPr>
            <a:picLocks noChangeAspect="1"/>
          </p:cNvPicPr>
          <p:nvPr/>
        </p:nvPicPr>
        <p:blipFill>
          <a:blip r:embed="rId2"/>
          <a:srcRect r="16884"/>
          <a:stretch>
            <a:fillRect/>
          </a:stretch>
        </p:blipFill>
        <p:spPr>
          <a:xfrm>
            <a:off x="5916003" y="3328307"/>
            <a:ext cx="5587201" cy="3366181"/>
          </a:xfrm>
          <a:prstGeom prst="rect">
            <a:avLst/>
          </a:prstGeom>
        </p:spPr>
      </p:pic>
      <p:pic>
        <p:nvPicPr>
          <p:cNvPr id="18" name="Picture 18"/>
          <p:cNvPicPr>
            <a:picLocks noChangeAspect="1"/>
          </p:cNvPicPr>
          <p:nvPr/>
        </p:nvPicPr>
        <p:blipFill>
          <a:blip r:embed="rId3"/>
          <a:srcRect/>
          <a:stretch>
            <a:fillRect/>
          </a:stretch>
        </p:blipFill>
        <p:spPr>
          <a:xfrm>
            <a:off x="685621" y="3559226"/>
            <a:ext cx="5023080" cy="3115121"/>
          </a:xfrm>
          <a:prstGeom prst="rect">
            <a:avLst/>
          </a:prstGeom>
        </p:spPr>
      </p:pic>
      <p:grpSp>
        <p:nvGrpSpPr>
          <p:cNvPr id="19" name="Group 19"/>
          <p:cNvGrpSpPr/>
          <p:nvPr/>
        </p:nvGrpSpPr>
        <p:grpSpPr>
          <a:xfrm>
            <a:off x="685621" y="3429001"/>
            <a:ext cx="2546461" cy="1004291"/>
            <a:chOff x="0" y="0"/>
            <a:chExt cx="5094249" cy="2008583"/>
          </a:xfrm>
        </p:grpSpPr>
        <p:grpSp>
          <p:nvGrpSpPr>
            <p:cNvPr id="20" name="Group 20"/>
            <p:cNvGrpSpPr/>
            <p:nvPr/>
          </p:nvGrpSpPr>
          <p:grpSpPr>
            <a:xfrm rot="5400000">
              <a:off x="1542833" y="-1542833"/>
              <a:ext cx="2008583" cy="5094249"/>
              <a:chOff x="0" y="0"/>
              <a:chExt cx="660400" cy="1674933"/>
            </a:xfrm>
          </p:grpSpPr>
          <p:sp>
            <p:nvSpPr>
              <p:cNvPr id="21" name="Freeform 21"/>
              <p:cNvSpPr/>
              <p:nvPr/>
            </p:nvSpPr>
            <p:spPr>
              <a:xfrm>
                <a:off x="0" y="0"/>
                <a:ext cx="660400" cy="1674933"/>
              </a:xfrm>
              <a:custGeom>
                <a:avLst/>
                <a:gdLst/>
                <a:ahLst/>
                <a:cxnLst/>
                <a:rect l="l" t="t" r="r" b="b"/>
                <a:pathLst>
                  <a:path w="660400" h="1674933">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47652"/>
                    </a:cubicBezTo>
                    <a:lnTo>
                      <a:pt x="660400" y="1674933"/>
                    </a:lnTo>
                    <a:lnTo>
                      <a:pt x="0" y="1674933"/>
                    </a:lnTo>
                    <a:lnTo>
                      <a:pt x="0" y="348637"/>
                    </a:lnTo>
                    <a:cubicBezTo>
                      <a:pt x="1782" y="185660"/>
                      <a:pt x="93019" y="64045"/>
                      <a:pt x="220252" y="19070"/>
                    </a:cubicBezTo>
                    <a:close/>
                  </a:path>
                </a:pathLst>
              </a:custGeom>
              <a:solidFill>
                <a:srgbClr val="C9E265">
                  <a:alpha val="69804"/>
                </a:srgbClr>
              </a:solidFill>
            </p:spPr>
          </p:sp>
          <p:sp>
            <p:nvSpPr>
              <p:cNvPr id="22" name="TextBox 22"/>
              <p:cNvSpPr txBox="1"/>
              <p:nvPr/>
            </p:nvSpPr>
            <p:spPr>
              <a:xfrm>
                <a:off x="0" y="88900"/>
                <a:ext cx="660400" cy="723900"/>
              </a:xfrm>
              <a:prstGeom prst="rect">
                <a:avLst/>
              </a:prstGeom>
            </p:spPr>
            <p:txBody>
              <a:bodyPr lIns="50800" tIns="50800" rIns="50800" bIns="50800" rtlCol="0" anchor="ctr"/>
              <a:lstStyle/>
              <a:p>
                <a:pPr algn="ctr">
                  <a:lnSpc>
                    <a:spcPts val="1772"/>
                  </a:lnSpc>
                  <a:spcBef>
                    <a:spcPct val="0"/>
                  </a:spcBef>
                </a:pPr>
                <a:endParaRPr lang="vi-VN" b="1">
                  <a:latin typeface="Arial" pitchFamily="34" charset="0"/>
                </a:endParaRPr>
              </a:p>
            </p:txBody>
          </p:sp>
        </p:grpSp>
        <p:sp>
          <p:nvSpPr>
            <p:cNvPr id="23" name="TextBox 23"/>
            <p:cNvSpPr txBox="1"/>
            <p:nvPr/>
          </p:nvSpPr>
          <p:spPr>
            <a:xfrm>
              <a:off x="561564" y="584132"/>
              <a:ext cx="4226991" cy="769058"/>
            </a:xfrm>
            <a:prstGeom prst="rect">
              <a:avLst/>
            </a:prstGeom>
          </p:spPr>
          <p:txBody>
            <a:bodyPr lIns="0" tIns="0" rIns="0" bIns="0" rtlCol="0" anchor="t">
              <a:spAutoFit/>
            </a:bodyPr>
            <a:lstStyle/>
            <a:p>
              <a:pPr>
                <a:lnSpc>
                  <a:spcPts val="3266"/>
                </a:lnSpc>
              </a:pPr>
              <a:r>
                <a:rPr lang="vi-VN" sz="2300" b="1">
                  <a:solidFill>
                    <a:srgbClr val="000000"/>
                  </a:solidFill>
                  <a:latin typeface="Arial" pitchFamily="34" charset="0"/>
                </a:rPr>
                <a:t>Hướng nước</a:t>
              </a:r>
            </a:p>
          </p:txBody>
        </p:sp>
      </p:grpSp>
      <p:sp>
        <p:nvSpPr>
          <p:cNvPr id="24" name="TextBox 24"/>
          <p:cNvSpPr txBox="1"/>
          <p:nvPr/>
        </p:nvSpPr>
        <p:spPr>
          <a:xfrm>
            <a:off x="685621" y="287867"/>
            <a:ext cx="10046159" cy="384529"/>
          </a:xfrm>
          <a:prstGeom prst="rect">
            <a:avLst/>
          </a:prstGeom>
        </p:spPr>
        <p:txBody>
          <a:bodyPr lIns="0" tIns="0" rIns="0" bIns="0" rtlCol="0" anchor="t">
            <a:spAutoFit/>
          </a:bodyPr>
          <a:lstStyle/>
          <a:p>
            <a:pPr algn="just">
              <a:lnSpc>
                <a:spcPts val="3266"/>
              </a:lnSpc>
            </a:pPr>
            <a:r>
              <a:rPr lang="vi-VN" sz="2300" b="1">
                <a:solidFill>
                  <a:srgbClr val="000000"/>
                </a:solidFill>
                <a:latin typeface="Arial" pitchFamily="34" charset="0"/>
              </a:rPr>
              <a:t>I. KHÁI NIỆM CẢM ỨNG VÀ VAI TRÒ CỦA CẢM ỨNG ĐỐI VỚI SINH VẬT</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anim calcmode="lin" valueType="num">
                                      <p:cBhvr>
                                        <p:cTn id="8" dur="1000" fill="hold"/>
                                        <p:tgtEl>
                                          <p:spTgt spid="19"/>
                                        </p:tgtEl>
                                        <p:attrNameLst>
                                          <p:attrName>ppt_x</p:attrName>
                                        </p:attrNameLst>
                                      </p:cBhvr>
                                      <p:tavLst>
                                        <p:tav tm="0">
                                          <p:val>
                                            <p:strVal val="#ppt_x"/>
                                          </p:val>
                                        </p:tav>
                                        <p:tav tm="100000">
                                          <p:val>
                                            <p:strVal val="#ppt_x"/>
                                          </p:val>
                                        </p:tav>
                                      </p:tavLst>
                                    </p:anim>
                                    <p:anim calcmode="lin" valueType="num">
                                      <p:cBhvr>
                                        <p:cTn id="9"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fade">
                                      <p:cBhvr>
                                        <p:cTn id="14" dur="1000"/>
                                        <p:tgtEl>
                                          <p:spTgt spid="18"/>
                                        </p:tgtEl>
                                      </p:cBhvr>
                                    </p:animEffect>
                                    <p:anim calcmode="lin" valueType="num">
                                      <p:cBhvr>
                                        <p:cTn id="15" dur="1000" fill="hold"/>
                                        <p:tgtEl>
                                          <p:spTgt spid="18"/>
                                        </p:tgtEl>
                                        <p:attrNameLst>
                                          <p:attrName>ppt_x</p:attrName>
                                        </p:attrNameLst>
                                      </p:cBhvr>
                                      <p:tavLst>
                                        <p:tav tm="0">
                                          <p:val>
                                            <p:strVal val="#ppt_x"/>
                                          </p:val>
                                        </p:tav>
                                        <p:tav tm="100000">
                                          <p:val>
                                            <p:strVal val="#ppt_x"/>
                                          </p:val>
                                        </p:tav>
                                      </p:tavLst>
                                    </p:anim>
                                    <p:anim calcmode="lin" valueType="num">
                                      <p:cBhvr>
                                        <p:cTn id="16" dur="1000" fill="hold"/>
                                        <p:tgtEl>
                                          <p:spTgt spid="18"/>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1000"/>
                                        <p:tgtEl>
                                          <p:spTgt spid="17"/>
                                        </p:tgtEl>
                                      </p:cBhvr>
                                    </p:animEffect>
                                    <p:anim calcmode="lin" valueType="num">
                                      <p:cBhvr>
                                        <p:cTn id="20" dur="1000" fill="hold"/>
                                        <p:tgtEl>
                                          <p:spTgt spid="17"/>
                                        </p:tgtEl>
                                        <p:attrNameLst>
                                          <p:attrName>ppt_x</p:attrName>
                                        </p:attrNameLst>
                                      </p:cBhvr>
                                      <p:tavLst>
                                        <p:tav tm="0">
                                          <p:val>
                                            <p:strVal val="#ppt_x"/>
                                          </p:val>
                                        </p:tav>
                                        <p:tav tm="100000">
                                          <p:val>
                                            <p:strVal val="#ppt_x"/>
                                          </p:val>
                                        </p:tav>
                                      </p:tavLst>
                                    </p:anim>
                                    <p:anim calcmode="lin" valueType="num">
                                      <p:cBhvr>
                                        <p:cTn id="21"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80868" y="-1095558"/>
            <a:ext cx="13528373" cy="2045251"/>
            <a:chOff x="0" y="0"/>
            <a:chExt cx="5345935" cy="808000"/>
          </a:xfrm>
        </p:grpSpPr>
        <p:sp>
          <p:nvSpPr>
            <p:cNvPr id="3" name="Freeform 3"/>
            <p:cNvSpPr/>
            <p:nvPr/>
          </p:nvSpPr>
          <p:spPr>
            <a:xfrm>
              <a:off x="0" y="0"/>
              <a:ext cx="5345935" cy="808000"/>
            </a:xfrm>
            <a:custGeom>
              <a:avLst/>
              <a:gdLst/>
              <a:ahLst/>
              <a:cxnLst/>
              <a:rect l="l" t="t" r="r" b="b"/>
              <a:pathLst>
                <a:path w="5345935" h="808000">
                  <a:moveTo>
                    <a:pt x="0" y="0"/>
                  </a:moveTo>
                  <a:lnTo>
                    <a:pt x="5345935" y="0"/>
                  </a:lnTo>
                  <a:lnTo>
                    <a:pt x="5345935" y="808000"/>
                  </a:lnTo>
                  <a:lnTo>
                    <a:pt x="0" y="808000"/>
                  </a:lnTo>
                  <a:close/>
                </a:path>
              </a:pathLst>
            </a:custGeom>
            <a:solidFill>
              <a:srgbClr val="FFD079"/>
            </a:solidFill>
          </p:spPr>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1772"/>
                </a:lnSpc>
                <a:spcBef>
                  <a:spcPct val="0"/>
                </a:spcBef>
              </a:pPr>
              <a:endParaRPr>
                <a:latin typeface="Arial" pitchFamily="34" charset="0"/>
              </a:endParaRPr>
            </a:p>
          </p:txBody>
        </p:sp>
      </p:grpSp>
      <p:grpSp>
        <p:nvGrpSpPr>
          <p:cNvPr id="5" name="Group 5"/>
          <p:cNvGrpSpPr>
            <a:grpSpLocks noChangeAspect="1"/>
          </p:cNvGrpSpPr>
          <p:nvPr/>
        </p:nvGrpSpPr>
        <p:grpSpPr>
          <a:xfrm>
            <a:off x="10731781" y="-2258963"/>
            <a:ext cx="3496669" cy="3497580"/>
            <a:chOff x="0" y="0"/>
            <a:chExt cx="2787650" cy="2787650"/>
          </a:xfrm>
        </p:grpSpPr>
        <p:sp>
          <p:nvSpPr>
            <p:cNvPr id="6" name="Freeform 6"/>
            <p:cNvSpPr/>
            <p:nvPr/>
          </p:nvSpPr>
          <p:spPr>
            <a:xfrm>
              <a:off x="0" y="0"/>
              <a:ext cx="2787650" cy="2787650"/>
            </a:xfrm>
            <a:custGeom>
              <a:avLst/>
              <a:gdLst/>
              <a:ahLst/>
              <a:cxnLst/>
              <a:rect l="l" t="t" r="r" b="b"/>
              <a:pathLst>
                <a:path w="2787650" h="2787650">
                  <a:moveTo>
                    <a:pt x="81280" y="1861820"/>
                  </a:moveTo>
                  <a:cubicBezTo>
                    <a:pt x="73660" y="1841500"/>
                    <a:pt x="67310" y="1819910"/>
                    <a:pt x="60960" y="1799590"/>
                  </a:cubicBezTo>
                  <a:lnTo>
                    <a:pt x="1800860" y="59690"/>
                  </a:lnTo>
                  <a:cubicBezTo>
                    <a:pt x="1821180" y="66040"/>
                    <a:pt x="1842770" y="72390"/>
                    <a:pt x="1863090" y="80010"/>
                  </a:cubicBezTo>
                  <a:lnTo>
                    <a:pt x="81280" y="1861820"/>
                  </a:lnTo>
                  <a:close/>
                  <a:moveTo>
                    <a:pt x="1597660" y="15240"/>
                  </a:moveTo>
                  <a:cubicBezTo>
                    <a:pt x="1573530" y="11430"/>
                    <a:pt x="1548130" y="8890"/>
                    <a:pt x="1524000" y="6350"/>
                  </a:cubicBezTo>
                  <a:lnTo>
                    <a:pt x="6350" y="1524000"/>
                  </a:lnTo>
                  <a:cubicBezTo>
                    <a:pt x="8890" y="1548130"/>
                    <a:pt x="11430" y="1573530"/>
                    <a:pt x="15240" y="1597660"/>
                  </a:cubicBezTo>
                  <a:lnTo>
                    <a:pt x="1597660" y="15240"/>
                  </a:lnTo>
                  <a:close/>
                  <a:moveTo>
                    <a:pt x="2189480" y="248920"/>
                  </a:moveTo>
                  <a:cubicBezTo>
                    <a:pt x="2172970" y="237490"/>
                    <a:pt x="2156460" y="226060"/>
                    <a:pt x="2139950" y="215900"/>
                  </a:cubicBezTo>
                  <a:lnTo>
                    <a:pt x="215900" y="2139950"/>
                  </a:lnTo>
                  <a:cubicBezTo>
                    <a:pt x="226060" y="2156460"/>
                    <a:pt x="237490" y="2172970"/>
                    <a:pt x="248920" y="2189480"/>
                  </a:cubicBezTo>
                  <a:lnTo>
                    <a:pt x="2189480" y="248920"/>
                  </a:lnTo>
                  <a:close/>
                  <a:moveTo>
                    <a:pt x="1979930" y="128270"/>
                  </a:moveTo>
                  <a:cubicBezTo>
                    <a:pt x="1960880" y="119380"/>
                    <a:pt x="1941830" y="110490"/>
                    <a:pt x="1922780" y="102870"/>
                  </a:cubicBezTo>
                  <a:lnTo>
                    <a:pt x="104140" y="1921510"/>
                  </a:lnTo>
                  <a:cubicBezTo>
                    <a:pt x="111760" y="1940560"/>
                    <a:pt x="120650" y="1959610"/>
                    <a:pt x="129540" y="1978660"/>
                  </a:cubicBezTo>
                  <a:lnTo>
                    <a:pt x="1979930" y="128270"/>
                  </a:lnTo>
                  <a:close/>
                  <a:moveTo>
                    <a:pt x="2087880" y="185420"/>
                  </a:moveTo>
                  <a:cubicBezTo>
                    <a:pt x="2070100" y="175260"/>
                    <a:pt x="2052320" y="165100"/>
                    <a:pt x="2034540" y="156210"/>
                  </a:cubicBezTo>
                  <a:lnTo>
                    <a:pt x="154940" y="2035810"/>
                  </a:lnTo>
                  <a:cubicBezTo>
                    <a:pt x="163830" y="2053590"/>
                    <a:pt x="173990" y="2071370"/>
                    <a:pt x="184150" y="2089150"/>
                  </a:cubicBezTo>
                  <a:lnTo>
                    <a:pt x="2087880" y="185420"/>
                  </a:lnTo>
                  <a:close/>
                  <a:moveTo>
                    <a:pt x="834390" y="116840"/>
                  </a:moveTo>
                  <a:cubicBezTo>
                    <a:pt x="774700" y="143510"/>
                    <a:pt x="716280" y="173990"/>
                    <a:pt x="660400" y="208280"/>
                  </a:cubicBezTo>
                  <a:lnTo>
                    <a:pt x="208280" y="660400"/>
                  </a:lnTo>
                  <a:cubicBezTo>
                    <a:pt x="172720" y="716280"/>
                    <a:pt x="142240" y="774700"/>
                    <a:pt x="116840" y="834390"/>
                  </a:cubicBezTo>
                  <a:lnTo>
                    <a:pt x="834390" y="116840"/>
                  </a:lnTo>
                  <a:close/>
                  <a:moveTo>
                    <a:pt x="1363980" y="0"/>
                  </a:moveTo>
                  <a:lnTo>
                    <a:pt x="0" y="1363980"/>
                  </a:lnTo>
                  <a:cubicBezTo>
                    <a:pt x="0" y="1391920"/>
                    <a:pt x="0" y="1418590"/>
                    <a:pt x="1270" y="1446530"/>
                  </a:cubicBezTo>
                  <a:lnTo>
                    <a:pt x="1445260" y="1270"/>
                  </a:lnTo>
                  <a:cubicBezTo>
                    <a:pt x="1418590" y="0"/>
                    <a:pt x="1390650" y="0"/>
                    <a:pt x="1363980" y="0"/>
                  </a:cubicBezTo>
                  <a:close/>
                  <a:moveTo>
                    <a:pt x="2787650" y="1386840"/>
                  </a:moveTo>
                  <a:lnTo>
                    <a:pt x="1386840" y="2787650"/>
                  </a:lnTo>
                  <a:cubicBezTo>
                    <a:pt x="1414780" y="2787650"/>
                    <a:pt x="1443990" y="2787650"/>
                    <a:pt x="1471930" y="2785110"/>
                  </a:cubicBezTo>
                  <a:lnTo>
                    <a:pt x="2785110" y="1471930"/>
                  </a:lnTo>
                  <a:cubicBezTo>
                    <a:pt x="2786380" y="1443990"/>
                    <a:pt x="2787650" y="1414780"/>
                    <a:pt x="2787650" y="1386840"/>
                  </a:cubicBezTo>
                  <a:close/>
                  <a:moveTo>
                    <a:pt x="2283460" y="321310"/>
                  </a:moveTo>
                  <a:cubicBezTo>
                    <a:pt x="2268220" y="308610"/>
                    <a:pt x="2252980" y="295910"/>
                    <a:pt x="2237740" y="284480"/>
                  </a:cubicBezTo>
                  <a:lnTo>
                    <a:pt x="284480" y="2237740"/>
                  </a:lnTo>
                  <a:cubicBezTo>
                    <a:pt x="295910" y="2252980"/>
                    <a:pt x="308610" y="2268220"/>
                    <a:pt x="321310" y="2283460"/>
                  </a:cubicBezTo>
                  <a:lnTo>
                    <a:pt x="2283460" y="321310"/>
                  </a:lnTo>
                  <a:close/>
                  <a:moveTo>
                    <a:pt x="1276350" y="5080"/>
                  </a:moveTo>
                  <a:cubicBezTo>
                    <a:pt x="1244600" y="7620"/>
                    <a:pt x="1214120" y="11430"/>
                    <a:pt x="1182370" y="16510"/>
                  </a:cubicBezTo>
                  <a:lnTo>
                    <a:pt x="16510" y="1182370"/>
                  </a:lnTo>
                  <a:cubicBezTo>
                    <a:pt x="11430" y="1214120"/>
                    <a:pt x="7620" y="1244600"/>
                    <a:pt x="5080" y="1276350"/>
                  </a:cubicBezTo>
                  <a:lnTo>
                    <a:pt x="1276350" y="5080"/>
                  </a:lnTo>
                  <a:close/>
                  <a:moveTo>
                    <a:pt x="1080770" y="35560"/>
                  </a:moveTo>
                  <a:cubicBezTo>
                    <a:pt x="1042670" y="44450"/>
                    <a:pt x="1004570" y="54610"/>
                    <a:pt x="966470" y="67310"/>
                  </a:cubicBezTo>
                  <a:lnTo>
                    <a:pt x="66040" y="966470"/>
                  </a:lnTo>
                  <a:cubicBezTo>
                    <a:pt x="54610" y="1004570"/>
                    <a:pt x="43180" y="1041400"/>
                    <a:pt x="34290" y="1080770"/>
                  </a:cubicBezTo>
                  <a:lnTo>
                    <a:pt x="1080770" y="35560"/>
                  </a:lnTo>
                  <a:close/>
                  <a:moveTo>
                    <a:pt x="1734820" y="41910"/>
                  </a:moveTo>
                  <a:cubicBezTo>
                    <a:pt x="1711960" y="36830"/>
                    <a:pt x="1690370" y="31750"/>
                    <a:pt x="1667510" y="26670"/>
                  </a:cubicBezTo>
                  <a:lnTo>
                    <a:pt x="26670" y="1667510"/>
                  </a:lnTo>
                  <a:cubicBezTo>
                    <a:pt x="31750" y="1690370"/>
                    <a:pt x="36830" y="1711960"/>
                    <a:pt x="41910" y="1734820"/>
                  </a:cubicBezTo>
                  <a:lnTo>
                    <a:pt x="1734820" y="41910"/>
                  </a:lnTo>
                  <a:close/>
                  <a:moveTo>
                    <a:pt x="2762250" y="1659890"/>
                  </a:moveTo>
                  <a:cubicBezTo>
                    <a:pt x="2768600" y="1626870"/>
                    <a:pt x="2773680" y="1595120"/>
                    <a:pt x="2777490" y="1562100"/>
                  </a:cubicBezTo>
                  <a:lnTo>
                    <a:pt x="1562100" y="2777490"/>
                  </a:lnTo>
                  <a:cubicBezTo>
                    <a:pt x="1595120" y="2773680"/>
                    <a:pt x="1628140" y="2768600"/>
                    <a:pt x="1659890" y="2762250"/>
                  </a:cubicBezTo>
                  <a:lnTo>
                    <a:pt x="2762250" y="1659890"/>
                  </a:lnTo>
                  <a:close/>
                  <a:moveTo>
                    <a:pt x="2785110" y="1306830"/>
                  </a:moveTo>
                  <a:cubicBezTo>
                    <a:pt x="2783840" y="1281430"/>
                    <a:pt x="2781300" y="1256030"/>
                    <a:pt x="2778760" y="1230630"/>
                  </a:cubicBezTo>
                  <a:lnTo>
                    <a:pt x="1230630" y="2777490"/>
                  </a:lnTo>
                  <a:cubicBezTo>
                    <a:pt x="1256030" y="2780030"/>
                    <a:pt x="1281430" y="2782570"/>
                    <a:pt x="1306830" y="2783840"/>
                  </a:cubicBezTo>
                  <a:lnTo>
                    <a:pt x="2785110" y="1306830"/>
                  </a:lnTo>
                  <a:close/>
                  <a:moveTo>
                    <a:pt x="2767330" y="1158240"/>
                  </a:moveTo>
                  <a:cubicBezTo>
                    <a:pt x="2763520" y="1135380"/>
                    <a:pt x="2758440" y="1112520"/>
                    <a:pt x="2753360" y="1089660"/>
                  </a:cubicBezTo>
                  <a:lnTo>
                    <a:pt x="1088390" y="2753360"/>
                  </a:lnTo>
                  <a:cubicBezTo>
                    <a:pt x="1111250" y="2758440"/>
                    <a:pt x="1134110" y="2763520"/>
                    <a:pt x="1156970" y="2767330"/>
                  </a:cubicBezTo>
                  <a:lnTo>
                    <a:pt x="2767330" y="1158240"/>
                  </a:lnTo>
                  <a:close/>
                  <a:moveTo>
                    <a:pt x="2369820" y="398780"/>
                  </a:moveTo>
                  <a:cubicBezTo>
                    <a:pt x="2355850" y="384810"/>
                    <a:pt x="2341880" y="372110"/>
                    <a:pt x="2327910" y="358140"/>
                  </a:cubicBezTo>
                  <a:lnTo>
                    <a:pt x="359410" y="2326640"/>
                  </a:lnTo>
                  <a:cubicBezTo>
                    <a:pt x="372110" y="2340610"/>
                    <a:pt x="386080" y="2354580"/>
                    <a:pt x="400050" y="2368550"/>
                  </a:cubicBezTo>
                  <a:lnTo>
                    <a:pt x="2369820" y="398780"/>
                  </a:lnTo>
                  <a:close/>
                  <a:moveTo>
                    <a:pt x="2451100" y="2301240"/>
                  </a:moveTo>
                  <a:cubicBezTo>
                    <a:pt x="2520950" y="2219960"/>
                    <a:pt x="2579370" y="2133600"/>
                    <a:pt x="2627630" y="2042160"/>
                  </a:cubicBezTo>
                  <a:lnTo>
                    <a:pt x="2042160" y="2627630"/>
                  </a:lnTo>
                  <a:cubicBezTo>
                    <a:pt x="2133600" y="2579370"/>
                    <a:pt x="2219960" y="2520950"/>
                    <a:pt x="2301240" y="2451100"/>
                  </a:cubicBezTo>
                  <a:lnTo>
                    <a:pt x="2451100" y="2301240"/>
                  </a:lnTo>
                  <a:close/>
                  <a:moveTo>
                    <a:pt x="2736850" y="1023620"/>
                  </a:moveTo>
                  <a:cubicBezTo>
                    <a:pt x="2730500" y="1002030"/>
                    <a:pt x="2724150" y="981710"/>
                    <a:pt x="2717800" y="960120"/>
                  </a:cubicBezTo>
                  <a:lnTo>
                    <a:pt x="960120" y="2717800"/>
                  </a:lnTo>
                  <a:cubicBezTo>
                    <a:pt x="981710" y="2724150"/>
                    <a:pt x="1002030" y="2730500"/>
                    <a:pt x="1023620" y="2736850"/>
                  </a:cubicBezTo>
                  <a:lnTo>
                    <a:pt x="2736850" y="1023620"/>
                  </a:lnTo>
                  <a:close/>
                  <a:moveTo>
                    <a:pt x="2696210" y="1892300"/>
                  </a:moveTo>
                  <a:cubicBezTo>
                    <a:pt x="2711450" y="1851660"/>
                    <a:pt x="2725420" y="1811020"/>
                    <a:pt x="2736850" y="1769110"/>
                  </a:cubicBezTo>
                  <a:lnTo>
                    <a:pt x="1769110" y="2736850"/>
                  </a:lnTo>
                  <a:cubicBezTo>
                    <a:pt x="1811020" y="2725420"/>
                    <a:pt x="1851660" y="2711450"/>
                    <a:pt x="1892300" y="2696210"/>
                  </a:cubicBezTo>
                  <a:lnTo>
                    <a:pt x="2696210" y="1892300"/>
                  </a:lnTo>
                  <a:close/>
                  <a:moveTo>
                    <a:pt x="2523490" y="576580"/>
                  </a:moveTo>
                  <a:cubicBezTo>
                    <a:pt x="2512060" y="561340"/>
                    <a:pt x="2500630" y="544830"/>
                    <a:pt x="2487930" y="529590"/>
                  </a:cubicBezTo>
                  <a:lnTo>
                    <a:pt x="529590" y="2486660"/>
                  </a:lnTo>
                  <a:cubicBezTo>
                    <a:pt x="544830" y="2499360"/>
                    <a:pt x="561340" y="2510790"/>
                    <a:pt x="576580" y="2522220"/>
                  </a:cubicBezTo>
                  <a:lnTo>
                    <a:pt x="2523490" y="576580"/>
                  </a:lnTo>
                  <a:close/>
                  <a:moveTo>
                    <a:pt x="2696210" y="899160"/>
                  </a:moveTo>
                  <a:cubicBezTo>
                    <a:pt x="2688590" y="878840"/>
                    <a:pt x="2680970" y="859790"/>
                    <a:pt x="2672080" y="840740"/>
                  </a:cubicBezTo>
                  <a:lnTo>
                    <a:pt x="839470" y="2673350"/>
                  </a:lnTo>
                  <a:cubicBezTo>
                    <a:pt x="858520" y="2682240"/>
                    <a:pt x="878840" y="2689860"/>
                    <a:pt x="897890" y="2697480"/>
                  </a:cubicBezTo>
                  <a:lnTo>
                    <a:pt x="2696210" y="899160"/>
                  </a:lnTo>
                  <a:close/>
                  <a:moveTo>
                    <a:pt x="2449830" y="483870"/>
                  </a:moveTo>
                  <a:cubicBezTo>
                    <a:pt x="2437130" y="468630"/>
                    <a:pt x="2424430" y="454660"/>
                    <a:pt x="2410460" y="440690"/>
                  </a:cubicBezTo>
                  <a:lnTo>
                    <a:pt x="440690" y="2410460"/>
                  </a:lnTo>
                  <a:cubicBezTo>
                    <a:pt x="454660" y="2424430"/>
                    <a:pt x="469900" y="2437130"/>
                    <a:pt x="483870" y="2449830"/>
                  </a:cubicBezTo>
                  <a:lnTo>
                    <a:pt x="2449830" y="483870"/>
                  </a:lnTo>
                  <a:close/>
                  <a:moveTo>
                    <a:pt x="2588260" y="675640"/>
                  </a:moveTo>
                  <a:cubicBezTo>
                    <a:pt x="2578100" y="659130"/>
                    <a:pt x="2567940" y="641350"/>
                    <a:pt x="2556510" y="624840"/>
                  </a:cubicBezTo>
                  <a:lnTo>
                    <a:pt x="624840" y="2556510"/>
                  </a:lnTo>
                  <a:cubicBezTo>
                    <a:pt x="641350" y="2567940"/>
                    <a:pt x="657860" y="2578100"/>
                    <a:pt x="675640" y="2588260"/>
                  </a:cubicBezTo>
                  <a:lnTo>
                    <a:pt x="2588260" y="675640"/>
                  </a:lnTo>
                  <a:close/>
                  <a:moveTo>
                    <a:pt x="2646680" y="783590"/>
                  </a:moveTo>
                  <a:cubicBezTo>
                    <a:pt x="2637790" y="765810"/>
                    <a:pt x="2628900" y="746760"/>
                    <a:pt x="2618740" y="728980"/>
                  </a:cubicBezTo>
                  <a:lnTo>
                    <a:pt x="728980" y="2618740"/>
                  </a:lnTo>
                  <a:cubicBezTo>
                    <a:pt x="746760" y="2628900"/>
                    <a:pt x="764540" y="2637790"/>
                    <a:pt x="783590" y="2646680"/>
                  </a:cubicBezTo>
                  <a:lnTo>
                    <a:pt x="2646680" y="783590"/>
                  </a:lnTo>
                  <a:close/>
                </a:path>
              </a:pathLst>
            </a:custGeom>
            <a:solidFill>
              <a:srgbClr val="C53D0E"/>
            </a:solidFill>
          </p:spPr>
        </p:sp>
      </p:grpSp>
      <p:grpSp>
        <p:nvGrpSpPr>
          <p:cNvPr id="7" name="Group 7"/>
          <p:cNvGrpSpPr/>
          <p:nvPr/>
        </p:nvGrpSpPr>
        <p:grpSpPr>
          <a:xfrm>
            <a:off x="685622" y="1238619"/>
            <a:ext cx="10817582" cy="861653"/>
            <a:chOff x="-1" y="1"/>
            <a:chExt cx="21640801" cy="1723306"/>
          </a:xfrm>
        </p:grpSpPr>
        <p:grpSp>
          <p:nvGrpSpPr>
            <p:cNvPr id="8" name="Group 8"/>
            <p:cNvGrpSpPr/>
            <p:nvPr/>
          </p:nvGrpSpPr>
          <p:grpSpPr>
            <a:xfrm rot="5400000">
              <a:off x="-107707" y="107707"/>
              <a:ext cx="1723306" cy="1507893"/>
              <a:chOff x="0" y="0"/>
              <a:chExt cx="812800" cy="711200"/>
            </a:xfrm>
          </p:grpSpPr>
          <p:sp>
            <p:nvSpPr>
              <p:cNvPr id="9" name="Freeform 9"/>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9A0000"/>
              </a:solidFill>
            </p:spPr>
          </p:sp>
          <p:sp>
            <p:nvSpPr>
              <p:cNvPr id="10" name="TextBox 10"/>
              <p:cNvSpPr txBox="1"/>
              <p:nvPr/>
            </p:nvSpPr>
            <p:spPr>
              <a:xfrm>
                <a:off x="127000" y="292100"/>
                <a:ext cx="558800" cy="368300"/>
              </a:xfrm>
              <a:prstGeom prst="rect">
                <a:avLst/>
              </a:prstGeom>
            </p:spPr>
            <p:txBody>
              <a:bodyPr lIns="50800" tIns="50800" rIns="50800" bIns="50800" rtlCol="0" anchor="ctr"/>
              <a:lstStyle/>
              <a:p>
                <a:pPr algn="ctr">
                  <a:lnSpc>
                    <a:spcPct val="120000"/>
                  </a:lnSpc>
                  <a:spcBef>
                    <a:spcPct val="0"/>
                  </a:spcBef>
                </a:pPr>
                <a:endParaRPr lang="vi-VN" b="1">
                  <a:latin typeface="Arial" pitchFamily="34" charset="0"/>
                </a:endParaRPr>
              </a:p>
            </p:txBody>
          </p:sp>
        </p:grpSp>
        <p:sp>
          <p:nvSpPr>
            <p:cNvPr id="11" name="TextBox 11"/>
            <p:cNvSpPr txBox="1"/>
            <p:nvPr/>
          </p:nvSpPr>
          <p:spPr>
            <a:xfrm>
              <a:off x="1908716" y="28747"/>
              <a:ext cx="19732084" cy="1615444"/>
            </a:xfrm>
            <a:prstGeom prst="rect">
              <a:avLst/>
            </a:prstGeom>
          </p:spPr>
          <p:txBody>
            <a:bodyPr lIns="0" tIns="0" rIns="0" bIns="0" rtlCol="0" anchor="t">
              <a:spAutoFit/>
            </a:bodyPr>
            <a:lstStyle/>
            <a:p>
              <a:pPr algn="just">
                <a:lnSpc>
                  <a:spcPct val="120000"/>
                </a:lnSpc>
                <a:spcBef>
                  <a:spcPct val="0"/>
                </a:spcBef>
              </a:pPr>
              <a:r>
                <a:rPr lang="vi-VN" sz="2300" b="1">
                  <a:solidFill>
                    <a:srgbClr val="000000"/>
                  </a:solidFill>
                  <a:latin typeface="Arial" pitchFamily="34" charset="0"/>
                </a:rPr>
                <a:t>Cảm ứng ở thực vật thường khó nhận thấy, diễn ra chậm và biểu hiện bằng sự thay đổi hình thái và sự vận động các cơ quan</a:t>
              </a:r>
            </a:p>
          </p:txBody>
        </p:sp>
      </p:grpSp>
      <p:grpSp>
        <p:nvGrpSpPr>
          <p:cNvPr id="12" name="Group 12"/>
          <p:cNvGrpSpPr/>
          <p:nvPr/>
        </p:nvGrpSpPr>
        <p:grpSpPr>
          <a:xfrm>
            <a:off x="685622" y="2386021"/>
            <a:ext cx="7666800" cy="861653"/>
            <a:chOff x="-1" y="1"/>
            <a:chExt cx="15337596" cy="1723306"/>
          </a:xfrm>
        </p:grpSpPr>
        <p:grpSp>
          <p:nvGrpSpPr>
            <p:cNvPr id="13" name="Group 13"/>
            <p:cNvGrpSpPr/>
            <p:nvPr/>
          </p:nvGrpSpPr>
          <p:grpSpPr>
            <a:xfrm rot="5400000">
              <a:off x="-107707" y="107707"/>
              <a:ext cx="1723306" cy="1507893"/>
              <a:chOff x="0" y="0"/>
              <a:chExt cx="812800" cy="711200"/>
            </a:xfrm>
          </p:grpSpPr>
          <p:sp>
            <p:nvSpPr>
              <p:cNvPr id="14" name="Freeform 14"/>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9A0000"/>
              </a:solidFill>
            </p:spPr>
          </p:sp>
          <p:sp>
            <p:nvSpPr>
              <p:cNvPr id="15" name="TextBox 15"/>
              <p:cNvSpPr txBox="1"/>
              <p:nvPr/>
            </p:nvSpPr>
            <p:spPr>
              <a:xfrm>
                <a:off x="127000" y="292100"/>
                <a:ext cx="558800" cy="368300"/>
              </a:xfrm>
              <a:prstGeom prst="rect">
                <a:avLst/>
              </a:prstGeom>
            </p:spPr>
            <p:txBody>
              <a:bodyPr lIns="50800" tIns="50800" rIns="50800" bIns="50800" rtlCol="0" anchor="ctr"/>
              <a:lstStyle/>
              <a:p>
                <a:pPr algn="ctr">
                  <a:lnSpc>
                    <a:spcPts val="1772"/>
                  </a:lnSpc>
                  <a:spcBef>
                    <a:spcPct val="0"/>
                  </a:spcBef>
                </a:pPr>
                <a:endParaRPr lang="vi-VN" b="1">
                  <a:latin typeface="Arial" pitchFamily="34" charset="0"/>
                </a:endParaRPr>
              </a:p>
            </p:txBody>
          </p:sp>
        </p:grpSp>
        <p:sp>
          <p:nvSpPr>
            <p:cNvPr id="16" name="TextBox 16"/>
            <p:cNvSpPr txBox="1"/>
            <p:nvPr/>
          </p:nvSpPr>
          <p:spPr>
            <a:xfrm>
              <a:off x="1908716" y="441497"/>
              <a:ext cx="13428879" cy="769058"/>
            </a:xfrm>
            <a:prstGeom prst="rect">
              <a:avLst/>
            </a:prstGeom>
          </p:spPr>
          <p:txBody>
            <a:bodyPr lIns="0" tIns="0" rIns="0" bIns="0" rtlCol="0" anchor="t">
              <a:spAutoFit/>
            </a:bodyPr>
            <a:lstStyle/>
            <a:p>
              <a:pPr algn="just">
                <a:lnSpc>
                  <a:spcPts val="3266"/>
                </a:lnSpc>
                <a:spcBef>
                  <a:spcPct val="0"/>
                </a:spcBef>
              </a:pPr>
              <a:r>
                <a:rPr lang="vi-VN" sz="2300" b="1">
                  <a:solidFill>
                    <a:srgbClr val="000000"/>
                  </a:solidFill>
                  <a:latin typeface="Arial" pitchFamily="34" charset="0"/>
                </a:rPr>
                <a:t>Cảm ứng ở thực vật có các hình thức như:</a:t>
              </a:r>
            </a:p>
          </p:txBody>
        </p:sp>
      </p:grpSp>
      <p:grpSp>
        <p:nvGrpSpPr>
          <p:cNvPr id="17" name="Group 17"/>
          <p:cNvGrpSpPr/>
          <p:nvPr/>
        </p:nvGrpSpPr>
        <p:grpSpPr>
          <a:xfrm>
            <a:off x="685622" y="3429001"/>
            <a:ext cx="2903992" cy="1004291"/>
            <a:chOff x="0" y="0"/>
            <a:chExt cx="5809498" cy="2008583"/>
          </a:xfrm>
        </p:grpSpPr>
        <p:grpSp>
          <p:nvGrpSpPr>
            <p:cNvPr id="18" name="Group 18"/>
            <p:cNvGrpSpPr/>
            <p:nvPr/>
          </p:nvGrpSpPr>
          <p:grpSpPr>
            <a:xfrm rot="5400000">
              <a:off x="1900457" y="-1900457"/>
              <a:ext cx="2008583" cy="5809498"/>
              <a:chOff x="0" y="0"/>
              <a:chExt cx="660400" cy="1910099"/>
            </a:xfrm>
          </p:grpSpPr>
          <p:sp>
            <p:nvSpPr>
              <p:cNvPr id="19" name="Freeform 19"/>
              <p:cNvSpPr/>
              <p:nvPr/>
            </p:nvSpPr>
            <p:spPr>
              <a:xfrm>
                <a:off x="0" y="0"/>
                <a:ext cx="660400" cy="1910099"/>
              </a:xfrm>
              <a:custGeom>
                <a:avLst/>
                <a:gdLst/>
                <a:ahLst/>
                <a:cxnLst/>
                <a:rect l="l" t="t" r="r" b="b"/>
                <a:pathLst>
                  <a:path w="660400" h="1910099">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52876"/>
                    </a:cubicBezTo>
                    <a:lnTo>
                      <a:pt x="660400" y="1910099"/>
                    </a:lnTo>
                    <a:lnTo>
                      <a:pt x="0" y="1910099"/>
                    </a:lnTo>
                    <a:lnTo>
                      <a:pt x="0" y="354032"/>
                    </a:lnTo>
                    <a:cubicBezTo>
                      <a:pt x="1782" y="185660"/>
                      <a:pt x="93019" y="64045"/>
                      <a:pt x="220252" y="19070"/>
                    </a:cubicBezTo>
                    <a:close/>
                  </a:path>
                </a:pathLst>
              </a:custGeom>
              <a:solidFill>
                <a:srgbClr val="C9E265">
                  <a:alpha val="69804"/>
                </a:srgbClr>
              </a:solidFill>
            </p:spPr>
          </p:sp>
          <p:sp>
            <p:nvSpPr>
              <p:cNvPr id="20" name="TextBox 20"/>
              <p:cNvSpPr txBox="1"/>
              <p:nvPr/>
            </p:nvSpPr>
            <p:spPr>
              <a:xfrm>
                <a:off x="0" y="88900"/>
                <a:ext cx="660400" cy="723900"/>
              </a:xfrm>
              <a:prstGeom prst="rect">
                <a:avLst/>
              </a:prstGeom>
            </p:spPr>
            <p:txBody>
              <a:bodyPr lIns="50800" tIns="50800" rIns="50800" bIns="50800" rtlCol="0" anchor="ctr"/>
              <a:lstStyle/>
              <a:p>
                <a:pPr algn="ctr">
                  <a:lnSpc>
                    <a:spcPts val="1772"/>
                  </a:lnSpc>
                  <a:spcBef>
                    <a:spcPct val="0"/>
                  </a:spcBef>
                </a:pPr>
                <a:endParaRPr lang="vi-VN" b="1">
                  <a:latin typeface="Arial" pitchFamily="34" charset="0"/>
                </a:endParaRPr>
              </a:p>
            </p:txBody>
          </p:sp>
        </p:grpSp>
        <p:sp>
          <p:nvSpPr>
            <p:cNvPr id="21" name="TextBox 21"/>
            <p:cNvSpPr txBox="1"/>
            <p:nvPr/>
          </p:nvSpPr>
          <p:spPr>
            <a:xfrm>
              <a:off x="561564" y="584132"/>
              <a:ext cx="5247934" cy="769058"/>
            </a:xfrm>
            <a:prstGeom prst="rect">
              <a:avLst/>
            </a:prstGeom>
          </p:spPr>
          <p:txBody>
            <a:bodyPr lIns="0" tIns="0" rIns="0" bIns="0" rtlCol="0" anchor="t">
              <a:spAutoFit/>
            </a:bodyPr>
            <a:lstStyle/>
            <a:p>
              <a:pPr>
                <a:lnSpc>
                  <a:spcPts val="3266"/>
                </a:lnSpc>
              </a:pPr>
              <a:r>
                <a:rPr lang="vi-VN" sz="2300" b="1">
                  <a:solidFill>
                    <a:srgbClr val="000000"/>
                  </a:solidFill>
                  <a:latin typeface="Arial" pitchFamily="34" charset="0"/>
                </a:rPr>
                <a:t>Hướng tiếp xúc</a:t>
              </a:r>
            </a:p>
          </p:txBody>
        </p:sp>
      </p:grpSp>
      <p:pic>
        <p:nvPicPr>
          <p:cNvPr id="22" name="Picture 22"/>
          <p:cNvPicPr>
            <a:picLocks noChangeAspect="1"/>
          </p:cNvPicPr>
          <p:nvPr/>
        </p:nvPicPr>
        <p:blipFill>
          <a:blip r:embed="rId2"/>
          <a:srcRect t="3434" b="32235"/>
          <a:stretch>
            <a:fillRect/>
          </a:stretch>
        </p:blipFill>
        <p:spPr>
          <a:xfrm>
            <a:off x="6271881" y="3328307"/>
            <a:ext cx="5231323" cy="3366181"/>
          </a:xfrm>
          <a:prstGeom prst="rect">
            <a:avLst/>
          </a:prstGeom>
        </p:spPr>
      </p:pic>
      <p:pic>
        <p:nvPicPr>
          <p:cNvPr id="23" name="Picture 23"/>
          <p:cNvPicPr>
            <a:picLocks noChangeAspect="1"/>
          </p:cNvPicPr>
          <p:nvPr/>
        </p:nvPicPr>
        <p:blipFill>
          <a:blip r:embed="rId3"/>
          <a:srcRect/>
          <a:stretch>
            <a:fillRect/>
          </a:stretch>
        </p:blipFill>
        <p:spPr>
          <a:xfrm>
            <a:off x="0" y="4287129"/>
            <a:ext cx="6083318" cy="2570871"/>
          </a:xfrm>
          <a:prstGeom prst="rect">
            <a:avLst/>
          </a:prstGeom>
        </p:spPr>
      </p:pic>
      <p:sp>
        <p:nvSpPr>
          <p:cNvPr id="24" name="TextBox 24"/>
          <p:cNvSpPr txBox="1"/>
          <p:nvPr/>
        </p:nvSpPr>
        <p:spPr>
          <a:xfrm>
            <a:off x="685621" y="287867"/>
            <a:ext cx="10046159" cy="384529"/>
          </a:xfrm>
          <a:prstGeom prst="rect">
            <a:avLst/>
          </a:prstGeom>
        </p:spPr>
        <p:txBody>
          <a:bodyPr lIns="0" tIns="0" rIns="0" bIns="0" rtlCol="0" anchor="t">
            <a:spAutoFit/>
          </a:bodyPr>
          <a:lstStyle/>
          <a:p>
            <a:pPr algn="just">
              <a:lnSpc>
                <a:spcPts val="3266"/>
              </a:lnSpc>
            </a:pPr>
            <a:r>
              <a:rPr lang="vi-VN" sz="2300" b="1">
                <a:solidFill>
                  <a:srgbClr val="000000"/>
                </a:solidFill>
                <a:latin typeface="Arial" pitchFamily="34" charset="0"/>
              </a:rPr>
              <a:t>I. KHÁI NIỆM CẢM ỨNG VÀ VAI TRÒ CỦA CẢM ỨNG ĐỐI VỚI SINH VẬT</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3"/>
                                        </p:tgtEl>
                                        <p:attrNameLst>
                                          <p:attrName>style.visibility</p:attrName>
                                        </p:attrNameLst>
                                      </p:cBhvr>
                                      <p:to>
                                        <p:strVal val="visible"/>
                                      </p:to>
                                    </p:set>
                                    <p:animEffect transition="in" filter="fade">
                                      <p:cBhvr>
                                        <p:cTn id="14" dur="1000"/>
                                        <p:tgtEl>
                                          <p:spTgt spid="23"/>
                                        </p:tgtEl>
                                      </p:cBhvr>
                                    </p:animEffect>
                                    <p:anim calcmode="lin" valueType="num">
                                      <p:cBhvr>
                                        <p:cTn id="15" dur="1000" fill="hold"/>
                                        <p:tgtEl>
                                          <p:spTgt spid="23"/>
                                        </p:tgtEl>
                                        <p:attrNameLst>
                                          <p:attrName>ppt_x</p:attrName>
                                        </p:attrNameLst>
                                      </p:cBhvr>
                                      <p:tavLst>
                                        <p:tav tm="0">
                                          <p:val>
                                            <p:strVal val="#ppt_x"/>
                                          </p:val>
                                        </p:tav>
                                        <p:tav tm="100000">
                                          <p:val>
                                            <p:strVal val="#ppt_x"/>
                                          </p:val>
                                        </p:tav>
                                      </p:tavLst>
                                    </p:anim>
                                    <p:anim calcmode="lin" valueType="num">
                                      <p:cBhvr>
                                        <p:cTn id="16" dur="1000" fill="hold"/>
                                        <p:tgtEl>
                                          <p:spTgt spid="23"/>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fade">
                                      <p:cBhvr>
                                        <p:cTn id="19" dur="1000"/>
                                        <p:tgtEl>
                                          <p:spTgt spid="22"/>
                                        </p:tgtEl>
                                      </p:cBhvr>
                                    </p:animEffect>
                                    <p:anim calcmode="lin" valueType="num">
                                      <p:cBhvr>
                                        <p:cTn id="20" dur="1000" fill="hold"/>
                                        <p:tgtEl>
                                          <p:spTgt spid="22"/>
                                        </p:tgtEl>
                                        <p:attrNameLst>
                                          <p:attrName>ppt_x</p:attrName>
                                        </p:attrNameLst>
                                      </p:cBhvr>
                                      <p:tavLst>
                                        <p:tav tm="0">
                                          <p:val>
                                            <p:strVal val="#ppt_x"/>
                                          </p:val>
                                        </p:tav>
                                        <p:tav tm="100000">
                                          <p:val>
                                            <p:strVal val="#ppt_x"/>
                                          </p:val>
                                        </p:tav>
                                      </p:tavLst>
                                    </p:anim>
                                    <p:anim calcmode="lin" valueType="num">
                                      <p:cBhvr>
                                        <p:cTn id="21"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85622" y="437398"/>
            <a:ext cx="496677" cy="496806"/>
            <a:chOff x="0" y="0"/>
            <a:chExt cx="812800" cy="812800"/>
          </a:xfrm>
        </p:grpSpPr>
        <p:sp>
          <p:nvSpPr>
            <p:cNvPr id="3" name="Freeform 3"/>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81835"/>
            </a:solidFill>
          </p:spPr>
        </p:sp>
        <p:sp>
          <p:nvSpPr>
            <p:cNvPr id="4" name="TextBox 4"/>
            <p:cNvSpPr txBox="1"/>
            <p:nvPr/>
          </p:nvSpPr>
          <p:spPr>
            <a:xfrm>
              <a:off x="76200" y="28575"/>
              <a:ext cx="660400" cy="708025"/>
            </a:xfrm>
            <a:prstGeom prst="rect">
              <a:avLst/>
            </a:prstGeom>
          </p:spPr>
          <p:txBody>
            <a:bodyPr lIns="50800" tIns="50800" rIns="50800" bIns="50800" rtlCol="0" anchor="ctr"/>
            <a:lstStyle/>
            <a:p>
              <a:pPr algn="ctr">
                <a:lnSpc>
                  <a:spcPts val="2239"/>
                </a:lnSpc>
              </a:pPr>
              <a:endParaRPr lang="vi-VN" dirty="0">
                <a:latin typeface="Arial" pitchFamily="34" charset="0"/>
              </a:endParaRPr>
            </a:p>
          </p:txBody>
        </p:sp>
      </p:grpSp>
      <p:pic>
        <p:nvPicPr>
          <p:cNvPr id="5" name="Picture 5"/>
          <p:cNvPicPr>
            <a:picLocks noChangeAspect="1"/>
          </p:cNvPicPr>
          <p:nvPr/>
        </p:nvPicPr>
        <p:blipFill>
          <a:blip r:embed="rId2"/>
          <a:srcRect l="27715" r="3381"/>
          <a:stretch>
            <a:fillRect/>
          </a:stretch>
        </p:blipFill>
        <p:spPr>
          <a:xfrm>
            <a:off x="685622" y="1088026"/>
            <a:ext cx="5263262" cy="5084174"/>
          </a:xfrm>
          <a:prstGeom prst="rect">
            <a:avLst/>
          </a:prstGeom>
        </p:spPr>
      </p:pic>
      <p:pic>
        <p:nvPicPr>
          <p:cNvPr id="6" name="Picture 6"/>
          <p:cNvPicPr>
            <a:picLocks noChangeAspect="1"/>
          </p:cNvPicPr>
          <p:nvPr/>
        </p:nvPicPr>
        <p:blipFill>
          <a:blip r:embed="rId3"/>
          <a:srcRect l="10015" r="10015"/>
          <a:stretch>
            <a:fillRect/>
          </a:stretch>
        </p:blipFill>
        <p:spPr>
          <a:xfrm>
            <a:off x="6094413" y="1088026"/>
            <a:ext cx="5419584" cy="5084174"/>
          </a:xfrm>
          <a:prstGeom prst="rect">
            <a:avLst/>
          </a:prstGeom>
        </p:spPr>
      </p:pic>
      <p:sp>
        <p:nvSpPr>
          <p:cNvPr id="7" name="TextBox 7"/>
          <p:cNvSpPr txBox="1"/>
          <p:nvPr/>
        </p:nvSpPr>
        <p:spPr>
          <a:xfrm>
            <a:off x="1337451" y="464609"/>
            <a:ext cx="8315739" cy="384529"/>
          </a:xfrm>
          <a:prstGeom prst="rect">
            <a:avLst/>
          </a:prstGeom>
        </p:spPr>
        <p:txBody>
          <a:bodyPr lIns="0" tIns="0" rIns="0" bIns="0" rtlCol="0" anchor="t">
            <a:spAutoFit/>
          </a:bodyPr>
          <a:lstStyle/>
          <a:p>
            <a:pPr algn="just">
              <a:lnSpc>
                <a:spcPts val="3266"/>
              </a:lnSpc>
              <a:spcBef>
                <a:spcPct val="0"/>
              </a:spcBef>
            </a:pPr>
            <a:r>
              <a:rPr lang="vi-VN" sz="2300" b="1" dirty="0">
                <a:solidFill>
                  <a:srgbClr val="000000"/>
                </a:solidFill>
                <a:latin typeface="Arial" pitchFamily="34" charset="0"/>
              </a:rPr>
              <a:t>Em có nhận xét gì khi quan sát lá cây trinh nữ ở hai hình</a:t>
            </a:r>
          </a:p>
        </p:txBody>
      </p:sp>
      <p:sp>
        <p:nvSpPr>
          <p:cNvPr id="8" name="TextBox 8"/>
          <p:cNvSpPr txBox="1"/>
          <p:nvPr/>
        </p:nvSpPr>
        <p:spPr>
          <a:xfrm>
            <a:off x="933959" y="6280150"/>
            <a:ext cx="4187231" cy="384529"/>
          </a:xfrm>
          <a:prstGeom prst="rect">
            <a:avLst/>
          </a:prstGeom>
        </p:spPr>
        <p:txBody>
          <a:bodyPr lIns="0" tIns="0" rIns="0" bIns="0" rtlCol="0" anchor="t">
            <a:spAutoFit/>
          </a:bodyPr>
          <a:lstStyle/>
          <a:p>
            <a:pPr algn="ctr">
              <a:lnSpc>
                <a:spcPts val="3266"/>
              </a:lnSpc>
            </a:pPr>
            <a:r>
              <a:rPr lang="vi-VN" sz="2300" b="1" dirty="0">
                <a:solidFill>
                  <a:srgbClr val="000000"/>
                </a:solidFill>
                <a:latin typeface="Arial" pitchFamily="34" charset="0"/>
              </a:rPr>
              <a:t>a) Trước khi tay chạm vào lá</a:t>
            </a:r>
          </a:p>
        </p:txBody>
      </p:sp>
      <p:sp>
        <p:nvSpPr>
          <p:cNvPr id="9" name="TextBox 9"/>
          <p:cNvSpPr txBox="1"/>
          <p:nvPr/>
        </p:nvSpPr>
        <p:spPr>
          <a:xfrm>
            <a:off x="7180565" y="6280150"/>
            <a:ext cx="3247278" cy="384529"/>
          </a:xfrm>
          <a:prstGeom prst="rect">
            <a:avLst/>
          </a:prstGeom>
        </p:spPr>
        <p:txBody>
          <a:bodyPr lIns="0" tIns="0" rIns="0" bIns="0" rtlCol="0" anchor="t">
            <a:spAutoFit/>
          </a:bodyPr>
          <a:lstStyle/>
          <a:p>
            <a:pPr algn="ctr">
              <a:lnSpc>
                <a:spcPts val="3266"/>
              </a:lnSpc>
            </a:pPr>
            <a:r>
              <a:rPr lang="vi-VN" sz="2300" b="1" dirty="0">
                <a:solidFill>
                  <a:srgbClr val="000000"/>
                </a:solidFill>
                <a:latin typeface="Arial" pitchFamily="34" charset="0"/>
              </a:rPr>
              <a:t>b) Khi tay chạm vào lá</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1000" fill="hold"/>
                                        <p:tgtEl>
                                          <p:spTgt spid="5"/>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1000"/>
                                        <p:tgtEl>
                                          <p:spTgt spid="8"/>
                                        </p:tgtEl>
                                      </p:cBhvr>
                                    </p:animEffect>
                                    <p:anim calcmode="lin" valueType="num">
                                      <p:cBhvr>
                                        <p:cTn id="25" dur="1000" fill="hold"/>
                                        <p:tgtEl>
                                          <p:spTgt spid="8"/>
                                        </p:tgtEl>
                                        <p:attrNameLst>
                                          <p:attrName>ppt_x</p:attrName>
                                        </p:attrNameLst>
                                      </p:cBhvr>
                                      <p:tavLst>
                                        <p:tav tm="0">
                                          <p:val>
                                            <p:strVal val="#ppt_x"/>
                                          </p:val>
                                        </p:tav>
                                        <p:tav tm="100000">
                                          <p:val>
                                            <p:strVal val="#ppt_x"/>
                                          </p:val>
                                        </p:tav>
                                      </p:tavLst>
                                    </p:anim>
                                    <p:anim calcmode="lin" valueType="num">
                                      <p:cBhvr>
                                        <p:cTn id="2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1000"/>
                                        <p:tgtEl>
                                          <p:spTgt spid="6"/>
                                        </p:tgtEl>
                                      </p:cBhvr>
                                    </p:animEffect>
                                    <p:anim calcmode="lin" valueType="num">
                                      <p:cBhvr>
                                        <p:cTn id="32" dur="1000" fill="hold"/>
                                        <p:tgtEl>
                                          <p:spTgt spid="6"/>
                                        </p:tgtEl>
                                        <p:attrNameLst>
                                          <p:attrName>ppt_x</p:attrName>
                                        </p:attrNameLst>
                                      </p:cBhvr>
                                      <p:tavLst>
                                        <p:tav tm="0">
                                          <p:val>
                                            <p:strVal val="#ppt_x"/>
                                          </p:val>
                                        </p:tav>
                                        <p:tav tm="100000">
                                          <p:val>
                                            <p:strVal val="#ppt_x"/>
                                          </p:val>
                                        </p:tav>
                                      </p:tavLst>
                                    </p:anim>
                                    <p:anim calcmode="lin" valueType="num">
                                      <p:cBhvr>
                                        <p:cTn id="33" dur="1000" fill="hold"/>
                                        <p:tgtEl>
                                          <p:spTgt spid="6"/>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9"/>
                                        </p:tgtEl>
                                        <p:attrNameLst>
                                          <p:attrName>style.visibility</p:attrName>
                                        </p:attrNameLst>
                                      </p:cBhvr>
                                      <p:to>
                                        <p:strVal val="visible"/>
                                      </p:to>
                                    </p:set>
                                    <p:animEffect transition="in" filter="fade">
                                      <p:cBhvr>
                                        <p:cTn id="36" dur="1000"/>
                                        <p:tgtEl>
                                          <p:spTgt spid="9"/>
                                        </p:tgtEl>
                                      </p:cBhvr>
                                    </p:animEffect>
                                    <p:anim calcmode="lin" valueType="num">
                                      <p:cBhvr>
                                        <p:cTn id="37" dur="1000" fill="hold"/>
                                        <p:tgtEl>
                                          <p:spTgt spid="9"/>
                                        </p:tgtEl>
                                        <p:attrNameLst>
                                          <p:attrName>ppt_x</p:attrName>
                                        </p:attrNameLst>
                                      </p:cBhvr>
                                      <p:tavLst>
                                        <p:tav tm="0">
                                          <p:val>
                                            <p:strVal val="#ppt_x"/>
                                          </p:val>
                                        </p:tav>
                                        <p:tav tm="100000">
                                          <p:val>
                                            <p:strVal val="#ppt_x"/>
                                          </p:val>
                                        </p:tav>
                                      </p:tavLst>
                                    </p:anim>
                                    <p:anim calcmode="lin" valueType="num">
                                      <p:cBhvr>
                                        <p:cTn id="38"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80868" y="-1095558"/>
            <a:ext cx="13528373" cy="2045251"/>
            <a:chOff x="0" y="0"/>
            <a:chExt cx="5345935" cy="808000"/>
          </a:xfrm>
        </p:grpSpPr>
        <p:sp>
          <p:nvSpPr>
            <p:cNvPr id="3" name="Freeform 3"/>
            <p:cNvSpPr/>
            <p:nvPr/>
          </p:nvSpPr>
          <p:spPr>
            <a:xfrm>
              <a:off x="0" y="0"/>
              <a:ext cx="5345935" cy="808000"/>
            </a:xfrm>
            <a:custGeom>
              <a:avLst/>
              <a:gdLst/>
              <a:ahLst/>
              <a:cxnLst/>
              <a:rect l="l" t="t" r="r" b="b"/>
              <a:pathLst>
                <a:path w="5345935" h="808000">
                  <a:moveTo>
                    <a:pt x="0" y="0"/>
                  </a:moveTo>
                  <a:lnTo>
                    <a:pt x="5345935" y="0"/>
                  </a:lnTo>
                  <a:lnTo>
                    <a:pt x="5345935" y="808000"/>
                  </a:lnTo>
                  <a:lnTo>
                    <a:pt x="0" y="808000"/>
                  </a:lnTo>
                  <a:close/>
                </a:path>
              </a:pathLst>
            </a:custGeom>
            <a:solidFill>
              <a:srgbClr val="FFD079"/>
            </a:solidFill>
          </p:spPr>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1772"/>
                </a:lnSpc>
                <a:spcBef>
                  <a:spcPct val="0"/>
                </a:spcBef>
              </a:pPr>
              <a:endParaRPr>
                <a:latin typeface="Arial" pitchFamily="34" charset="0"/>
              </a:endParaRPr>
            </a:p>
          </p:txBody>
        </p:sp>
      </p:grpSp>
      <p:grpSp>
        <p:nvGrpSpPr>
          <p:cNvPr id="5" name="Group 5"/>
          <p:cNvGrpSpPr>
            <a:grpSpLocks noChangeAspect="1"/>
          </p:cNvGrpSpPr>
          <p:nvPr/>
        </p:nvGrpSpPr>
        <p:grpSpPr>
          <a:xfrm>
            <a:off x="10731781" y="-2258963"/>
            <a:ext cx="3496669" cy="3497580"/>
            <a:chOff x="0" y="0"/>
            <a:chExt cx="2787650" cy="2787650"/>
          </a:xfrm>
        </p:grpSpPr>
        <p:sp>
          <p:nvSpPr>
            <p:cNvPr id="6" name="Freeform 6"/>
            <p:cNvSpPr/>
            <p:nvPr/>
          </p:nvSpPr>
          <p:spPr>
            <a:xfrm>
              <a:off x="0" y="0"/>
              <a:ext cx="2787650" cy="2787650"/>
            </a:xfrm>
            <a:custGeom>
              <a:avLst/>
              <a:gdLst/>
              <a:ahLst/>
              <a:cxnLst/>
              <a:rect l="l" t="t" r="r" b="b"/>
              <a:pathLst>
                <a:path w="2787650" h="2787650">
                  <a:moveTo>
                    <a:pt x="81280" y="1861820"/>
                  </a:moveTo>
                  <a:cubicBezTo>
                    <a:pt x="73660" y="1841500"/>
                    <a:pt x="67310" y="1819910"/>
                    <a:pt x="60960" y="1799590"/>
                  </a:cubicBezTo>
                  <a:lnTo>
                    <a:pt x="1800860" y="59690"/>
                  </a:lnTo>
                  <a:cubicBezTo>
                    <a:pt x="1821180" y="66040"/>
                    <a:pt x="1842770" y="72390"/>
                    <a:pt x="1863090" y="80010"/>
                  </a:cubicBezTo>
                  <a:lnTo>
                    <a:pt x="81280" y="1861820"/>
                  </a:lnTo>
                  <a:close/>
                  <a:moveTo>
                    <a:pt x="1597660" y="15240"/>
                  </a:moveTo>
                  <a:cubicBezTo>
                    <a:pt x="1573530" y="11430"/>
                    <a:pt x="1548130" y="8890"/>
                    <a:pt x="1524000" y="6350"/>
                  </a:cubicBezTo>
                  <a:lnTo>
                    <a:pt x="6350" y="1524000"/>
                  </a:lnTo>
                  <a:cubicBezTo>
                    <a:pt x="8890" y="1548130"/>
                    <a:pt x="11430" y="1573530"/>
                    <a:pt x="15240" y="1597660"/>
                  </a:cubicBezTo>
                  <a:lnTo>
                    <a:pt x="1597660" y="15240"/>
                  </a:lnTo>
                  <a:close/>
                  <a:moveTo>
                    <a:pt x="2189480" y="248920"/>
                  </a:moveTo>
                  <a:cubicBezTo>
                    <a:pt x="2172970" y="237490"/>
                    <a:pt x="2156460" y="226060"/>
                    <a:pt x="2139950" y="215900"/>
                  </a:cubicBezTo>
                  <a:lnTo>
                    <a:pt x="215900" y="2139950"/>
                  </a:lnTo>
                  <a:cubicBezTo>
                    <a:pt x="226060" y="2156460"/>
                    <a:pt x="237490" y="2172970"/>
                    <a:pt x="248920" y="2189480"/>
                  </a:cubicBezTo>
                  <a:lnTo>
                    <a:pt x="2189480" y="248920"/>
                  </a:lnTo>
                  <a:close/>
                  <a:moveTo>
                    <a:pt x="1979930" y="128270"/>
                  </a:moveTo>
                  <a:cubicBezTo>
                    <a:pt x="1960880" y="119380"/>
                    <a:pt x="1941830" y="110490"/>
                    <a:pt x="1922780" y="102870"/>
                  </a:cubicBezTo>
                  <a:lnTo>
                    <a:pt x="104140" y="1921510"/>
                  </a:lnTo>
                  <a:cubicBezTo>
                    <a:pt x="111760" y="1940560"/>
                    <a:pt x="120650" y="1959610"/>
                    <a:pt x="129540" y="1978660"/>
                  </a:cubicBezTo>
                  <a:lnTo>
                    <a:pt x="1979930" y="128270"/>
                  </a:lnTo>
                  <a:close/>
                  <a:moveTo>
                    <a:pt x="2087880" y="185420"/>
                  </a:moveTo>
                  <a:cubicBezTo>
                    <a:pt x="2070100" y="175260"/>
                    <a:pt x="2052320" y="165100"/>
                    <a:pt x="2034540" y="156210"/>
                  </a:cubicBezTo>
                  <a:lnTo>
                    <a:pt x="154940" y="2035810"/>
                  </a:lnTo>
                  <a:cubicBezTo>
                    <a:pt x="163830" y="2053590"/>
                    <a:pt x="173990" y="2071370"/>
                    <a:pt x="184150" y="2089150"/>
                  </a:cubicBezTo>
                  <a:lnTo>
                    <a:pt x="2087880" y="185420"/>
                  </a:lnTo>
                  <a:close/>
                  <a:moveTo>
                    <a:pt x="834390" y="116840"/>
                  </a:moveTo>
                  <a:cubicBezTo>
                    <a:pt x="774700" y="143510"/>
                    <a:pt x="716280" y="173990"/>
                    <a:pt x="660400" y="208280"/>
                  </a:cubicBezTo>
                  <a:lnTo>
                    <a:pt x="208280" y="660400"/>
                  </a:lnTo>
                  <a:cubicBezTo>
                    <a:pt x="172720" y="716280"/>
                    <a:pt x="142240" y="774700"/>
                    <a:pt x="116840" y="834390"/>
                  </a:cubicBezTo>
                  <a:lnTo>
                    <a:pt x="834390" y="116840"/>
                  </a:lnTo>
                  <a:close/>
                  <a:moveTo>
                    <a:pt x="1363980" y="0"/>
                  </a:moveTo>
                  <a:lnTo>
                    <a:pt x="0" y="1363980"/>
                  </a:lnTo>
                  <a:cubicBezTo>
                    <a:pt x="0" y="1391920"/>
                    <a:pt x="0" y="1418590"/>
                    <a:pt x="1270" y="1446530"/>
                  </a:cubicBezTo>
                  <a:lnTo>
                    <a:pt x="1445260" y="1270"/>
                  </a:lnTo>
                  <a:cubicBezTo>
                    <a:pt x="1418590" y="0"/>
                    <a:pt x="1390650" y="0"/>
                    <a:pt x="1363980" y="0"/>
                  </a:cubicBezTo>
                  <a:close/>
                  <a:moveTo>
                    <a:pt x="2787650" y="1386840"/>
                  </a:moveTo>
                  <a:lnTo>
                    <a:pt x="1386840" y="2787650"/>
                  </a:lnTo>
                  <a:cubicBezTo>
                    <a:pt x="1414780" y="2787650"/>
                    <a:pt x="1443990" y="2787650"/>
                    <a:pt x="1471930" y="2785110"/>
                  </a:cubicBezTo>
                  <a:lnTo>
                    <a:pt x="2785110" y="1471930"/>
                  </a:lnTo>
                  <a:cubicBezTo>
                    <a:pt x="2786380" y="1443990"/>
                    <a:pt x="2787650" y="1414780"/>
                    <a:pt x="2787650" y="1386840"/>
                  </a:cubicBezTo>
                  <a:close/>
                  <a:moveTo>
                    <a:pt x="2283460" y="321310"/>
                  </a:moveTo>
                  <a:cubicBezTo>
                    <a:pt x="2268220" y="308610"/>
                    <a:pt x="2252980" y="295910"/>
                    <a:pt x="2237740" y="284480"/>
                  </a:cubicBezTo>
                  <a:lnTo>
                    <a:pt x="284480" y="2237740"/>
                  </a:lnTo>
                  <a:cubicBezTo>
                    <a:pt x="295910" y="2252980"/>
                    <a:pt x="308610" y="2268220"/>
                    <a:pt x="321310" y="2283460"/>
                  </a:cubicBezTo>
                  <a:lnTo>
                    <a:pt x="2283460" y="321310"/>
                  </a:lnTo>
                  <a:close/>
                  <a:moveTo>
                    <a:pt x="1276350" y="5080"/>
                  </a:moveTo>
                  <a:cubicBezTo>
                    <a:pt x="1244600" y="7620"/>
                    <a:pt x="1214120" y="11430"/>
                    <a:pt x="1182370" y="16510"/>
                  </a:cubicBezTo>
                  <a:lnTo>
                    <a:pt x="16510" y="1182370"/>
                  </a:lnTo>
                  <a:cubicBezTo>
                    <a:pt x="11430" y="1214120"/>
                    <a:pt x="7620" y="1244600"/>
                    <a:pt x="5080" y="1276350"/>
                  </a:cubicBezTo>
                  <a:lnTo>
                    <a:pt x="1276350" y="5080"/>
                  </a:lnTo>
                  <a:close/>
                  <a:moveTo>
                    <a:pt x="1080770" y="35560"/>
                  </a:moveTo>
                  <a:cubicBezTo>
                    <a:pt x="1042670" y="44450"/>
                    <a:pt x="1004570" y="54610"/>
                    <a:pt x="966470" y="67310"/>
                  </a:cubicBezTo>
                  <a:lnTo>
                    <a:pt x="66040" y="966470"/>
                  </a:lnTo>
                  <a:cubicBezTo>
                    <a:pt x="54610" y="1004570"/>
                    <a:pt x="43180" y="1041400"/>
                    <a:pt x="34290" y="1080770"/>
                  </a:cubicBezTo>
                  <a:lnTo>
                    <a:pt x="1080770" y="35560"/>
                  </a:lnTo>
                  <a:close/>
                  <a:moveTo>
                    <a:pt x="1734820" y="41910"/>
                  </a:moveTo>
                  <a:cubicBezTo>
                    <a:pt x="1711960" y="36830"/>
                    <a:pt x="1690370" y="31750"/>
                    <a:pt x="1667510" y="26670"/>
                  </a:cubicBezTo>
                  <a:lnTo>
                    <a:pt x="26670" y="1667510"/>
                  </a:lnTo>
                  <a:cubicBezTo>
                    <a:pt x="31750" y="1690370"/>
                    <a:pt x="36830" y="1711960"/>
                    <a:pt x="41910" y="1734820"/>
                  </a:cubicBezTo>
                  <a:lnTo>
                    <a:pt x="1734820" y="41910"/>
                  </a:lnTo>
                  <a:close/>
                  <a:moveTo>
                    <a:pt x="2762250" y="1659890"/>
                  </a:moveTo>
                  <a:cubicBezTo>
                    <a:pt x="2768600" y="1626870"/>
                    <a:pt x="2773680" y="1595120"/>
                    <a:pt x="2777490" y="1562100"/>
                  </a:cubicBezTo>
                  <a:lnTo>
                    <a:pt x="1562100" y="2777490"/>
                  </a:lnTo>
                  <a:cubicBezTo>
                    <a:pt x="1595120" y="2773680"/>
                    <a:pt x="1628140" y="2768600"/>
                    <a:pt x="1659890" y="2762250"/>
                  </a:cubicBezTo>
                  <a:lnTo>
                    <a:pt x="2762250" y="1659890"/>
                  </a:lnTo>
                  <a:close/>
                  <a:moveTo>
                    <a:pt x="2785110" y="1306830"/>
                  </a:moveTo>
                  <a:cubicBezTo>
                    <a:pt x="2783840" y="1281430"/>
                    <a:pt x="2781300" y="1256030"/>
                    <a:pt x="2778760" y="1230630"/>
                  </a:cubicBezTo>
                  <a:lnTo>
                    <a:pt x="1230630" y="2777490"/>
                  </a:lnTo>
                  <a:cubicBezTo>
                    <a:pt x="1256030" y="2780030"/>
                    <a:pt x="1281430" y="2782570"/>
                    <a:pt x="1306830" y="2783840"/>
                  </a:cubicBezTo>
                  <a:lnTo>
                    <a:pt x="2785110" y="1306830"/>
                  </a:lnTo>
                  <a:close/>
                  <a:moveTo>
                    <a:pt x="2767330" y="1158240"/>
                  </a:moveTo>
                  <a:cubicBezTo>
                    <a:pt x="2763520" y="1135380"/>
                    <a:pt x="2758440" y="1112520"/>
                    <a:pt x="2753360" y="1089660"/>
                  </a:cubicBezTo>
                  <a:lnTo>
                    <a:pt x="1088390" y="2753360"/>
                  </a:lnTo>
                  <a:cubicBezTo>
                    <a:pt x="1111250" y="2758440"/>
                    <a:pt x="1134110" y="2763520"/>
                    <a:pt x="1156970" y="2767330"/>
                  </a:cubicBezTo>
                  <a:lnTo>
                    <a:pt x="2767330" y="1158240"/>
                  </a:lnTo>
                  <a:close/>
                  <a:moveTo>
                    <a:pt x="2369820" y="398780"/>
                  </a:moveTo>
                  <a:cubicBezTo>
                    <a:pt x="2355850" y="384810"/>
                    <a:pt x="2341880" y="372110"/>
                    <a:pt x="2327910" y="358140"/>
                  </a:cubicBezTo>
                  <a:lnTo>
                    <a:pt x="359410" y="2326640"/>
                  </a:lnTo>
                  <a:cubicBezTo>
                    <a:pt x="372110" y="2340610"/>
                    <a:pt x="386080" y="2354580"/>
                    <a:pt x="400050" y="2368550"/>
                  </a:cubicBezTo>
                  <a:lnTo>
                    <a:pt x="2369820" y="398780"/>
                  </a:lnTo>
                  <a:close/>
                  <a:moveTo>
                    <a:pt x="2451100" y="2301240"/>
                  </a:moveTo>
                  <a:cubicBezTo>
                    <a:pt x="2520950" y="2219960"/>
                    <a:pt x="2579370" y="2133600"/>
                    <a:pt x="2627630" y="2042160"/>
                  </a:cubicBezTo>
                  <a:lnTo>
                    <a:pt x="2042160" y="2627630"/>
                  </a:lnTo>
                  <a:cubicBezTo>
                    <a:pt x="2133600" y="2579370"/>
                    <a:pt x="2219960" y="2520950"/>
                    <a:pt x="2301240" y="2451100"/>
                  </a:cubicBezTo>
                  <a:lnTo>
                    <a:pt x="2451100" y="2301240"/>
                  </a:lnTo>
                  <a:close/>
                  <a:moveTo>
                    <a:pt x="2736850" y="1023620"/>
                  </a:moveTo>
                  <a:cubicBezTo>
                    <a:pt x="2730500" y="1002030"/>
                    <a:pt x="2724150" y="981710"/>
                    <a:pt x="2717800" y="960120"/>
                  </a:cubicBezTo>
                  <a:lnTo>
                    <a:pt x="960120" y="2717800"/>
                  </a:lnTo>
                  <a:cubicBezTo>
                    <a:pt x="981710" y="2724150"/>
                    <a:pt x="1002030" y="2730500"/>
                    <a:pt x="1023620" y="2736850"/>
                  </a:cubicBezTo>
                  <a:lnTo>
                    <a:pt x="2736850" y="1023620"/>
                  </a:lnTo>
                  <a:close/>
                  <a:moveTo>
                    <a:pt x="2696210" y="1892300"/>
                  </a:moveTo>
                  <a:cubicBezTo>
                    <a:pt x="2711450" y="1851660"/>
                    <a:pt x="2725420" y="1811020"/>
                    <a:pt x="2736850" y="1769110"/>
                  </a:cubicBezTo>
                  <a:lnTo>
                    <a:pt x="1769110" y="2736850"/>
                  </a:lnTo>
                  <a:cubicBezTo>
                    <a:pt x="1811020" y="2725420"/>
                    <a:pt x="1851660" y="2711450"/>
                    <a:pt x="1892300" y="2696210"/>
                  </a:cubicBezTo>
                  <a:lnTo>
                    <a:pt x="2696210" y="1892300"/>
                  </a:lnTo>
                  <a:close/>
                  <a:moveTo>
                    <a:pt x="2523490" y="576580"/>
                  </a:moveTo>
                  <a:cubicBezTo>
                    <a:pt x="2512060" y="561340"/>
                    <a:pt x="2500630" y="544830"/>
                    <a:pt x="2487930" y="529590"/>
                  </a:cubicBezTo>
                  <a:lnTo>
                    <a:pt x="529590" y="2486660"/>
                  </a:lnTo>
                  <a:cubicBezTo>
                    <a:pt x="544830" y="2499360"/>
                    <a:pt x="561340" y="2510790"/>
                    <a:pt x="576580" y="2522220"/>
                  </a:cubicBezTo>
                  <a:lnTo>
                    <a:pt x="2523490" y="576580"/>
                  </a:lnTo>
                  <a:close/>
                  <a:moveTo>
                    <a:pt x="2696210" y="899160"/>
                  </a:moveTo>
                  <a:cubicBezTo>
                    <a:pt x="2688590" y="878840"/>
                    <a:pt x="2680970" y="859790"/>
                    <a:pt x="2672080" y="840740"/>
                  </a:cubicBezTo>
                  <a:lnTo>
                    <a:pt x="839470" y="2673350"/>
                  </a:lnTo>
                  <a:cubicBezTo>
                    <a:pt x="858520" y="2682240"/>
                    <a:pt x="878840" y="2689860"/>
                    <a:pt x="897890" y="2697480"/>
                  </a:cubicBezTo>
                  <a:lnTo>
                    <a:pt x="2696210" y="899160"/>
                  </a:lnTo>
                  <a:close/>
                  <a:moveTo>
                    <a:pt x="2449830" y="483870"/>
                  </a:moveTo>
                  <a:cubicBezTo>
                    <a:pt x="2437130" y="468630"/>
                    <a:pt x="2424430" y="454660"/>
                    <a:pt x="2410460" y="440690"/>
                  </a:cubicBezTo>
                  <a:lnTo>
                    <a:pt x="440690" y="2410460"/>
                  </a:lnTo>
                  <a:cubicBezTo>
                    <a:pt x="454660" y="2424430"/>
                    <a:pt x="469900" y="2437130"/>
                    <a:pt x="483870" y="2449830"/>
                  </a:cubicBezTo>
                  <a:lnTo>
                    <a:pt x="2449830" y="483870"/>
                  </a:lnTo>
                  <a:close/>
                  <a:moveTo>
                    <a:pt x="2588260" y="675640"/>
                  </a:moveTo>
                  <a:cubicBezTo>
                    <a:pt x="2578100" y="659130"/>
                    <a:pt x="2567940" y="641350"/>
                    <a:pt x="2556510" y="624840"/>
                  </a:cubicBezTo>
                  <a:lnTo>
                    <a:pt x="624840" y="2556510"/>
                  </a:lnTo>
                  <a:cubicBezTo>
                    <a:pt x="641350" y="2567940"/>
                    <a:pt x="657860" y="2578100"/>
                    <a:pt x="675640" y="2588260"/>
                  </a:cubicBezTo>
                  <a:lnTo>
                    <a:pt x="2588260" y="675640"/>
                  </a:lnTo>
                  <a:close/>
                  <a:moveTo>
                    <a:pt x="2646680" y="783590"/>
                  </a:moveTo>
                  <a:cubicBezTo>
                    <a:pt x="2637790" y="765810"/>
                    <a:pt x="2628900" y="746760"/>
                    <a:pt x="2618740" y="728980"/>
                  </a:cubicBezTo>
                  <a:lnTo>
                    <a:pt x="728980" y="2618740"/>
                  </a:lnTo>
                  <a:cubicBezTo>
                    <a:pt x="746760" y="2628900"/>
                    <a:pt x="764540" y="2637790"/>
                    <a:pt x="783590" y="2646680"/>
                  </a:cubicBezTo>
                  <a:lnTo>
                    <a:pt x="2646680" y="783590"/>
                  </a:lnTo>
                  <a:close/>
                </a:path>
              </a:pathLst>
            </a:custGeom>
            <a:solidFill>
              <a:srgbClr val="C53D0E"/>
            </a:solidFill>
          </p:spPr>
        </p:sp>
      </p:grpSp>
      <p:grpSp>
        <p:nvGrpSpPr>
          <p:cNvPr id="7" name="Group 7"/>
          <p:cNvGrpSpPr/>
          <p:nvPr/>
        </p:nvGrpSpPr>
        <p:grpSpPr>
          <a:xfrm>
            <a:off x="685622" y="1238619"/>
            <a:ext cx="10817582" cy="861653"/>
            <a:chOff x="-1" y="1"/>
            <a:chExt cx="21640801" cy="1723306"/>
          </a:xfrm>
        </p:grpSpPr>
        <p:grpSp>
          <p:nvGrpSpPr>
            <p:cNvPr id="8" name="Group 8"/>
            <p:cNvGrpSpPr/>
            <p:nvPr/>
          </p:nvGrpSpPr>
          <p:grpSpPr>
            <a:xfrm rot="5400000">
              <a:off x="-107707" y="107707"/>
              <a:ext cx="1723306" cy="1507893"/>
              <a:chOff x="0" y="0"/>
              <a:chExt cx="812800" cy="711200"/>
            </a:xfrm>
          </p:grpSpPr>
          <p:sp>
            <p:nvSpPr>
              <p:cNvPr id="9" name="Freeform 9"/>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9A0000"/>
              </a:solidFill>
            </p:spPr>
          </p:sp>
          <p:sp>
            <p:nvSpPr>
              <p:cNvPr id="10" name="TextBox 10"/>
              <p:cNvSpPr txBox="1"/>
              <p:nvPr/>
            </p:nvSpPr>
            <p:spPr>
              <a:xfrm>
                <a:off x="127000" y="292100"/>
                <a:ext cx="558800" cy="368300"/>
              </a:xfrm>
              <a:prstGeom prst="rect">
                <a:avLst/>
              </a:prstGeom>
            </p:spPr>
            <p:txBody>
              <a:bodyPr lIns="50800" tIns="50800" rIns="50800" bIns="50800" rtlCol="0" anchor="ctr"/>
              <a:lstStyle/>
              <a:p>
                <a:pPr algn="ctr">
                  <a:lnSpc>
                    <a:spcPct val="120000"/>
                  </a:lnSpc>
                  <a:spcBef>
                    <a:spcPct val="0"/>
                  </a:spcBef>
                </a:pPr>
                <a:endParaRPr lang="vi-VN" b="1" dirty="0">
                  <a:latin typeface="Arial" pitchFamily="34" charset="0"/>
                </a:endParaRPr>
              </a:p>
            </p:txBody>
          </p:sp>
        </p:grpSp>
        <p:sp>
          <p:nvSpPr>
            <p:cNvPr id="11" name="TextBox 11"/>
            <p:cNvSpPr txBox="1"/>
            <p:nvPr/>
          </p:nvSpPr>
          <p:spPr>
            <a:xfrm>
              <a:off x="1908716" y="28747"/>
              <a:ext cx="19732084" cy="1620830"/>
            </a:xfrm>
            <a:prstGeom prst="rect">
              <a:avLst/>
            </a:prstGeom>
          </p:spPr>
          <p:txBody>
            <a:bodyPr lIns="0" tIns="0" rIns="0" bIns="0" rtlCol="0" anchor="t">
              <a:spAutoFit/>
            </a:bodyPr>
            <a:lstStyle/>
            <a:p>
              <a:pPr algn="just">
                <a:lnSpc>
                  <a:spcPct val="120000"/>
                </a:lnSpc>
                <a:spcBef>
                  <a:spcPct val="0"/>
                </a:spcBef>
              </a:pPr>
              <a:r>
                <a:rPr lang="vi-VN" sz="2300" b="1" dirty="0">
                  <a:solidFill>
                    <a:srgbClr val="000000"/>
                  </a:solidFill>
                  <a:latin typeface="Arial" pitchFamily="34" charset="0"/>
                </a:rPr>
                <a:t>Cảm ứng ở động vật thường diễn ra với tốc độ nhanh hơn và dễ nhận thấy hơn</a:t>
              </a:r>
            </a:p>
          </p:txBody>
        </p:sp>
      </p:grpSp>
      <p:sp>
        <p:nvSpPr>
          <p:cNvPr id="12" name="TextBox 12"/>
          <p:cNvSpPr txBox="1"/>
          <p:nvPr/>
        </p:nvSpPr>
        <p:spPr>
          <a:xfrm>
            <a:off x="685621" y="287867"/>
            <a:ext cx="10046159" cy="384529"/>
          </a:xfrm>
          <a:prstGeom prst="rect">
            <a:avLst/>
          </a:prstGeom>
        </p:spPr>
        <p:txBody>
          <a:bodyPr lIns="0" tIns="0" rIns="0" bIns="0" rtlCol="0" anchor="t">
            <a:spAutoFit/>
          </a:bodyPr>
          <a:lstStyle/>
          <a:p>
            <a:pPr algn="just">
              <a:lnSpc>
                <a:spcPts val="3266"/>
              </a:lnSpc>
            </a:pPr>
            <a:r>
              <a:rPr lang="vi-VN" sz="2300" b="1" dirty="0">
                <a:solidFill>
                  <a:srgbClr val="000000"/>
                </a:solidFill>
                <a:latin typeface="Arial" pitchFamily="34" charset="0"/>
              </a:rPr>
              <a:t>I. KHÁI NIỆM CẢM ỨNG VÀ VAI TRÒ CỦA CẢM ỨNG ĐỐI VỚI SINH VẬT</a:t>
            </a:r>
          </a:p>
        </p:txBody>
      </p:sp>
      <p:pic>
        <p:nvPicPr>
          <p:cNvPr id="13" name="Picture 13"/>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685622" y="2386020"/>
            <a:ext cx="3083803" cy="4078819"/>
          </a:xfrm>
          <a:prstGeom prst="rect">
            <a:avLst/>
          </a:prstGeom>
        </p:spPr>
      </p:pic>
      <p:pic>
        <p:nvPicPr>
          <p:cNvPr id="14" name="Picture 1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3220720" y="2825403"/>
            <a:ext cx="1931865" cy="2550058"/>
          </a:xfrm>
          <a:prstGeom prst="rect">
            <a:avLst/>
          </a:prstGeom>
        </p:spPr>
      </p:pic>
      <p:sp>
        <p:nvSpPr>
          <p:cNvPr id="15" name="TextBox 15"/>
          <p:cNvSpPr txBox="1"/>
          <p:nvPr/>
        </p:nvSpPr>
        <p:spPr>
          <a:xfrm>
            <a:off x="5708701" y="2341570"/>
            <a:ext cx="5794503" cy="1274195"/>
          </a:xfrm>
          <a:prstGeom prst="rect">
            <a:avLst/>
          </a:prstGeom>
        </p:spPr>
        <p:txBody>
          <a:bodyPr lIns="0" tIns="0" rIns="0" bIns="0" rtlCol="0" anchor="t">
            <a:spAutoFit/>
          </a:bodyPr>
          <a:lstStyle/>
          <a:p>
            <a:pPr algn="just">
              <a:lnSpc>
                <a:spcPct val="120000"/>
              </a:lnSpc>
              <a:spcBef>
                <a:spcPct val="0"/>
              </a:spcBef>
            </a:pPr>
            <a:r>
              <a:rPr lang="vi-VN" sz="2300" b="1" dirty="0">
                <a:solidFill>
                  <a:srgbClr val="000000"/>
                </a:solidFill>
                <a:latin typeface="Arial" pitchFamily="34" charset="0"/>
              </a:rPr>
              <a:t>Dùng đầu kim chạm vào bất kì điểm nào trên cơ thể giun đất, ta sẽ thấy toàn thân giun co lại</a:t>
            </a:r>
          </a:p>
        </p:txBody>
      </p:sp>
      <p:pic>
        <p:nvPicPr>
          <p:cNvPr id="16" name="Picture 16"/>
          <p:cNvPicPr>
            <a:picLocks noChangeAspect="1"/>
          </p:cNvPicPr>
          <p:nvPr/>
        </p:nvPicPr>
        <p:blipFill>
          <a:blip r:embed="rId6"/>
          <a:srcRect t="10550" b="19746"/>
          <a:stretch>
            <a:fillRect/>
          </a:stretch>
        </p:blipFill>
        <p:spPr>
          <a:xfrm>
            <a:off x="5708701" y="3773206"/>
            <a:ext cx="5794503" cy="2691633"/>
          </a:xfrm>
          <a:prstGeom prst="rect">
            <a:avLst/>
          </a:prstGeom>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1000"/>
                                        <p:tgtEl>
                                          <p:spTgt spid="13"/>
                                        </p:tgtEl>
                                      </p:cBhvr>
                                    </p:animEffect>
                                    <p:anim calcmode="lin" valueType="num">
                                      <p:cBhvr>
                                        <p:cTn id="15" dur="1000" fill="hold"/>
                                        <p:tgtEl>
                                          <p:spTgt spid="13"/>
                                        </p:tgtEl>
                                        <p:attrNameLst>
                                          <p:attrName>ppt_x</p:attrName>
                                        </p:attrNameLst>
                                      </p:cBhvr>
                                      <p:tavLst>
                                        <p:tav tm="0">
                                          <p:val>
                                            <p:strVal val="#ppt_x"/>
                                          </p:val>
                                        </p:tav>
                                        <p:tav tm="100000">
                                          <p:val>
                                            <p:strVal val="#ppt_x"/>
                                          </p:val>
                                        </p:tav>
                                      </p:tavLst>
                                    </p:anim>
                                    <p:anim calcmode="lin" valueType="num">
                                      <p:cBhvr>
                                        <p:cTn id="16" dur="1000" fill="hold"/>
                                        <p:tgtEl>
                                          <p:spTgt spid="13"/>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1000"/>
                                        <p:tgtEl>
                                          <p:spTgt spid="14"/>
                                        </p:tgtEl>
                                      </p:cBhvr>
                                    </p:animEffect>
                                    <p:anim calcmode="lin" valueType="num">
                                      <p:cBhvr>
                                        <p:cTn id="20" dur="1000" fill="hold"/>
                                        <p:tgtEl>
                                          <p:spTgt spid="14"/>
                                        </p:tgtEl>
                                        <p:attrNameLst>
                                          <p:attrName>ppt_x</p:attrName>
                                        </p:attrNameLst>
                                      </p:cBhvr>
                                      <p:tavLst>
                                        <p:tav tm="0">
                                          <p:val>
                                            <p:strVal val="#ppt_x"/>
                                          </p:val>
                                        </p:tav>
                                        <p:tav tm="100000">
                                          <p:val>
                                            <p:strVal val="#ppt_x"/>
                                          </p:val>
                                        </p:tav>
                                      </p:tavLst>
                                    </p:anim>
                                    <p:anim calcmode="lin" valueType="num">
                                      <p:cBhvr>
                                        <p:cTn id="21"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fade">
                                      <p:cBhvr>
                                        <p:cTn id="26" dur="1000"/>
                                        <p:tgtEl>
                                          <p:spTgt spid="15"/>
                                        </p:tgtEl>
                                      </p:cBhvr>
                                    </p:animEffect>
                                    <p:anim calcmode="lin" valueType="num">
                                      <p:cBhvr>
                                        <p:cTn id="27" dur="1000" fill="hold"/>
                                        <p:tgtEl>
                                          <p:spTgt spid="15"/>
                                        </p:tgtEl>
                                        <p:attrNameLst>
                                          <p:attrName>ppt_x</p:attrName>
                                        </p:attrNameLst>
                                      </p:cBhvr>
                                      <p:tavLst>
                                        <p:tav tm="0">
                                          <p:val>
                                            <p:strVal val="#ppt_x"/>
                                          </p:val>
                                        </p:tav>
                                        <p:tav tm="100000">
                                          <p:val>
                                            <p:strVal val="#ppt_x"/>
                                          </p:val>
                                        </p:tav>
                                      </p:tavLst>
                                    </p:anim>
                                    <p:anim calcmode="lin" valueType="num">
                                      <p:cBhvr>
                                        <p:cTn id="28" dur="1000" fill="hold"/>
                                        <p:tgtEl>
                                          <p:spTgt spid="15"/>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fade">
                                      <p:cBhvr>
                                        <p:cTn id="31" dur="1000"/>
                                        <p:tgtEl>
                                          <p:spTgt spid="16"/>
                                        </p:tgtEl>
                                      </p:cBhvr>
                                    </p:animEffect>
                                    <p:anim calcmode="lin" valueType="num">
                                      <p:cBhvr>
                                        <p:cTn id="32" dur="1000" fill="hold"/>
                                        <p:tgtEl>
                                          <p:spTgt spid="16"/>
                                        </p:tgtEl>
                                        <p:attrNameLst>
                                          <p:attrName>ppt_x</p:attrName>
                                        </p:attrNameLst>
                                      </p:cBhvr>
                                      <p:tavLst>
                                        <p:tav tm="0">
                                          <p:val>
                                            <p:strVal val="#ppt_x"/>
                                          </p:val>
                                        </p:tav>
                                        <p:tav tm="100000">
                                          <p:val>
                                            <p:strVal val="#ppt_x"/>
                                          </p:val>
                                        </p:tav>
                                      </p:tavLst>
                                    </p:anim>
                                    <p:anim calcmode="lin" valueType="num">
                                      <p:cBhvr>
                                        <p:cTn id="33"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80868" y="-1095558"/>
            <a:ext cx="13528373" cy="2045251"/>
            <a:chOff x="0" y="0"/>
            <a:chExt cx="5345935" cy="808000"/>
          </a:xfrm>
        </p:grpSpPr>
        <p:sp>
          <p:nvSpPr>
            <p:cNvPr id="3" name="Freeform 3"/>
            <p:cNvSpPr/>
            <p:nvPr/>
          </p:nvSpPr>
          <p:spPr>
            <a:xfrm>
              <a:off x="0" y="0"/>
              <a:ext cx="5345935" cy="808000"/>
            </a:xfrm>
            <a:custGeom>
              <a:avLst/>
              <a:gdLst/>
              <a:ahLst/>
              <a:cxnLst/>
              <a:rect l="l" t="t" r="r" b="b"/>
              <a:pathLst>
                <a:path w="5345935" h="808000">
                  <a:moveTo>
                    <a:pt x="0" y="0"/>
                  </a:moveTo>
                  <a:lnTo>
                    <a:pt x="5345935" y="0"/>
                  </a:lnTo>
                  <a:lnTo>
                    <a:pt x="5345935" y="808000"/>
                  </a:lnTo>
                  <a:lnTo>
                    <a:pt x="0" y="808000"/>
                  </a:lnTo>
                  <a:close/>
                </a:path>
              </a:pathLst>
            </a:custGeom>
            <a:solidFill>
              <a:srgbClr val="FFD079"/>
            </a:solidFill>
          </p:spPr>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1772"/>
                </a:lnSpc>
                <a:spcBef>
                  <a:spcPct val="0"/>
                </a:spcBef>
              </a:pPr>
              <a:endParaRPr>
                <a:latin typeface="Arial" pitchFamily="34" charset="0"/>
              </a:endParaRPr>
            </a:p>
          </p:txBody>
        </p:sp>
      </p:grpSp>
      <p:grpSp>
        <p:nvGrpSpPr>
          <p:cNvPr id="5" name="Group 5"/>
          <p:cNvGrpSpPr>
            <a:grpSpLocks noChangeAspect="1"/>
          </p:cNvGrpSpPr>
          <p:nvPr/>
        </p:nvGrpSpPr>
        <p:grpSpPr>
          <a:xfrm>
            <a:off x="10731781" y="-2258963"/>
            <a:ext cx="3496669" cy="3497580"/>
            <a:chOff x="0" y="0"/>
            <a:chExt cx="2787650" cy="2787650"/>
          </a:xfrm>
        </p:grpSpPr>
        <p:sp>
          <p:nvSpPr>
            <p:cNvPr id="6" name="Freeform 6"/>
            <p:cNvSpPr/>
            <p:nvPr/>
          </p:nvSpPr>
          <p:spPr>
            <a:xfrm>
              <a:off x="0" y="0"/>
              <a:ext cx="2787650" cy="2787650"/>
            </a:xfrm>
            <a:custGeom>
              <a:avLst/>
              <a:gdLst/>
              <a:ahLst/>
              <a:cxnLst/>
              <a:rect l="l" t="t" r="r" b="b"/>
              <a:pathLst>
                <a:path w="2787650" h="2787650">
                  <a:moveTo>
                    <a:pt x="81280" y="1861820"/>
                  </a:moveTo>
                  <a:cubicBezTo>
                    <a:pt x="73660" y="1841500"/>
                    <a:pt x="67310" y="1819910"/>
                    <a:pt x="60960" y="1799590"/>
                  </a:cubicBezTo>
                  <a:lnTo>
                    <a:pt x="1800860" y="59690"/>
                  </a:lnTo>
                  <a:cubicBezTo>
                    <a:pt x="1821180" y="66040"/>
                    <a:pt x="1842770" y="72390"/>
                    <a:pt x="1863090" y="80010"/>
                  </a:cubicBezTo>
                  <a:lnTo>
                    <a:pt x="81280" y="1861820"/>
                  </a:lnTo>
                  <a:close/>
                  <a:moveTo>
                    <a:pt x="1597660" y="15240"/>
                  </a:moveTo>
                  <a:cubicBezTo>
                    <a:pt x="1573530" y="11430"/>
                    <a:pt x="1548130" y="8890"/>
                    <a:pt x="1524000" y="6350"/>
                  </a:cubicBezTo>
                  <a:lnTo>
                    <a:pt x="6350" y="1524000"/>
                  </a:lnTo>
                  <a:cubicBezTo>
                    <a:pt x="8890" y="1548130"/>
                    <a:pt x="11430" y="1573530"/>
                    <a:pt x="15240" y="1597660"/>
                  </a:cubicBezTo>
                  <a:lnTo>
                    <a:pt x="1597660" y="15240"/>
                  </a:lnTo>
                  <a:close/>
                  <a:moveTo>
                    <a:pt x="2189480" y="248920"/>
                  </a:moveTo>
                  <a:cubicBezTo>
                    <a:pt x="2172970" y="237490"/>
                    <a:pt x="2156460" y="226060"/>
                    <a:pt x="2139950" y="215900"/>
                  </a:cubicBezTo>
                  <a:lnTo>
                    <a:pt x="215900" y="2139950"/>
                  </a:lnTo>
                  <a:cubicBezTo>
                    <a:pt x="226060" y="2156460"/>
                    <a:pt x="237490" y="2172970"/>
                    <a:pt x="248920" y="2189480"/>
                  </a:cubicBezTo>
                  <a:lnTo>
                    <a:pt x="2189480" y="248920"/>
                  </a:lnTo>
                  <a:close/>
                  <a:moveTo>
                    <a:pt x="1979930" y="128270"/>
                  </a:moveTo>
                  <a:cubicBezTo>
                    <a:pt x="1960880" y="119380"/>
                    <a:pt x="1941830" y="110490"/>
                    <a:pt x="1922780" y="102870"/>
                  </a:cubicBezTo>
                  <a:lnTo>
                    <a:pt x="104140" y="1921510"/>
                  </a:lnTo>
                  <a:cubicBezTo>
                    <a:pt x="111760" y="1940560"/>
                    <a:pt x="120650" y="1959610"/>
                    <a:pt x="129540" y="1978660"/>
                  </a:cubicBezTo>
                  <a:lnTo>
                    <a:pt x="1979930" y="128270"/>
                  </a:lnTo>
                  <a:close/>
                  <a:moveTo>
                    <a:pt x="2087880" y="185420"/>
                  </a:moveTo>
                  <a:cubicBezTo>
                    <a:pt x="2070100" y="175260"/>
                    <a:pt x="2052320" y="165100"/>
                    <a:pt x="2034540" y="156210"/>
                  </a:cubicBezTo>
                  <a:lnTo>
                    <a:pt x="154940" y="2035810"/>
                  </a:lnTo>
                  <a:cubicBezTo>
                    <a:pt x="163830" y="2053590"/>
                    <a:pt x="173990" y="2071370"/>
                    <a:pt x="184150" y="2089150"/>
                  </a:cubicBezTo>
                  <a:lnTo>
                    <a:pt x="2087880" y="185420"/>
                  </a:lnTo>
                  <a:close/>
                  <a:moveTo>
                    <a:pt x="834390" y="116840"/>
                  </a:moveTo>
                  <a:cubicBezTo>
                    <a:pt x="774700" y="143510"/>
                    <a:pt x="716280" y="173990"/>
                    <a:pt x="660400" y="208280"/>
                  </a:cubicBezTo>
                  <a:lnTo>
                    <a:pt x="208280" y="660400"/>
                  </a:lnTo>
                  <a:cubicBezTo>
                    <a:pt x="172720" y="716280"/>
                    <a:pt x="142240" y="774700"/>
                    <a:pt x="116840" y="834390"/>
                  </a:cubicBezTo>
                  <a:lnTo>
                    <a:pt x="834390" y="116840"/>
                  </a:lnTo>
                  <a:close/>
                  <a:moveTo>
                    <a:pt x="1363980" y="0"/>
                  </a:moveTo>
                  <a:lnTo>
                    <a:pt x="0" y="1363980"/>
                  </a:lnTo>
                  <a:cubicBezTo>
                    <a:pt x="0" y="1391920"/>
                    <a:pt x="0" y="1418590"/>
                    <a:pt x="1270" y="1446530"/>
                  </a:cubicBezTo>
                  <a:lnTo>
                    <a:pt x="1445260" y="1270"/>
                  </a:lnTo>
                  <a:cubicBezTo>
                    <a:pt x="1418590" y="0"/>
                    <a:pt x="1390650" y="0"/>
                    <a:pt x="1363980" y="0"/>
                  </a:cubicBezTo>
                  <a:close/>
                  <a:moveTo>
                    <a:pt x="2787650" y="1386840"/>
                  </a:moveTo>
                  <a:lnTo>
                    <a:pt x="1386840" y="2787650"/>
                  </a:lnTo>
                  <a:cubicBezTo>
                    <a:pt x="1414780" y="2787650"/>
                    <a:pt x="1443990" y="2787650"/>
                    <a:pt x="1471930" y="2785110"/>
                  </a:cubicBezTo>
                  <a:lnTo>
                    <a:pt x="2785110" y="1471930"/>
                  </a:lnTo>
                  <a:cubicBezTo>
                    <a:pt x="2786380" y="1443990"/>
                    <a:pt x="2787650" y="1414780"/>
                    <a:pt x="2787650" y="1386840"/>
                  </a:cubicBezTo>
                  <a:close/>
                  <a:moveTo>
                    <a:pt x="2283460" y="321310"/>
                  </a:moveTo>
                  <a:cubicBezTo>
                    <a:pt x="2268220" y="308610"/>
                    <a:pt x="2252980" y="295910"/>
                    <a:pt x="2237740" y="284480"/>
                  </a:cubicBezTo>
                  <a:lnTo>
                    <a:pt x="284480" y="2237740"/>
                  </a:lnTo>
                  <a:cubicBezTo>
                    <a:pt x="295910" y="2252980"/>
                    <a:pt x="308610" y="2268220"/>
                    <a:pt x="321310" y="2283460"/>
                  </a:cubicBezTo>
                  <a:lnTo>
                    <a:pt x="2283460" y="321310"/>
                  </a:lnTo>
                  <a:close/>
                  <a:moveTo>
                    <a:pt x="1276350" y="5080"/>
                  </a:moveTo>
                  <a:cubicBezTo>
                    <a:pt x="1244600" y="7620"/>
                    <a:pt x="1214120" y="11430"/>
                    <a:pt x="1182370" y="16510"/>
                  </a:cubicBezTo>
                  <a:lnTo>
                    <a:pt x="16510" y="1182370"/>
                  </a:lnTo>
                  <a:cubicBezTo>
                    <a:pt x="11430" y="1214120"/>
                    <a:pt x="7620" y="1244600"/>
                    <a:pt x="5080" y="1276350"/>
                  </a:cubicBezTo>
                  <a:lnTo>
                    <a:pt x="1276350" y="5080"/>
                  </a:lnTo>
                  <a:close/>
                  <a:moveTo>
                    <a:pt x="1080770" y="35560"/>
                  </a:moveTo>
                  <a:cubicBezTo>
                    <a:pt x="1042670" y="44450"/>
                    <a:pt x="1004570" y="54610"/>
                    <a:pt x="966470" y="67310"/>
                  </a:cubicBezTo>
                  <a:lnTo>
                    <a:pt x="66040" y="966470"/>
                  </a:lnTo>
                  <a:cubicBezTo>
                    <a:pt x="54610" y="1004570"/>
                    <a:pt x="43180" y="1041400"/>
                    <a:pt x="34290" y="1080770"/>
                  </a:cubicBezTo>
                  <a:lnTo>
                    <a:pt x="1080770" y="35560"/>
                  </a:lnTo>
                  <a:close/>
                  <a:moveTo>
                    <a:pt x="1734820" y="41910"/>
                  </a:moveTo>
                  <a:cubicBezTo>
                    <a:pt x="1711960" y="36830"/>
                    <a:pt x="1690370" y="31750"/>
                    <a:pt x="1667510" y="26670"/>
                  </a:cubicBezTo>
                  <a:lnTo>
                    <a:pt x="26670" y="1667510"/>
                  </a:lnTo>
                  <a:cubicBezTo>
                    <a:pt x="31750" y="1690370"/>
                    <a:pt x="36830" y="1711960"/>
                    <a:pt x="41910" y="1734820"/>
                  </a:cubicBezTo>
                  <a:lnTo>
                    <a:pt x="1734820" y="41910"/>
                  </a:lnTo>
                  <a:close/>
                  <a:moveTo>
                    <a:pt x="2762250" y="1659890"/>
                  </a:moveTo>
                  <a:cubicBezTo>
                    <a:pt x="2768600" y="1626870"/>
                    <a:pt x="2773680" y="1595120"/>
                    <a:pt x="2777490" y="1562100"/>
                  </a:cubicBezTo>
                  <a:lnTo>
                    <a:pt x="1562100" y="2777490"/>
                  </a:lnTo>
                  <a:cubicBezTo>
                    <a:pt x="1595120" y="2773680"/>
                    <a:pt x="1628140" y="2768600"/>
                    <a:pt x="1659890" y="2762250"/>
                  </a:cubicBezTo>
                  <a:lnTo>
                    <a:pt x="2762250" y="1659890"/>
                  </a:lnTo>
                  <a:close/>
                  <a:moveTo>
                    <a:pt x="2785110" y="1306830"/>
                  </a:moveTo>
                  <a:cubicBezTo>
                    <a:pt x="2783840" y="1281430"/>
                    <a:pt x="2781300" y="1256030"/>
                    <a:pt x="2778760" y="1230630"/>
                  </a:cubicBezTo>
                  <a:lnTo>
                    <a:pt x="1230630" y="2777490"/>
                  </a:lnTo>
                  <a:cubicBezTo>
                    <a:pt x="1256030" y="2780030"/>
                    <a:pt x="1281430" y="2782570"/>
                    <a:pt x="1306830" y="2783840"/>
                  </a:cubicBezTo>
                  <a:lnTo>
                    <a:pt x="2785110" y="1306830"/>
                  </a:lnTo>
                  <a:close/>
                  <a:moveTo>
                    <a:pt x="2767330" y="1158240"/>
                  </a:moveTo>
                  <a:cubicBezTo>
                    <a:pt x="2763520" y="1135380"/>
                    <a:pt x="2758440" y="1112520"/>
                    <a:pt x="2753360" y="1089660"/>
                  </a:cubicBezTo>
                  <a:lnTo>
                    <a:pt x="1088390" y="2753360"/>
                  </a:lnTo>
                  <a:cubicBezTo>
                    <a:pt x="1111250" y="2758440"/>
                    <a:pt x="1134110" y="2763520"/>
                    <a:pt x="1156970" y="2767330"/>
                  </a:cubicBezTo>
                  <a:lnTo>
                    <a:pt x="2767330" y="1158240"/>
                  </a:lnTo>
                  <a:close/>
                  <a:moveTo>
                    <a:pt x="2369820" y="398780"/>
                  </a:moveTo>
                  <a:cubicBezTo>
                    <a:pt x="2355850" y="384810"/>
                    <a:pt x="2341880" y="372110"/>
                    <a:pt x="2327910" y="358140"/>
                  </a:cubicBezTo>
                  <a:lnTo>
                    <a:pt x="359410" y="2326640"/>
                  </a:lnTo>
                  <a:cubicBezTo>
                    <a:pt x="372110" y="2340610"/>
                    <a:pt x="386080" y="2354580"/>
                    <a:pt x="400050" y="2368550"/>
                  </a:cubicBezTo>
                  <a:lnTo>
                    <a:pt x="2369820" y="398780"/>
                  </a:lnTo>
                  <a:close/>
                  <a:moveTo>
                    <a:pt x="2451100" y="2301240"/>
                  </a:moveTo>
                  <a:cubicBezTo>
                    <a:pt x="2520950" y="2219960"/>
                    <a:pt x="2579370" y="2133600"/>
                    <a:pt x="2627630" y="2042160"/>
                  </a:cubicBezTo>
                  <a:lnTo>
                    <a:pt x="2042160" y="2627630"/>
                  </a:lnTo>
                  <a:cubicBezTo>
                    <a:pt x="2133600" y="2579370"/>
                    <a:pt x="2219960" y="2520950"/>
                    <a:pt x="2301240" y="2451100"/>
                  </a:cubicBezTo>
                  <a:lnTo>
                    <a:pt x="2451100" y="2301240"/>
                  </a:lnTo>
                  <a:close/>
                  <a:moveTo>
                    <a:pt x="2736850" y="1023620"/>
                  </a:moveTo>
                  <a:cubicBezTo>
                    <a:pt x="2730500" y="1002030"/>
                    <a:pt x="2724150" y="981710"/>
                    <a:pt x="2717800" y="960120"/>
                  </a:cubicBezTo>
                  <a:lnTo>
                    <a:pt x="960120" y="2717800"/>
                  </a:lnTo>
                  <a:cubicBezTo>
                    <a:pt x="981710" y="2724150"/>
                    <a:pt x="1002030" y="2730500"/>
                    <a:pt x="1023620" y="2736850"/>
                  </a:cubicBezTo>
                  <a:lnTo>
                    <a:pt x="2736850" y="1023620"/>
                  </a:lnTo>
                  <a:close/>
                  <a:moveTo>
                    <a:pt x="2696210" y="1892300"/>
                  </a:moveTo>
                  <a:cubicBezTo>
                    <a:pt x="2711450" y="1851660"/>
                    <a:pt x="2725420" y="1811020"/>
                    <a:pt x="2736850" y="1769110"/>
                  </a:cubicBezTo>
                  <a:lnTo>
                    <a:pt x="1769110" y="2736850"/>
                  </a:lnTo>
                  <a:cubicBezTo>
                    <a:pt x="1811020" y="2725420"/>
                    <a:pt x="1851660" y="2711450"/>
                    <a:pt x="1892300" y="2696210"/>
                  </a:cubicBezTo>
                  <a:lnTo>
                    <a:pt x="2696210" y="1892300"/>
                  </a:lnTo>
                  <a:close/>
                  <a:moveTo>
                    <a:pt x="2523490" y="576580"/>
                  </a:moveTo>
                  <a:cubicBezTo>
                    <a:pt x="2512060" y="561340"/>
                    <a:pt x="2500630" y="544830"/>
                    <a:pt x="2487930" y="529590"/>
                  </a:cubicBezTo>
                  <a:lnTo>
                    <a:pt x="529590" y="2486660"/>
                  </a:lnTo>
                  <a:cubicBezTo>
                    <a:pt x="544830" y="2499360"/>
                    <a:pt x="561340" y="2510790"/>
                    <a:pt x="576580" y="2522220"/>
                  </a:cubicBezTo>
                  <a:lnTo>
                    <a:pt x="2523490" y="576580"/>
                  </a:lnTo>
                  <a:close/>
                  <a:moveTo>
                    <a:pt x="2696210" y="899160"/>
                  </a:moveTo>
                  <a:cubicBezTo>
                    <a:pt x="2688590" y="878840"/>
                    <a:pt x="2680970" y="859790"/>
                    <a:pt x="2672080" y="840740"/>
                  </a:cubicBezTo>
                  <a:lnTo>
                    <a:pt x="839470" y="2673350"/>
                  </a:lnTo>
                  <a:cubicBezTo>
                    <a:pt x="858520" y="2682240"/>
                    <a:pt x="878840" y="2689860"/>
                    <a:pt x="897890" y="2697480"/>
                  </a:cubicBezTo>
                  <a:lnTo>
                    <a:pt x="2696210" y="899160"/>
                  </a:lnTo>
                  <a:close/>
                  <a:moveTo>
                    <a:pt x="2449830" y="483870"/>
                  </a:moveTo>
                  <a:cubicBezTo>
                    <a:pt x="2437130" y="468630"/>
                    <a:pt x="2424430" y="454660"/>
                    <a:pt x="2410460" y="440690"/>
                  </a:cubicBezTo>
                  <a:lnTo>
                    <a:pt x="440690" y="2410460"/>
                  </a:lnTo>
                  <a:cubicBezTo>
                    <a:pt x="454660" y="2424430"/>
                    <a:pt x="469900" y="2437130"/>
                    <a:pt x="483870" y="2449830"/>
                  </a:cubicBezTo>
                  <a:lnTo>
                    <a:pt x="2449830" y="483870"/>
                  </a:lnTo>
                  <a:close/>
                  <a:moveTo>
                    <a:pt x="2588260" y="675640"/>
                  </a:moveTo>
                  <a:cubicBezTo>
                    <a:pt x="2578100" y="659130"/>
                    <a:pt x="2567940" y="641350"/>
                    <a:pt x="2556510" y="624840"/>
                  </a:cubicBezTo>
                  <a:lnTo>
                    <a:pt x="624840" y="2556510"/>
                  </a:lnTo>
                  <a:cubicBezTo>
                    <a:pt x="641350" y="2567940"/>
                    <a:pt x="657860" y="2578100"/>
                    <a:pt x="675640" y="2588260"/>
                  </a:cubicBezTo>
                  <a:lnTo>
                    <a:pt x="2588260" y="675640"/>
                  </a:lnTo>
                  <a:close/>
                  <a:moveTo>
                    <a:pt x="2646680" y="783590"/>
                  </a:moveTo>
                  <a:cubicBezTo>
                    <a:pt x="2637790" y="765810"/>
                    <a:pt x="2628900" y="746760"/>
                    <a:pt x="2618740" y="728980"/>
                  </a:cubicBezTo>
                  <a:lnTo>
                    <a:pt x="728980" y="2618740"/>
                  </a:lnTo>
                  <a:cubicBezTo>
                    <a:pt x="746760" y="2628900"/>
                    <a:pt x="764540" y="2637790"/>
                    <a:pt x="783590" y="2646680"/>
                  </a:cubicBezTo>
                  <a:lnTo>
                    <a:pt x="2646680" y="783590"/>
                  </a:lnTo>
                  <a:close/>
                </a:path>
              </a:pathLst>
            </a:custGeom>
            <a:solidFill>
              <a:srgbClr val="C53D0E"/>
            </a:solidFill>
          </p:spPr>
        </p:sp>
      </p:grpSp>
      <p:grpSp>
        <p:nvGrpSpPr>
          <p:cNvPr id="7" name="Group 7"/>
          <p:cNvGrpSpPr/>
          <p:nvPr/>
        </p:nvGrpSpPr>
        <p:grpSpPr>
          <a:xfrm>
            <a:off x="685622" y="1194167"/>
            <a:ext cx="10817582" cy="1777816"/>
            <a:chOff x="0" y="0"/>
            <a:chExt cx="21640800" cy="3555633"/>
          </a:xfrm>
        </p:grpSpPr>
        <p:grpSp>
          <p:nvGrpSpPr>
            <p:cNvPr id="8" name="Group 8"/>
            <p:cNvGrpSpPr/>
            <p:nvPr/>
          </p:nvGrpSpPr>
          <p:grpSpPr>
            <a:xfrm>
              <a:off x="0" y="0"/>
              <a:ext cx="21640800" cy="3555633"/>
              <a:chOff x="0" y="0"/>
              <a:chExt cx="4274726" cy="702347"/>
            </a:xfrm>
          </p:grpSpPr>
          <p:sp>
            <p:nvSpPr>
              <p:cNvPr id="9" name="Freeform 9"/>
              <p:cNvSpPr/>
              <p:nvPr/>
            </p:nvSpPr>
            <p:spPr>
              <a:xfrm>
                <a:off x="0" y="0"/>
                <a:ext cx="4274726" cy="702347"/>
              </a:xfrm>
              <a:custGeom>
                <a:avLst/>
                <a:gdLst/>
                <a:ahLst/>
                <a:cxnLst/>
                <a:rect l="l" t="t" r="r" b="b"/>
                <a:pathLst>
                  <a:path w="4274726" h="702347">
                    <a:moveTo>
                      <a:pt x="4274726" y="0"/>
                    </a:moveTo>
                    <a:lnTo>
                      <a:pt x="0" y="0"/>
                    </a:lnTo>
                    <a:lnTo>
                      <a:pt x="0" y="514387"/>
                    </a:lnTo>
                    <a:lnTo>
                      <a:pt x="157480" y="514387"/>
                    </a:lnTo>
                    <a:lnTo>
                      <a:pt x="157480" y="702347"/>
                    </a:lnTo>
                    <a:lnTo>
                      <a:pt x="463550" y="514387"/>
                    </a:lnTo>
                    <a:lnTo>
                      <a:pt x="4274726" y="514387"/>
                    </a:lnTo>
                    <a:lnTo>
                      <a:pt x="4274726" y="0"/>
                    </a:lnTo>
                    <a:close/>
                  </a:path>
                </a:pathLst>
              </a:custGeom>
              <a:solidFill>
                <a:srgbClr val="FFDE59"/>
              </a:solidFill>
            </p:spPr>
          </p:sp>
          <p:sp>
            <p:nvSpPr>
              <p:cNvPr id="10" name="TextBox 10"/>
              <p:cNvSpPr txBox="1"/>
              <p:nvPr/>
            </p:nvSpPr>
            <p:spPr>
              <a:xfrm>
                <a:off x="0" y="-38100"/>
                <a:ext cx="812800" cy="660400"/>
              </a:xfrm>
              <a:prstGeom prst="rect">
                <a:avLst/>
              </a:prstGeom>
            </p:spPr>
            <p:txBody>
              <a:bodyPr lIns="50800" tIns="50800" rIns="50800" bIns="50800" rtlCol="0" anchor="ctr"/>
              <a:lstStyle/>
              <a:p>
                <a:pPr algn="ctr">
                  <a:lnSpc>
                    <a:spcPct val="120000"/>
                  </a:lnSpc>
                  <a:spcBef>
                    <a:spcPct val="0"/>
                  </a:spcBef>
                </a:pPr>
                <a:endParaRPr lang="vi-VN" b="1" dirty="0">
                  <a:latin typeface="Arial" pitchFamily="34" charset="0"/>
                </a:endParaRPr>
              </a:p>
            </p:txBody>
          </p:sp>
        </p:grpSp>
        <p:sp>
          <p:nvSpPr>
            <p:cNvPr id="11" name="TextBox 11"/>
            <p:cNvSpPr txBox="1"/>
            <p:nvPr/>
          </p:nvSpPr>
          <p:spPr>
            <a:xfrm>
              <a:off x="339108" y="371338"/>
              <a:ext cx="20928655" cy="1615444"/>
            </a:xfrm>
            <a:prstGeom prst="rect">
              <a:avLst/>
            </a:prstGeom>
          </p:spPr>
          <p:txBody>
            <a:bodyPr lIns="0" tIns="0" rIns="0" bIns="0" rtlCol="0" anchor="t">
              <a:spAutoFit/>
            </a:bodyPr>
            <a:lstStyle/>
            <a:p>
              <a:pPr algn="just">
                <a:lnSpc>
                  <a:spcPct val="120000"/>
                </a:lnSpc>
              </a:pPr>
              <a:r>
                <a:rPr lang="vi-VN" sz="2300" b="1" dirty="0">
                  <a:solidFill>
                    <a:srgbClr val="000000"/>
                  </a:solidFill>
                  <a:latin typeface="Arial" pitchFamily="34" charset="0"/>
                </a:rPr>
                <a:t>Quan sát hình, cho biết hình thức cảm ứng của mỗi sinh vật trong hình và vai trò của mỗi hình thức đối với đời sống của sinh vật này</a:t>
              </a:r>
            </a:p>
          </p:txBody>
        </p:sp>
      </p:grpSp>
      <p:pic>
        <p:nvPicPr>
          <p:cNvPr id="12" name="Picture 12"/>
          <p:cNvPicPr>
            <a:picLocks noChangeAspect="1"/>
          </p:cNvPicPr>
          <p:nvPr/>
        </p:nvPicPr>
        <p:blipFill>
          <a:blip r:embed="rId2"/>
          <a:srcRect t="2956" b="2956"/>
          <a:stretch>
            <a:fillRect/>
          </a:stretch>
        </p:blipFill>
        <p:spPr>
          <a:xfrm>
            <a:off x="685621" y="3074397"/>
            <a:ext cx="5023080" cy="3097803"/>
          </a:xfrm>
          <a:prstGeom prst="rect">
            <a:avLst/>
          </a:prstGeom>
        </p:spPr>
      </p:pic>
      <p:pic>
        <p:nvPicPr>
          <p:cNvPr id="13" name="Picture 13"/>
          <p:cNvPicPr>
            <a:picLocks noChangeAspect="1"/>
          </p:cNvPicPr>
          <p:nvPr/>
        </p:nvPicPr>
        <p:blipFill>
          <a:blip r:embed="rId3"/>
          <a:srcRect l="2688" t="6433" b="6433"/>
          <a:stretch>
            <a:fillRect/>
          </a:stretch>
        </p:blipFill>
        <p:spPr>
          <a:xfrm>
            <a:off x="5864468" y="3074397"/>
            <a:ext cx="5638735" cy="3097803"/>
          </a:xfrm>
          <a:prstGeom prst="rect">
            <a:avLst/>
          </a:prstGeom>
        </p:spPr>
      </p:pic>
      <p:sp>
        <p:nvSpPr>
          <p:cNvPr id="14" name="TextBox 14"/>
          <p:cNvSpPr txBox="1"/>
          <p:nvPr/>
        </p:nvSpPr>
        <p:spPr>
          <a:xfrm>
            <a:off x="685621" y="287867"/>
            <a:ext cx="10046159" cy="384529"/>
          </a:xfrm>
          <a:prstGeom prst="rect">
            <a:avLst/>
          </a:prstGeom>
        </p:spPr>
        <p:txBody>
          <a:bodyPr lIns="0" tIns="0" rIns="0" bIns="0" rtlCol="0" anchor="t">
            <a:spAutoFit/>
          </a:bodyPr>
          <a:lstStyle/>
          <a:p>
            <a:pPr algn="just">
              <a:lnSpc>
                <a:spcPts val="3266"/>
              </a:lnSpc>
            </a:pPr>
            <a:r>
              <a:rPr lang="vi-VN" sz="2300" b="1" dirty="0">
                <a:solidFill>
                  <a:srgbClr val="000000"/>
                </a:solidFill>
                <a:latin typeface="Arial" pitchFamily="34" charset="0"/>
              </a:rPr>
              <a:t>I. KHÁI NIỆM CẢM ỨNG VÀ VAI TRÒ CỦA CẢM ỨNG ĐỐI VỚI SINH VẬT</a:t>
            </a:r>
          </a:p>
        </p:txBody>
      </p:sp>
      <p:sp>
        <p:nvSpPr>
          <p:cNvPr id="15" name="TextBox 15"/>
          <p:cNvSpPr txBox="1"/>
          <p:nvPr/>
        </p:nvSpPr>
        <p:spPr>
          <a:xfrm>
            <a:off x="1327524" y="6261100"/>
            <a:ext cx="3739275" cy="384529"/>
          </a:xfrm>
          <a:prstGeom prst="rect">
            <a:avLst/>
          </a:prstGeom>
        </p:spPr>
        <p:txBody>
          <a:bodyPr lIns="0" tIns="0" rIns="0" bIns="0" rtlCol="0" anchor="t">
            <a:spAutoFit/>
          </a:bodyPr>
          <a:lstStyle/>
          <a:p>
            <a:pPr algn="ctr">
              <a:lnSpc>
                <a:spcPts val="3266"/>
              </a:lnSpc>
            </a:pPr>
            <a:r>
              <a:rPr lang="vi-VN" sz="2300" b="1" dirty="0">
                <a:solidFill>
                  <a:srgbClr val="000000"/>
                </a:solidFill>
                <a:latin typeface="Arial" pitchFamily="34" charset="0"/>
              </a:rPr>
              <a:t>a) Cảm ứng ở cây cà chua</a:t>
            </a:r>
          </a:p>
        </p:txBody>
      </p:sp>
      <p:sp>
        <p:nvSpPr>
          <p:cNvPr id="16" name="TextBox 16"/>
          <p:cNvSpPr txBox="1"/>
          <p:nvPr/>
        </p:nvSpPr>
        <p:spPr>
          <a:xfrm>
            <a:off x="6827143" y="6261100"/>
            <a:ext cx="3713386" cy="384529"/>
          </a:xfrm>
          <a:prstGeom prst="rect">
            <a:avLst/>
          </a:prstGeom>
        </p:spPr>
        <p:txBody>
          <a:bodyPr lIns="0" tIns="0" rIns="0" bIns="0" rtlCol="0" anchor="t">
            <a:spAutoFit/>
          </a:bodyPr>
          <a:lstStyle/>
          <a:p>
            <a:pPr algn="ctr">
              <a:lnSpc>
                <a:spcPts val="3266"/>
              </a:lnSpc>
            </a:pPr>
            <a:r>
              <a:rPr lang="vi-VN" sz="2300" b="1" dirty="0">
                <a:solidFill>
                  <a:srgbClr val="000000"/>
                </a:solidFill>
                <a:latin typeface="Arial" pitchFamily="34" charset="0"/>
              </a:rPr>
              <a:t>b) Cảm ứng ở cây bí xanh</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1000"/>
                                        <p:tgtEl>
                                          <p:spTgt spid="12"/>
                                        </p:tgtEl>
                                      </p:cBhvr>
                                    </p:animEffect>
                                    <p:anim calcmode="lin" valueType="num">
                                      <p:cBhvr>
                                        <p:cTn id="15" dur="1000" fill="hold"/>
                                        <p:tgtEl>
                                          <p:spTgt spid="12"/>
                                        </p:tgtEl>
                                        <p:attrNameLst>
                                          <p:attrName>ppt_x</p:attrName>
                                        </p:attrNameLst>
                                      </p:cBhvr>
                                      <p:tavLst>
                                        <p:tav tm="0">
                                          <p:val>
                                            <p:strVal val="#ppt_x"/>
                                          </p:val>
                                        </p:tav>
                                        <p:tav tm="100000">
                                          <p:val>
                                            <p:strVal val="#ppt_x"/>
                                          </p:val>
                                        </p:tav>
                                      </p:tavLst>
                                    </p:anim>
                                    <p:anim calcmode="lin" valueType="num">
                                      <p:cBhvr>
                                        <p:cTn id="16" dur="1000" fill="hold"/>
                                        <p:tgtEl>
                                          <p:spTgt spid="12"/>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1000"/>
                                        <p:tgtEl>
                                          <p:spTgt spid="15"/>
                                        </p:tgtEl>
                                      </p:cBhvr>
                                    </p:animEffect>
                                    <p:anim calcmode="lin" valueType="num">
                                      <p:cBhvr>
                                        <p:cTn id="20" dur="1000" fill="hold"/>
                                        <p:tgtEl>
                                          <p:spTgt spid="15"/>
                                        </p:tgtEl>
                                        <p:attrNameLst>
                                          <p:attrName>ppt_x</p:attrName>
                                        </p:attrNameLst>
                                      </p:cBhvr>
                                      <p:tavLst>
                                        <p:tav tm="0">
                                          <p:val>
                                            <p:strVal val="#ppt_x"/>
                                          </p:val>
                                        </p:tav>
                                        <p:tav tm="100000">
                                          <p:val>
                                            <p:strVal val="#ppt_x"/>
                                          </p:val>
                                        </p:tav>
                                      </p:tavLst>
                                    </p:anim>
                                    <p:anim calcmode="lin" valueType="num">
                                      <p:cBhvr>
                                        <p:cTn id="21"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fade">
                                      <p:cBhvr>
                                        <p:cTn id="26" dur="1000"/>
                                        <p:tgtEl>
                                          <p:spTgt spid="13"/>
                                        </p:tgtEl>
                                      </p:cBhvr>
                                    </p:animEffect>
                                    <p:anim calcmode="lin" valueType="num">
                                      <p:cBhvr>
                                        <p:cTn id="27" dur="1000" fill="hold"/>
                                        <p:tgtEl>
                                          <p:spTgt spid="13"/>
                                        </p:tgtEl>
                                        <p:attrNameLst>
                                          <p:attrName>ppt_x</p:attrName>
                                        </p:attrNameLst>
                                      </p:cBhvr>
                                      <p:tavLst>
                                        <p:tav tm="0">
                                          <p:val>
                                            <p:strVal val="#ppt_x"/>
                                          </p:val>
                                        </p:tav>
                                        <p:tav tm="100000">
                                          <p:val>
                                            <p:strVal val="#ppt_x"/>
                                          </p:val>
                                        </p:tav>
                                      </p:tavLst>
                                    </p:anim>
                                    <p:anim calcmode="lin" valueType="num">
                                      <p:cBhvr>
                                        <p:cTn id="28" dur="1000" fill="hold"/>
                                        <p:tgtEl>
                                          <p:spTgt spid="13"/>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fade">
                                      <p:cBhvr>
                                        <p:cTn id="31" dur="1000"/>
                                        <p:tgtEl>
                                          <p:spTgt spid="16"/>
                                        </p:tgtEl>
                                      </p:cBhvr>
                                    </p:animEffect>
                                    <p:anim calcmode="lin" valueType="num">
                                      <p:cBhvr>
                                        <p:cTn id="32" dur="1000" fill="hold"/>
                                        <p:tgtEl>
                                          <p:spTgt spid="16"/>
                                        </p:tgtEl>
                                        <p:attrNameLst>
                                          <p:attrName>ppt_x</p:attrName>
                                        </p:attrNameLst>
                                      </p:cBhvr>
                                      <p:tavLst>
                                        <p:tav tm="0">
                                          <p:val>
                                            <p:strVal val="#ppt_x"/>
                                          </p:val>
                                        </p:tav>
                                        <p:tav tm="100000">
                                          <p:val>
                                            <p:strVal val="#ppt_x"/>
                                          </p:val>
                                        </p:tav>
                                      </p:tavLst>
                                    </p:anim>
                                    <p:anim calcmode="lin" valueType="num">
                                      <p:cBhvr>
                                        <p:cTn id="33"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80868" y="-1095558"/>
            <a:ext cx="13528373" cy="2045251"/>
            <a:chOff x="0" y="0"/>
            <a:chExt cx="5345935" cy="808000"/>
          </a:xfrm>
        </p:grpSpPr>
        <p:sp>
          <p:nvSpPr>
            <p:cNvPr id="3" name="Freeform 3"/>
            <p:cNvSpPr/>
            <p:nvPr/>
          </p:nvSpPr>
          <p:spPr>
            <a:xfrm>
              <a:off x="0" y="0"/>
              <a:ext cx="5345935" cy="808000"/>
            </a:xfrm>
            <a:custGeom>
              <a:avLst/>
              <a:gdLst/>
              <a:ahLst/>
              <a:cxnLst/>
              <a:rect l="l" t="t" r="r" b="b"/>
              <a:pathLst>
                <a:path w="5345935" h="808000">
                  <a:moveTo>
                    <a:pt x="0" y="0"/>
                  </a:moveTo>
                  <a:lnTo>
                    <a:pt x="5345935" y="0"/>
                  </a:lnTo>
                  <a:lnTo>
                    <a:pt x="5345935" y="808000"/>
                  </a:lnTo>
                  <a:lnTo>
                    <a:pt x="0" y="808000"/>
                  </a:lnTo>
                  <a:close/>
                </a:path>
              </a:pathLst>
            </a:custGeom>
            <a:solidFill>
              <a:srgbClr val="FFD079"/>
            </a:solidFill>
          </p:spPr>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1772"/>
                </a:lnSpc>
                <a:spcBef>
                  <a:spcPct val="0"/>
                </a:spcBef>
              </a:pPr>
              <a:endParaRPr>
                <a:latin typeface="Arial" pitchFamily="34" charset="0"/>
              </a:endParaRPr>
            </a:p>
          </p:txBody>
        </p:sp>
      </p:grpSp>
      <p:grpSp>
        <p:nvGrpSpPr>
          <p:cNvPr id="5" name="Group 5"/>
          <p:cNvGrpSpPr>
            <a:grpSpLocks noChangeAspect="1"/>
          </p:cNvGrpSpPr>
          <p:nvPr/>
        </p:nvGrpSpPr>
        <p:grpSpPr>
          <a:xfrm>
            <a:off x="10731781" y="-2258963"/>
            <a:ext cx="3496669" cy="3497580"/>
            <a:chOff x="0" y="0"/>
            <a:chExt cx="2787650" cy="2787650"/>
          </a:xfrm>
        </p:grpSpPr>
        <p:sp>
          <p:nvSpPr>
            <p:cNvPr id="6" name="Freeform 6"/>
            <p:cNvSpPr/>
            <p:nvPr/>
          </p:nvSpPr>
          <p:spPr>
            <a:xfrm>
              <a:off x="0" y="0"/>
              <a:ext cx="2787650" cy="2787650"/>
            </a:xfrm>
            <a:custGeom>
              <a:avLst/>
              <a:gdLst/>
              <a:ahLst/>
              <a:cxnLst/>
              <a:rect l="l" t="t" r="r" b="b"/>
              <a:pathLst>
                <a:path w="2787650" h="2787650">
                  <a:moveTo>
                    <a:pt x="81280" y="1861820"/>
                  </a:moveTo>
                  <a:cubicBezTo>
                    <a:pt x="73660" y="1841500"/>
                    <a:pt x="67310" y="1819910"/>
                    <a:pt x="60960" y="1799590"/>
                  </a:cubicBezTo>
                  <a:lnTo>
                    <a:pt x="1800860" y="59690"/>
                  </a:lnTo>
                  <a:cubicBezTo>
                    <a:pt x="1821180" y="66040"/>
                    <a:pt x="1842770" y="72390"/>
                    <a:pt x="1863090" y="80010"/>
                  </a:cubicBezTo>
                  <a:lnTo>
                    <a:pt x="81280" y="1861820"/>
                  </a:lnTo>
                  <a:close/>
                  <a:moveTo>
                    <a:pt x="1597660" y="15240"/>
                  </a:moveTo>
                  <a:cubicBezTo>
                    <a:pt x="1573530" y="11430"/>
                    <a:pt x="1548130" y="8890"/>
                    <a:pt x="1524000" y="6350"/>
                  </a:cubicBezTo>
                  <a:lnTo>
                    <a:pt x="6350" y="1524000"/>
                  </a:lnTo>
                  <a:cubicBezTo>
                    <a:pt x="8890" y="1548130"/>
                    <a:pt x="11430" y="1573530"/>
                    <a:pt x="15240" y="1597660"/>
                  </a:cubicBezTo>
                  <a:lnTo>
                    <a:pt x="1597660" y="15240"/>
                  </a:lnTo>
                  <a:close/>
                  <a:moveTo>
                    <a:pt x="2189480" y="248920"/>
                  </a:moveTo>
                  <a:cubicBezTo>
                    <a:pt x="2172970" y="237490"/>
                    <a:pt x="2156460" y="226060"/>
                    <a:pt x="2139950" y="215900"/>
                  </a:cubicBezTo>
                  <a:lnTo>
                    <a:pt x="215900" y="2139950"/>
                  </a:lnTo>
                  <a:cubicBezTo>
                    <a:pt x="226060" y="2156460"/>
                    <a:pt x="237490" y="2172970"/>
                    <a:pt x="248920" y="2189480"/>
                  </a:cubicBezTo>
                  <a:lnTo>
                    <a:pt x="2189480" y="248920"/>
                  </a:lnTo>
                  <a:close/>
                  <a:moveTo>
                    <a:pt x="1979930" y="128270"/>
                  </a:moveTo>
                  <a:cubicBezTo>
                    <a:pt x="1960880" y="119380"/>
                    <a:pt x="1941830" y="110490"/>
                    <a:pt x="1922780" y="102870"/>
                  </a:cubicBezTo>
                  <a:lnTo>
                    <a:pt x="104140" y="1921510"/>
                  </a:lnTo>
                  <a:cubicBezTo>
                    <a:pt x="111760" y="1940560"/>
                    <a:pt x="120650" y="1959610"/>
                    <a:pt x="129540" y="1978660"/>
                  </a:cubicBezTo>
                  <a:lnTo>
                    <a:pt x="1979930" y="128270"/>
                  </a:lnTo>
                  <a:close/>
                  <a:moveTo>
                    <a:pt x="2087880" y="185420"/>
                  </a:moveTo>
                  <a:cubicBezTo>
                    <a:pt x="2070100" y="175260"/>
                    <a:pt x="2052320" y="165100"/>
                    <a:pt x="2034540" y="156210"/>
                  </a:cubicBezTo>
                  <a:lnTo>
                    <a:pt x="154940" y="2035810"/>
                  </a:lnTo>
                  <a:cubicBezTo>
                    <a:pt x="163830" y="2053590"/>
                    <a:pt x="173990" y="2071370"/>
                    <a:pt x="184150" y="2089150"/>
                  </a:cubicBezTo>
                  <a:lnTo>
                    <a:pt x="2087880" y="185420"/>
                  </a:lnTo>
                  <a:close/>
                  <a:moveTo>
                    <a:pt x="834390" y="116840"/>
                  </a:moveTo>
                  <a:cubicBezTo>
                    <a:pt x="774700" y="143510"/>
                    <a:pt x="716280" y="173990"/>
                    <a:pt x="660400" y="208280"/>
                  </a:cubicBezTo>
                  <a:lnTo>
                    <a:pt x="208280" y="660400"/>
                  </a:lnTo>
                  <a:cubicBezTo>
                    <a:pt x="172720" y="716280"/>
                    <a:pt x="142240" y="774700"/>
                    <a:pt x="116840" y="834390"/>
                  </a:cubicBezTo>
                  <a:lnTo>
                    <a:pt x="834390" y="116840"/>
                  </a:lnTo>
                  <a:close/>
                  <a:moveTo>
                    <a:pt x="1363980" y="0"/>
                  </a:moveTo>
                  <a:lnTo>
                    <a:pt x="0" y="1363980"/>
                  </a:lnTo>
                  <a:cubicBezTo>
                    <a:pt x="0" y="1391920"/>
                    <a:pt x="0" y="1418590"/>
                    <a:pt x="1270" y="1446530"/>
                  </a:cubicBezTo>
                  <a:lnTo>
                    <a:pt x="1445260" y="1270"/>
                  </a:lnTo>
                  <a:cubicBezTo>
                    <a:pt x="1418590" y="0"/>
                    <a:pt x="1390650" y="0"/>
                    <a:pt x="1363980" y="0"/>
                  </a:cubicBezTo>
                  <a:close/>
                  <a:moveTo>
                    <a:pt x="2787650" y="1386840"/>
                  </a:moveTo>
                  <a:lnTo>
                    <a:pt x="1386840" y="2787650"/>
                  </a:lnTo>
                  <a:cubicBezTo>
                    <a:pt x="1414780" y="2787650"/>
                    <a:pt x="1443990" y="2787650"/>
                    <a:pt x="1471930" y="2785110"/>
                  </a:cubicBezTo>
                  <a:lnTo>
                    <a:pt x="2785110" y="1471930"/>
                  </a:lnTo>
                  <a:cubicBezTo>
                    <a:pt x="2786380" y="1443990"/>
                    <a:pt x="2787650" y="1414780"/>
                    <a:pt x="2787650" y="1386840"/>
                  </a:cubicBezTo>
                  <a:close/>
                  <a:moveTo>
                    <a:pt x="2283460" y="321310"/>
                  </a:moveTo>
                  <a:cubicBezTo>
                    <a:pt x="2268220" y="308610"/>
                    <a:pt x="2252980" y="295910"/>
                    <a:pt x="2237740" y="284480"/>
                  </a:cubicBezTo>
                  <a:lnTo>
                    <a:pt x="284480" y="2237740"/>
                  </a:lnTo>
                  <a:cubicBezTo>
                    <a:pt x="295910" y="2252980"/>
                    <a:pt x="308610" y="2268220"/>
                    <a:pt x="321310" y="2283460"/>
                  </a:cubicBezTo>
                  <a:lnTo>
                    <a:pt x="2283460" y="321310"/>
                  </a:lnTo>
                  <a:close/>
                  <a:moveTo>
                    <a:pt x="1276350" y="5080"/>
                  </a:moveTo>
                  <a:cubicBezTo>
                    <a:pt x="1244600" y="7620"/>
                    <a:pt x="1214120" y="11430"/>
                    <a:pt x="1182370" y="16510"/>
                  </a:cubicBezTo>
                  <a:lnTo>
                    <a:pt x="16510" y="1182370"/>
                  </a:lnTo>
                  <a:cubicBezTo>
                    <a:pt x="11430" y="1214120"/>
                    <a:pt x="7620" y="1244600"/>
                    <a:pt x="5080" y="1276350"/>
                  </a:cubicBezTo>
                  <a:lnTo>
                    <a:pt x="1276350" y="5080"/>
                  </a:lnTo>
                  <a:close/>
                  <a:moveTo>
                    <a:pt x="1080770" y="35560"/>
                  </a:moveTo>
                  <a:cubicBezTo>
                    <a:pt x="1042670" y="44450"/>
                    <a:pt x="1004570" y="54610"/>
                    <a:pt x="966470" y="67310"/>
                  </a:cubicBezTo>
                  <a:lnTo>
                    <a:pt x="66040" y="966470"/>
                  </a:lnTo>
                  <a:cubicBezTo>
                    <a:pt x="54610" y="1004570"/>
                    <a:pt x="43180" y="1041400"/>
                    <a:pt x="34290" y="1080770"/>
                  </a:cubicBezTo>
                  <a:lnTo>
                    <a:pt x="1080770" y="35560"/>
                  </a:lnTo>
                  <a:close/>
                  <a:moveTo>
                    <a:pt x="1734820" y="41910"/>
                  </a:moveTo>
                  <a:cubicBezTo>
                    <a:pt x="1711960" y="36830"/>
                    <a:pt x="1690370" y="31750"/>
                    <a:pt x="1667510" y="26670"/>
                  </a:cubicBezTo>
                  <a:lnTo>
                    <a:pt x="26670" y="1667510"/>
                  </a:lnTo>
                  <a:cubicBezTo>
                    <a:pt x="31750" y="1690370"/>
                    <a:pt x="36830" y="1711960"/>
                    <a:pt x="41910" y="1734820"/>
                  </a:cubicBezTo>
                  <a:lnTo>
                    <a:pt x="1734820" y="41910"/>
                  </a:lnTo>
                  <a:close/>
                  <a:moveTo>
                    <a:pt x="2762250" y="1659890"/>
                  </a:moveTo>
                  <a:cubicBezTo>
                    <a:pt x="2768600" y="1626870"/>
                    <a:pt x="2773680" y="1595120"/>
                    <a:pt x="2777490" y="1562100"/>
                  </a:cubicBezTo>
                  <a:lnTo>
                    <a:pt x="1562100" y="2777490"/>
                  </a:lnTo>
                  <a:cubicBezTo>
                    <a:pt x="1595120" y="2773680"/>
                    <a:pt x="1628140" y="2768600"/>
                    <a:pt x="1659890" y="2762250"/>
                  </a:cubicBezTo>
                  <a:lnTo>
                    <a:pt x="2762250" y="1659890"/>
                  </a:lnTo>
                  <a:close/>
                  <a:moveTo>
                    <a:pt x="2785110" y="1306830"/>
                  </a:moveTo>
                  <a:cubicBezTo>
                    <a:pt x="2783840" y="1281430"/>
                    <a:pt x="2781300" y="1256030"/>
                    <a:pt x="2778760" y="1230630"/>
                  </a:cubicBezTo>
                  <a:lnTo>
                    <a:pt x="1230630" y="2777490"/>
                  </a:lnTo>
                  <a:cubicBezTo>
                    <a:pt x="1256030" y="2780030"/>
                    <a:pt x="1281430" y="2782570"/>
                    <a:pt x="1306830" y="2783840"/>
                  </a:cubicBezTo>
                  <a:lnTo>
                    <a:pt x="2785110" y="1306830"/>
                  </a:lnTo>
                  <a:close/>
                  <a:moveTo>
                    <a:pt x="2767330" y="1158240"/>
                  </a:moveTo>
                  <a:cubicBezTo>
                    <a:pt x="2763520" y="1135380"/>
                    <a:pt x="2758440" y="1112520"/>
                    <a:pt x="2753360" y="1089660"/>
                  </a:cubicBezTo>
                  <a:lnTo>
                    <a:pt x="1088390" y="2753360"/>
                  </a:lnTo>
                  <a:cubicBezTo>
                    <a:pt x="1111250" y="2758440"/>
                    <a:pt x="1134110" y="2763520"/>
                    <a:pt x="1156970" y="2767330"/>
                  </a:cubicBezTo>
                  <a:lnTo>
                    <a:pt x="2767330" y="1158240"/>
                  </a:lnTo>
                  <a:close/>
                  <a:moveTo>
                    <a:pt x="2369820" y="398780"/>
                  </a:moveTo>
                  <a:cubicBezTo>
                    <a:pt x="2355850" y="384810"/>
                    <a:pt x="2341880" y="372110"/>
                    <a:pt x="2327910" y="358140"/>
                  </a:cubicBezTo>
                  <a:lnTo>
                    <a:pt x="359410" y="2326640"/>
                  </a:lnTo>
                  <a:cubicBezTo>
                    <a:pt x="372110" y="2340610"/>
                    <a:pt x="386080" y="2354580"/>
                    <a:pt x="400050" y="2368550"/>
                  </a:cubicBezTo>
                  <a:lnTo>
                    <a:pt x="2369820" y="398780"/>
                  </a:lnTo>
                  <a:close/>
                  <a:moveTo>
                    <a:pt x="2451100" y="2301240"/>
                  </a:moveTo>
                  <a:cubicBezTo>
                    <a:pt x="2520950" y="2219960"/>
                    <a:pt x="2579370" y="2133600"/>
                    <a:pt x="2627630" y="2042160"/>
                  </a:cubicBezTo>
                  <a:lnTo>
                    <a:pt x="2042160" y="2627630"/>
                  </a:lnTo>
                  <a:cubicBezTo>
                    <a:pt x="2133600" y="2579370"/>
                    <a:pt x="2219960" y="2520950"/>
                    <a:pt x="2301240" y="2451100"/>
                  </a:cubicBezTo>
                  <a:lnTo>
                    <a:pt x="2451100" y="2301240"/>
                  </a:lnTo>
                  <a:close/>
                  <a:moveTo>
                    <a:pt x="2736850" y="1023620"/>
                  </a:moveTo>
                  <a:cubicBezTo>
                    <a:pt x="2730500" y="1002030"/>
                    <a:pt x="2724150" y="981710"/>
                    <a:pt x="2717800" y="960120"/>
                  </a:cubicBezTo>
                  <a:lnTo>
                    <a:pt x="960120" y="2717800"/>
                  </a:lnTo>
                  <a:cubicBezTo>
                    <a:pt x="981710" y="2724150"/>
                    <a:pt x="1002030" y="2730500"/>
                    <a:pt x="1023620" y="2736850"/>
                  </a:cubicBezTo>
                  <a:lnTo>
                    <a:pt x="2736850" y="1023620"/>
                  </a:lnTo>
                  <a:close/>
                  <a:moveTo>
                    <a:pt x="2696210" y="1892300"/>
                  </a:moveTo>
                  <a:cubicBezTo>
                    <a:pt x="2711450" y="1851660"/>
                    <a:pt x="2725420" y="1811020"/>
                    <a:pt x="2736850" y="1769110"/>
                  </a:cubicBezTo>
                  <a:lnTo>
                    <a:pt x="1769110" y="2736850"/>
                  </a:lnTo>
                  <a:cubicBezTo>
                    <a:pt x="1811020" y="2725420"/>
                    <a:pt x="1851660" y="2711450"/>
                    <a:pt x="1892300" y="2696210"/>
                  </a:cubicBezTo>
                  <a:lnTo>
                    <a:pt x="2696210" y="1892300"/>
                  </a:lnTo>
                  <a:close/>
                  <a:moveTo>
                    <a:pt x="2523490" y="576580"/>
                  </a:moveTo>
                  <a:cubicBezTo>
                    <a:pt x="2512060" y="561340"/>
                    <a:pt x="2500630" y="544830"/>
                    <a:pt x="2487930" y="529590"/>
                  </a:cubicBezTo>
                  <a:lnTo>
                    <a:pt x="529590" y="2486660"/>
                  </a:lnTo>
                  <a:cubicBezTo>
                    <a:pt x="544830" y="2499360"/>
                    <a:pt x="561340" y="2510790"/>
                    <a:pt x="576580" y="2522220"/>
                  </a:cubicBezTo>
                  <a:lnTo>
                    <a:pt x="2523490" y="576580"/>
                  </a:lnTo>
                  <a:close/>
                  <a:moveTo>
                    <a:pt x="2696210" y="899160"/>
                  </a:moveTo>
                  <a:cubicBezTo>
                    <a:pt x="2688590" y="878840"/>
                    <a:pt x="2680970" y="859790"/>
                    <a:pt x="2672080" y="840740"/>
                  </a:cubicBezTo>
                  <a:lnTo>
                    <a:pt x="839470" y="2673350"/>
                  </a:lnTo>
                  <a:cubicBezTo>
                    <a:pt x="858520" y="2682240"/>
                    <a:pt x="878840" y="2689860"/>
                    <a:pt x="897890" y="2697480"/>
                  </a:cubicBezTo>
                  <a:lnTo>
                    <a:pt x="2696210" y="899160"/>
                  </a:lnTo>
                  <a:close/>
                  <a:moveTo>
                    <a:pt x="2449830" y="483870"/>
                  </a:moveTo>
                  <a:cubicBezTo>
                    <a:pt x="2437130" y="468630"/>
                    <a:pt x="2424430" y="454660"/>
                    <a:pt x="2410460" y="440690"/>
                  </a:cubicBezTo>
                  <a:lnTo>
                    <a:pt x="440690" y="2410460"/>
                  </a:lnTo>
                  <a:cubicBezTo>
                    <a:pt x="454660" y="2424430"/>
                    <a:pt x="469900" y="2437130"/>
                    <a:pt x="483870" y="2449830"/>
                  </a:cubicBezTo>
                  <a:lnTo>
                    <a:pt x="2449830" y="483870"/>
                  </a:lnTo>
                  <a:close/>
                  <a:moveTo>
                    <a:pt x="2588260" y="675640"/>
                  </a:moveTo>
                  <a:cubicBezTo>
                    <a:pt x="2578100" y="659130"/>
                    <a:pt x="2567940" y="641350"/>
                    <a:pt x="2556510" y="624840"/>
                  </a:cubicBezTo>
                  <a:lnTo>
                    <a:pt x="624840" y="2556510"/>
                  </a:lnTo>
                  <a:cubicBezTo>
                    <a:pt x="641350" y="2567940"/>
                    <a:pt x="657860" y="2578100"/>
                    <a:pt x="675640" y="2588260"/>
                  </a:cubicBezTo>
                  <a:lnTo>
                    <a:pt x="2588260" y="675640"/>
                  </a:lnTo>
                  <a:close/>
                  <a:moveTo>
                    <a:pt x="2646680" y="783590"/>
                  </a:moveTo>
                  <a:cubicBezTo>
                    <a:pt x="2637790" y="765810"/>
                    <a:pt x="2628900" y="746760"/>
                    <a:pt x="2618740" y="728980"/>
                  </a:cubicBezTo>
                  <a:lnTo>
                    <a:pt x="728980" y="2618740"/>
                  </a:lnTo>
                  <a:cubicBezTo>
                    <a:pt x="746760" y="2628900"/>
                    <a:pt x="764540" y="2637790"/>
                    <a:pt x="783590" y="2646680"/>
                  </a:cubicBezTo>
                  <a:lnTo>
                    <a:pt x="2646680" y="783590"/>
                  </a:lnTo>
                  <a:close/>
                </a:path>
              </a:pathLst>
            </a:custGeom>
            <a:solidFill>
              <a:srgbClr val="C53D0E"/>
            </a:solidFill>
          </p:spPr>
        </p:sp>
      </p:grpSp>
      <p:grpSp>
        <p:nvGrpSpPr>
          <p:cNvPr id="7" name="Group 7"/>
          <p:cNvGrpSpPr/>
          <p:nvPr/>
        </p:nvGrpSpPr>
        <p:grpSpPr>
          <a:xfrm>
            <a:off x="685622" y="1097727"/>
            <a:ext cx="10817582" cy="1874256"/>
            <a:chOff x="0" y="-192881"/>
            <a:chExt cx="21640800" cy="3748514"/>
          </a:xfrm>
        </p:grpSpPr>
        <p:grpSp>
          <p:nvGrpSpPr>
            <p:cNvPr id="8" name="Group 8"/>
            <p:cNvGrpSpPr/>
            <p:nvPr/>
          </p:nvGrpSpPr>
          <p:grpSpPr>
            <a:xfrm>
              <a:off x="0" y="-192881"/>
              <a:ext cx="21640800" cy="3748514"/>
              <a:chOff x="0" y="-38100"/>
              <a:chExt cx="4274726" cy="740447"/>
            </a:xfrm>
          </p:grpSpPr>
          <p:sp>
            <p:nvSpPr>
              <p:cNvPr id="9" name="Freeform 9"/>
              <p:cNvSpPr/>
              <p:nvPr/>
            </p:nvSpPr>
            <p:spPr>
              <a:xfrm>
                <a:off x="0" y="0"/>
                <a:ext cx="4274726" cy="702347"/>
              </a:xfrm>
              <a:custGeom>
                <a:avLst/>
                <a:gdLst/>
                <a:ahLst/>
                <a:cxnLst/>
                <a:rect l="l" t="t" r="r" b="b"/>
                <a:pathLst>
                  <a:path w="4274726" h="702347">
                    <a:moveTo>
                      <a:pt x="4274726" y="0"/>
                    </a:moveTo>
                    <a:lnTo>
                      <a:pt x="0" y="0"/>
                    </a:lnTo>
                    <a:lnTo>
                      <a:pt x="0" y="514387"/>
                    </a:lnTo>
                    <a:lnTo>
                      <a:pt x="157480" y="514387"/>
                    </a:lnTo>
                    <a:lnTo>
                      <a:pt x="157480" y="702347"/>
                    </a:lnTo>
                    <a:lnTo>
                      <a:pt x="463550" y="514387"/>
                    </a:lnTo>
                    <a:lnTo>
                      <a:pt x="4274726" y="514387"/>
                    </a:lnTo>
                    <a:lnTo>
                      <a:pt x="4274726" y="0"/>
                    </a:lnTo>
                    <a:close/>
                  </a:path>
                </a:pathLst>
              </a:custGeom>
              <a:solidFill>
                <a:srgbClr val="FFDE59"/>
              </a:solidFill>
            </p:spPr>
          </p:sp>
          <p:sp>
            <p:nvSpPr>
              <p:cNvPr id="10" name="TextBox 10"/>
              <p:cNvSpPr txBox="1"/>
              <p:nvPr/>
            </p:nvSpPr>
            <p:spPr>
              <a:xfrm>
                <a:off x="0" y="-38100"/>
                <a:ext cx="812800" cy="660400"/>
              </a:xfrm>
              <a:prstGeom prst="rect">
                <a:avLst/>
              </a:prstGeom>
            </p:spPr>
            <p:txBody>
              <a:bodyPr lIns="50800" tIns="50800" rIns="50800" bIns="50800" rtlCol="0" anchor="ctr"/>
              <a:lstStyle/>
              <a:p>
                <a:pPr algn="ctr">
                  <a:lnSpc>
                    <a:spcPct val="120000"/>
                  </a:lnSpc>
                  <a:spcBef>
                    <a:spcPct val="0"/>
                  </a:spcBef>
                </a:pPr>
                <a:endParaRPr lang="vi-VN" b="1" dirty="0">
                  <a:latin typeface="Arial" pitchFamily="34" charset="0"/>
                </a:endParaRPr>
              </a:p>
            </p:txBody>
          </p:sp>
        </p:grpSp>
        <p:sp>
          <p:nvSpPr>
            <p:cNvPr id="11" name="TextBox 11"/>
            <p:cNvSpPr txBox="1"/>
            <p:nvPr/>
          </p:nvSpPr>
          <p:spPr>
            <a:xfrm>
              <a:off x="339108" y="371338"/>
              <a:ext cx="20928655" cy="1620830"/>
            </a:xfrm>
            <a:prstGeom prst="rect">
              <a:avLst/>
            </a:prstGeom>
          </p:spPr>
          <p:txBody>
            <a:bodyPr lIns="0" tIns="0" rIns="0" bIns="0" rtlCol="0" anchor="t">
              <a:spAutoFit/>
            </a:bodyPr>
            <a:lstStyle/>
            <a:p>
              <a:pPr algn="just">
                <a:lnSpc>
                  <a:spcPct val="120000"/>
                </a:lnSpc>
              </a:pPr>
              <a:r>
                <a:rPr lang="vi-VN" sz="2300" b="1" dirty="0">
                  <a:solidFill>
                    <a:srgbClr val="000000"/>
                  </a:solidFill>
                  <a:latin typeface="Arial" pitchFamily="34" charset="0"/>
                </a:rPr>
                <a:t>Quan sát hình, cho biết hình thức cảm ứng của mỗi sinh vật trong hình và vai trò của mỗi hình thức đối với đời sống của sinh vật này</a:t>
              </a:r>
            </a:p>
          </p:txBody>
        </p:sp>
      </p:grpSp>
      <p:pic>
        <p:nvPicPr>
          <p:cNvPr id="12" name="Picture 12"/>
          <p:cNvPicPr>
            <a:picLocks noChangeAspect="1"/>
          </p:cNvPicPr>
          <p:nvPr/>
        </p:nvPicPr>
        <p:blipFill>
          <a:blip r:embed="rId2"/>
          <a:srcRect t="3181" b="13640"/>
          <a:stretch>
            <a:fillRect/>
          </a:stretch>
        </p:blipFill>
        <p:spPr>
          <a:xfrm>
            <a:off x="685621" y="3074397"/>
            <a:ext cx="5023080" cy="3097803"/>
          </a:xfrm>
          <a:prstGeom prst="rect">
            <a:avLst/>
          </a:prstGeom>
        </p:spPr>
      </p:pic>
      <p:pic>
        <p:nvPicPr>
          <p:cNvPr id="13" name="Picture 13"/>
          <p:cNvPicPr>
            <a:picLocks noChangeAspect="1"/>
          </p:cNvPicPr>
          <p:nvPr/>
        </p:nvPicPr>
        <p:blipFill>
          <a:blip r:embed="rId3"/>
          <a:srcRect t="1035" b="16575"/>
          <a:stretch>
            <a:fillRect/>
          </a:stretch>
        </p:blipFill>
        <p:spPr>
          <a:xfrm>
            <a:off x="5864690" y="3074397"/>
            <a:ext cx="5638514" cy="3097803"/>
          </a:xfrm>
          <a:prstGeom prst="rect">
            <a:avLst/>
          </a:prstGeom>
        </p:spPr>
      </p:pic>
      <p:sp>
        <p:nvSpPr>
          <p:cNvPr id="14" name="TextBox 14"/>
          <p:cNvSpPr txBox="1"/>
          <p:nvPr/>
        </p:nvSpPr>
        <p:spPr>
          <a:xfrm>
            <a:off x="685621" y="287867"/>
            <a:ext cx="10046159" cy="384529"/>
          </a:xfrm>
          <a:prstGeom prst="rect">
            <a:avLst/>
          </a:prstGeom>
        </p:spPr>
        <p:txBody>
          <a:bodyPr lIns="0" tIns="0" rIns="0" bIns="0" rtlCol="0" anchor="t">
            <a:spAutoFit/>
          </a:bodyPr>
          <a:lstStyle/>
          <a:p>
            <a:pPr algn="just">
              <a:lnSpc>
                <a:spcPts val="3266"/>
              </a:lnSpc>
            </a:pPr>
            <a:r>
              <a:rPr lang="vi-VN" sz="2300" b="1" dirty="0">
                <a:solidFill>
                  <a:srgbClr val="000000"/>
                </a:solidFill>
                <a:latin typeface="Arial" pitchFamily="34" charset="0"/>
              </a:rPr>
              <a:t>I. KHÁI NIỆM CẢM ỨNG VÀ VAI TRÒ CỦA CẢM ỨNG ĐỐI VỚI SINH VẬT</a:t>
            </a:r>
          </a:p>
        </p:txBody>
      </p:sp>
      <p:sp>
        <p:nvSpPr>
          <p:cNvPr id="15" name="TextBox 15"/>
          <p:cNvSpPr txBox="1"/>
          <p:nvPr/>
        </p:nvSpPr>
        <p:spPr>
          <a:xfrm>
            <a:off x="1115698" y="6261100"/>
            <a:ext cx="4162928" cy="384529"/>
          </a:xfrm>
          <a:prstGeom prst="rect">
            <a:avLst/>
          </a:prstGeom>
        </p:spPr>
        <p:txBody>
          <a:bodyPr lIns="0" tIns="0" rIns="0" bIns="0" rtlCol="0" anchor="t">
            <a:spAutoFit/>
          </a:bodyPr>
          <a:lstStyle/>
          <a:p>
            <a:pPr algn="ctr">
              <a:lnSpc>
                <a:spcPts val="3266"/>
              </a:lnSpc>
            </a:pPr>
            <a:r>
              <a:rPr lang="vi-VN" sz="2300" b="1" dirty="0">
                <a:solidFill>
                  <a:srgbClr val="000000"/>
                </a:solidFill>
                <a:latin typeface="Arial" pitchFamily="34" charset="0"/>
              </a:rPr>
              <a:t>c) Chim xù lông khi trời lạnh</a:t>
            </a:r>
          </a:p>
        </p:txBody>
      </p:sp>
      <p:sp>
        <p:nvSpPr>
          <p:cNvPr id="16" name="TextBox 16"/>
          <p:cNvSpPr txBox="1"/>
          <p:nvPr/>
        </p:nvSpPr>
        <p:spPr>
          <a:xfrm>
            <a:off x="6591214" y="6261100"/>
            <a:ext cx="4185246" cy="384529"/>
          </a:xfrm>
          <a:prstGeom prst="rect">
            <a:avLst/>
          </a:prstGeom>
        </p:spPr>
        <p:txBody>
          <a:bodyPr lIns="0" tIns="0" rIns="0" bIns="0" rtlCol="0" anchor="t">
            <a:spAutoFit/>
          </a:bodyPr>
          <a:lstStyle/>
          <a:p>
            <a:pPr algn="ctr">
              <a:lnSpc>
                <a:spcPts val="3266"/>
              </a:lnSpc>
            </a:pPr>
            <a:r>
              <a:rPr lang="vi-VN" sz="2300" b="1" dirty="0">
                <a:solidFill>
                  <a:srgbClr val="000000"/>
                </a:solidFill>
                <a:latin typeface="Arial" pitchFamily="34" charset="0"/>
              </a:rPr>
              <a:t>d) Chó thè lưỡi khi trời nóng</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1000"/>
                                        <p:tgtEl>
                                          <p:spTgt spid="15"/>
                                        </p:tgtEl>
                                      </p:cBhvr>
                                    </p:animEffect>
                                    <p:anim calcmode="lin" valueType="num">
                                      <p:cBhvr>
                                        <p:cTn id="13" dur="1000" fill="hold"/>
                                        <p:tgtEl>
                                          <p:spTgt spid="15"/>
                                        </p:tgtEl>
                                        <p:attrNameLst>
                                          <p:attrName>ppt_x</p:attrName>
                                        </p:attrNameLst>
                                      </p:cBhvr>
                                      <p:tavLst>
                                        <p:tav tm="0">
                                          <p:val>
                                            <p:strVal val="#ppt_x"/>
                                          </p:val>
                                        </p:tav>
                                        <p:tav tm="100000">
                                          <p:val>
                                            <p:strVal val="#ppt_x"/>
                                          </p:val>
                                        </p:tav>
                                      </p:tavLst>
                                    </p:anim>
                                    <p:anim calcmode="lin" valueType="num">
                                      <p:cBhvr>
                                        <p:cTn id="14"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fade">
                                      <p:cBhvr>
                                        <p:cTn id="19" dur="1000"/>
                                        <p:tgtEl>
                                          <p:spTgt spid="16"/>
                                        </p:tgtEl>
                                      </p:cBhvr>
                                    </p:animEffect>
                                    <p:anim calcmode="lin" valueType="num">
                                      <p:cBhvr>
                                        <p:cTn id="20" dur="1000" fill="hold"/>
                                        <p:tgtEl>
                                          <p:spTgt spid="16"/>
                                        </p:tgtEl>
                                        <p:attrNameLst>
                                          <p:attrName>ppt_x</p:attrName>
                                        </p:attrNameLst>
                                      </p:cBhvr>
                                      <p:tavLst>
                                        <p:tav tm="0">
                                          <p:val>
                                            <p:strVal val="#ppt_x"/>
                                          </p:val>
                                        </p:tav>
                                        <p:tav tm="100000">
                                          <p:val>
                                            <p:strVal val="#ppt_x"/>
                                          </p:val>
                                        </p:tav>
                                      </p:tavLst>
                                    </p:anim>
                                    <p:anim calcmode="lin" valueType="num">
                                      <p:cBhvr>
                                        <p:cTn id="21" dur="1000" fill="hold"/>
                                        <p:tgtEl>
                                          <p:spTgt spid="16"/>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1000"/>
                                        <p:tgtEl>
                                          <p:spTgt spid="13"/>
                                        </p:tgtEl>
                                      </p:cBhvr>
                                    </p:animEffect>
                                    <p:anim calcmode="lin" valueType="num">
                                      <p:cBhvr>
                                        <p:cTn id="25" dur="1000" fill="hold"/>
                                        <p:tgtEl>
                                          <p:spTgt spid="13"/>
                                        </p:tgtEl>
                                        <p:attrNameLst>
                                          <p:attrName>ppt_x</p:attrName>
                                        </p:attrNameLst>
                                      </p:cBhvr>
                                      <p:tavLst>
                                        <p:tav tm="0">
                                          <p:val>
                                            <p:strVal val="#ppt_x"/>
                                          </p:val>
                                        </p:tav>
                                        <p:tav tm="100000">
                                          <p:val>
                                            <p:strVal val="#ppt_x"/>
                                          </p:val>
                                        </p:tav>
                                      </p:tavLst>
                                    </p:anim>
                                    <p:anim calcmode="lin" valueType="num">
                                      <p:cBhvr>
                                        <p:cTn id="2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80868" y="-1095558"/>
            <a:ext cx="13528373" cy="2045251"/>
            <a:chOff x="0" y="0"/>
            <a:chExt cx="5345935" cy="808000"/>
          </a:xfrm>
        </p:grpSpPr>
        <p:sp>
          <p:nvSpPr>
            <p:cNvPr id="3" name="Freeform 3"/>
            <p:cNvSpPr/>
            <p:nvPr/>
          </p:nvSpPr>
          <p:spPr>
            <a:xfrm>
              <a:off x="0" y="0"/>
              <a:ext cx="5345935" cy="808000"/>
            </a:xfrm>
            <a:custGeom>
              <a:avLst/>
              <a:gdLst/>
              <a:ahLst/>
              <a:cxnLst/>
              <a:rect l="l" t="t" r="r" b="b"/>
              <a:pathLst>
                <a:path w="5345935" h="808000">
                  <a:moveTo>
                    <a:pt x="0" y="0"/>
                  </a:moveTo>
                  <a:lnTo>
                    <a:pt x="5345935" y="0"/>
                  </a:lnTo>
                  <a:lnTo>
                    <a:pt x="5345935" y="808000"/>
                  </a:lnTo>
                  <a:lnTo>
                    <a:pt x="0" y="808000"/>
                  </a:lnTo>
                  <a:close/>
                </a:path>
              </a:pathLst>
            </a:custGeom>
            <a:solidFill>
              <a:srgbClr val="FFD079"/>
            </a:solidFill>
          </p:spPr>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1772"/>
                </a:lnSpc>
                <a:spcBef>
                  <a:spcPct val="0"/>
                </a:spcBef>
              </a:pPr>
              <a:endParaRPr>
                <a:latin typeface="Arial" pitchFamily="34" charset="0"/>
              </a:endParaRPr>
            </a:p>
          </p:txBody>
        </p:sp>
      </p:grpSp>
      <p:grpSp>
        <p:nvGrpSpPr>
          <p:cNvPr id="5" name="Group 5"/>
          <p:cNvGrpSpPr>
            <a:grpSpLocks noChangeAspect="1"/>
          </p:cNvGrpSpPr>
          <p:nvPr/>
        </p:nvGrpSpPr>
        <p:grpSpPr>
          <a:xfrm>
            <a:off x="10731781" y="-2258963"/>
            <a:ext cx="3496669" cy="3497580"/>
            <a:chOff x="0" y="0"/>
            <a:chExt cx="2787650" cy="2787650"/>
          </a:xfrm>
        </p:grpSpPr>
        <p:sp>
          <p:nvSpPr>
            <p:cNvPr id="6" name="Freeform 6"/>
            <p:cNvSpPr/>
            <p:nvPr/>
          </p:nvSpPr>
          <p:spPr>
            <a:xfrm>
              <a:off x="0" y="0"/>
              <a:ext cx="2787650" cy="2787650"/>
            </a:xfrm>
            <a:custGeom>
              <a:avLst/>
              <a:gdLst/>
              <a:ahLst/>
              <a:cxnLst/>
              <a:rect l="l" t="t" r="r" b="b"/>
              <a:pathLst>
                <a:path w="2787650" h="2787650">
                  <a:moveTo>
                    <a:pt x="81280" y="1861820"/>
                  </a:moveTo>
                  <a:cubicBezTo>
                    <a:pt x="73660" y="1841500"/>
                    <a:pt x="67310" y="1819910"/>
                    <a:pt x="60960" y="1799590"/>
                  </a:cubicBezTo>
                  <a:lnTo>
                    <a:pt x="1800860" y="59690"/>
                  </a:lnTo>
                  <a:cubicBezTo>
                    <a:pt x="1821180" y="66040"/>
                    <a:pt x="1842770" y="72390"/>
                    <a:pt x="1863090" y="80010"/>
                  </a:cubicBezTo>
                  <a:lnTo>
                    <a:pt x="81280" y="1861820"/>
                  </a:lnTo>
                  <a:close/>
                  <a:moveTo>
                    <a:pt x="1597660" y="15240"/>
                  </a:moveTo>
                  <a:cubicBezTo>
                    <a:pt x="1573530" y="11430"/>
                    <a:pt x="1548130" y="8890"/>
                    <a:pt x="1524000" y="6350"/>
                  </a:cubicBezTo>
                  <a:lnTo>
                    <a:pt x="6350" y="1524000"/>
                  </a:lnTo>
                  <a:cubicBezTo>
                    <a:pt x="8890" y="1548130"/>
                    <a:pt x="11430" y="1573530"/>
                    <a:pt x="15240" y="1597660"/>
                  </a:cubicBezTo>
                  <a:lnTo>
                    <a:pt x="1597660" y="15240"/>
                  </a:lnTo>
                  <a:close/>
                  <a:moveTo>
                    <a:pt x="2189480" y="248920"/>
                  </a:moveTo>
                  <a:cubicBezTo>
                    <a:pt x="2172970" y="237490"/>
                    <a:pt x="2156460" y="226060"/>
                    <a:pt x="2139950" y="215900"/>
                  </a:cubicBezTo>
                  <a:lnTo>
                    <a:pt x="215900" y="2139950"/>
                  </a:lnTo>
                  <a:cubicBezTo>
                    <a:pt x="226060" y="2156460"/>
                    <a:pt x="237490" y="2172970"/>
                    <a:pt x="248920" y="2189480"/>
                  </a:cubicBezTo>
                  <a:lnTo>
                    <a:pt x="2189480" y="248920"/>
                  </a:lnTo>
                  <a:close/>
                  <a:moveTo>
                    <a:pt x="1979930" y="128270"/>
                  </a:moveTo>
                  <a:cubicBezTo>
                    <a:pt x="1960880" y="119380"/>
                    <a:pt x="1941830" y="110490"/>
                    <a:pt x="1922780" y="102870"/>
                  </a:cubicBezTo>
                  <a:lnTo>
                    <a:pt x="104140" y="1921510"/>
                  </a:lnTo>
                  <a:cubicBezTo>
                    <a:pt x="111760" y="1940560"/>
                    <a:pt x="120650" y="1959610"/>
                    <a:pt x="129540" y="1978660"/>
                  </a:cubicBezTo>
                  <a:lnTo>
                    <a:pt x="1979930" y="128270"/>
                  </a:lnTo>
                  <a:close/>
                  <a:moveTo>
                    <a:pt x="2087880" y="185420"/>
                  </a:moveTo>
                  <a:cubicBezTo>
                    <a:pt x="2070100" y="175260"/>
                    <a:pt x="2052320" y="165100"/>
                    <a:pt x="2034540" y="156210"/>
                  </a:cubicBezTo>
                  <a:lnTo>
                    <a:pt x="154940" y="2035810"/>
                  </a:lnTo>
                  <a:cubicBezTo>
                    <a:pt x="163830" y="2053590"/>
                    <a:pt x="173990" y="2071370"/>
                    <a:pt x="184150" y="2089150"/>
                  </a:cubicBezTo>
                  <a:lnTo>
                    <a:pt x="2087880" y="185420"/>
                  </a:lnTo>
                  <a:close/>
                  <a:moveTo>
                    <a:pt x="834390" y="116840"/>
                  </a:moveTo>
                  <a:cubicBezTo>
                    <a:pt x="774700" y="143510"/>
                    <a:pt x="716280" y="173990"/>
                    <a:pt x="660400" y="208280"/>
                  </a:cubicBezTo>
                  <a:lnTo>
                    <a:pt x="208280" y="660400"/>
                  </a:lnTo>
                  <a:cubicBezTo>
                    <a:pt x="172720" y="716280"/>
                    <a:pt x="142240" y="774700"/>
                    <a:pt x="116840" y="834390"/>
                  </a:cubicBezTo>
                  <a:lnTo>
                    <a:pt x="834390" y="116840"/>
                  </a:lnTo>
                  <a:close/>
                  <a:moveTo>
                    <a:pt x="1363980" y="0"/>
                  </a:moveTo>
                  <a:lnTo>
                    <a:pt x="0" y="1363980"/>
                  </a:lnTo>
                  <a:cubicBezTo>
                    <a:pt x="0" y="1391920"/>
                    <a:pt x="0" y="1418590"/>
                    <a:pt x="1270" y="1446530"/>
                  </a:cubicBezTo>
                  <a:lnTo>
                    <a:pt x="1445260" y="1270"/>
                  </a:lnTo>
                  <a:cubicBezTo>
                    <a:pt x="1418590" y="0"/>
                    <a:pt x="1390650" y="0"/>
                    <a:pt x="1363980" y="0"/>
                  </a:cubicBezTo>
                  <a:close/>
                  <a:moveTo>
                    <a:pt x="2787650" y="1386840"/>
                  </a:moveTo>
                  <a:lnTo>
                    <a:pt x="1386840" y="2787650"/>
                  </a:lnTo>
                  <a:cubicBezTo>
                    <a:pt x="1414780" y="2787650"/>
                    <a:pt x="1443990" y="2787650"/>
                    <a:pt x="1471930" y="2785110"/>
                  </a:cubicBezTo>
                  <a:lnTo>
                    <a:pt x="2785110" y="1471930"/>
                  </a:lnTo>
                  <a:cubicBezTo>
                    <a:pt x="2786380" y="1443990"/>
                    <a:pt x="2787650" y="1414780"/>
                    <a:pt x="2787650" y="1386840"/>
                  </a:cubicBezTo>
                  <a:close/>
                  <a:moveTo>
                    <a:pt x="2283460" y="321310"/>
                  </a:moveTo>
                  <a:cubicBezTo>
                    <a:pt x="2268220" y="308610"/>
                    <a:pt x="2252980" y="295910"/>
                    <a:pt x="2237740" y="284480"/>
                  </a:cubicBezTo>
                  <a:lnTo>
                    <a:pt x="284480" y="2237740"/>
                  </a:lnTo>
                  <a:cubicBezTo>
                    <a:pt x="295910" y="2252980"/>
                    <a:pt x="308610" y="2268220"/>
                    <a:pt x="321310" y="2283460"/>
                  </a:cubicBezTo>
                  <a:lnTo>
                    <a:pt x="2283460" y="321310"/>
                  </a:lnTo>
                  <a:close/>
                  <a:moveTo>
                    <a:pt x="1276350" y="5080"/>
                  </a:moveTo>
                  <a:cubicBezTo>
                    <a:pt x="1244600" y="7620"/>
                    <a:pt x="1214120" y="11430"/>
                    <a:pt x="1182370" y="16510"/>
                  </a:cubicBezTo>
                  <a:lnTo>
                    <a:pt x="16510" y="1182370"/>
                  </a:lnTo>
                  <a:cubicBezTo>
                    <a:pt x="11430" y="1214120"/>
                    <a:pt x="7620" y="1244600"/>
                    <a:pt x="5080" y="1276350"/>
                  </a:cubicBezTo>
                  <a:lnTo>
                    <a:pt x="1276350" y="5080"/>
                  </a:lnTo>
                  <a:close/>
                  <a:moveTo>
                    <a:pt x="1080770" y="35560"/>
                  </a:moveTo>
                  <a:cubicBezTo>
                    <a:pt x="1042670" y="44450"/>
                    <a:pt x="1004570" y="54610"/>
                    <a:pt x="966470" y="67310"/>
                  </a:cubicBezTo>
                  <a:lnTo>
                    <a:pt x="66040" y="966470"/>
                  </a:lnTo>
                  <a:cubicBezTo>
                    <a:pt x="54610" y="1004570"/>
                    <a:pt x="43180" y="1041400"/>
                    <a:pt x="34290" y="1080770"/>
                  </a:cubicBezTo>
                  <a:lnTo>
                    <a:pt x="1080770" y="35560"/>
                  </a:lnTo>
                  <a:close/>
                  <a:moveTo>
                    <a:pt x="1734820" y="41910"/>
                  </a:moveTo>
                  <a:cubicBezTo>
                    <a:pt x="1711960" y="36830"/>
                    <a:pt x="1690370" y="31750"/>
                    <a:pt x="1667510" y="26670"/>
                  </a:cubicBezTo>
                  <a:lnTo>
                    <a:pt x="26670" y="1667510"/>
                  </a:lnTo>
                  <a:cubicBezTo>
                    <a:pt x="31750" y="1690370"/>
                    <a:pt x="36830" y="1711960"/>
                    <a:pt x="41910" y="1734820"/>
                  </a:cubicBezTo>
                  <a:lnTo>
                    <a:pt x="1734820" y="41910"/>
                  </a:lnTo>
                  <a:close/>
                  <a:moveTo>
                    <a:pt x="2762250" y="1659890"/>
                  </a:moveTo>
                  <a:cubicBezTo>
                    <a:pt x="2768600" y="1626870"/>
                    <a:pt x="2773680" y="1595120"/>
                    <a:pt x="2777490" y="1562100"/>
                  </a:cubicBezTo>
                  <a:lnTo>
                    <a:pt x="1562100" y="2777490"/>
                  </a:lnTo>
                  <a:cubicBezTo>
                    <a:pt x="1595120" y="2773680"/>
                    <a:pt x="1628140" y="2768600"/>
                    <a:pt x="1659890" y="2762250"/>
                  </a:cubicBezTo>
                  <a:lnTo>
                    <a:pt x="2762250" y="1659890"/>
                  </a:lnTo>
                  <a:close/>
                  <a:moveTo>
                    <a:pt x="2785110" y="1306830"/>
                  </a:moveTo>
                  <a:cubicBezTo>
                    <a:pt x="2783840" y="1281430"/>
                    <a:pt x="2781300" y="1256030"/>
                    <a:pt x="2778760" y="1230630"/>
                  </a:cubicBezTo>
                  <a:lnTo>
                    <a:pt x="1230630" y="2777490"/>
                  </a:lnTo>
                  <a:cubicBezTo>
                    <a:pt x="1256030" y="2780030"/>
                    <a:pt x="1281430" y="2782570"/>
                    <a:pt x="1306830" y="2783840"/>
                  </a:cubicBezTo>
                  <a:lnTo>
                    <a:pt x="2785110" y="1306830"/>
                  </a:lnTo>
                  <a:close/>
                  <a:moveTo>
                    <a:pt x="2767330" y="1158240"/>
                  </a:moveTo>
                  <a:cubicBezTo>
                    <a:pt x="2763520" y="1135380"/>
                    <a:pt x="2758440" y="1112520"/>
                    <a:pt x="2753360" y="1089660"/>
                  </a:cubicBezTo>
                  <a:lnTo>
                    <a:pt x="1088390" y="2753360"/>
                  </a:lnTo>
                  <a:cubicBezTo>
                    <a:pt x="1111250" y="2758440"/>
                    <a:pt x="1134110" y="2763520"/>
                    <a:pt x="1156970" y="2767330"/>
                  </a:cubicBezTo>
                  <a:lnTo>
                    <a:pt x="2767330" y="1158240"/>
                  </a:lnTo>
                  <a:close/>
                  <a:moveTo>
                    <a:pt x="2369820" y="398780"/>
                  </a:moveTo>
                  <a:cubicBezTo>
                    <a:pt x="2355850" y="384810"/>
                    <a:pt x="2341880" y="372110"/>
                    <a:pt x="2327910" y="358140"/>
                  </a:cubicBezTo>
                  <a:lnTo>
                    <a:pt x="359410" y="2326640"/>
                  </a:lnTo>
                  <a:cubicBezTo>
                    <a:pt x="372110" y="2340610"/>
                    <a:pt x="386080" y="2354580"/>
                    <a:pt x="400050" y="2368550"/>
                  </a:cubicBezTo>
                  <a:lnTo>
                    <a:pt x="2369820" y="398780"/>
                  </a:lnTo>
                  <a:close/>
                  <a:moveTo>
                    <a:pt x="2451100" y="2301240"/>
                  </a:moveTo>
                  <a:cubicBezTo>
                    <a:pt x="2520950" y="2219960"/>
                    <a:pt x="2579370" y="2133600"/>
                    <a:pt x="2627630" y="2042160"/>
                  </a:cubicBezTo>
                  <a:lnTo>
                    <a:pt x="2042160" y="2627630"/>
                  </a:lnTo>
                  <a:cubicBezTo>
                    <a:pt x="2133600" y="2579370"/>
                    <a:pt x="2219960" y="2520950"/>
                    <a:pt x="2301240" y="2451100"/>
                  </a:cubicBezTo>
                  <a:lnTo>
                    <a:pt x="2451100" y="2301240"/>
                  </a:lnTo>
                  <a:close/>
                  <a:moveTo>
                    <a:pt x="2736850" y="1023620"/>
                  </a:moveTo>
                  <a:cubicBezTo>
                    <a:pt x="2730500" y="1002030"/>
                    <a:pt x="2724150" y="981710"/>
                    <a:pt x="2717800" y="960120"/>
                  </a:cubicBezTo>
                  <a:lnTo>
                    <a:pt x="960120" y="2717800"/>
                  </a:lnTo>
                  <a:cubicBezTo>
                    <a:pt x="981710" y="2724150"/>
                    <a:pt x="1002030" y="2730500"/>
                    <a:pt x="1023620" y="2736850"/>
                  </a:cubicBezTo>
                  <a:lnTo>
                    <a:pt x="2736850" y="1023620"/>
                  </a:lnTo>
                  <a:close/>
                  <a:moveTo>
                    <a:pt x="2696210" y="1892300"/>
                  </a:moveTo>
                  <a:cubicBezTo>
                    <a:pt x="2711450" y="1851660"/>
                    <a:pt x="2725420" y="1811020"/>
                    <a:pt x="2736850" y="1769110"/>
                  </a:cubicBezTo>
                  <a:lnTo>
                    <a:pt x="1769110" y="2736850"/>
                  </a:lnTo>
                  <a:cubicBezTo>
                    <a:pt x="1811020" y="2725420"/>
                    <a:pt x="1851660" y="2711450"/>
                    <a:pt x="1892300" y="2696210"/>
                  </a:cubicBezTo>
                  <a:lnTo>
                    <a:pt x="2696210" y="1892300"/>
                  </a:lnTo>
                  <a:close/>
                  <a:moveTo>
                    <a:pt x="2523490" y="576580"/>
                  </a:moveTo>
                  <a:cubicBezTo>
                    <a:pt x="2512060" y="561340"/>
                    <a:pt x="2500630" y="544830"/>
                    <a:pt x="2487930" y="529590"/>
                  </a:cubicBezTo>
                  <a:lnTo>
                    <a:pt x="529590" y="2486660"/>
                  </a:lnTo>
                  <a:cubicBezTo>
                    <a:pt x="544830" y="2499360"/>
                    <a:pt x="561340" y="2510790"/>
                    <a:pt x="576580" y="2522220"/>
                  </a:cubicBezTo>
                  <a:lnTo>
                    <a:pt x="2523490" y="576580"/>
                  </a:lnTo>
                  <a:close/>
                  <a:moveTo>
                    <a:pt x="2696210" y="899160"/>
                  </a:moveTo>
                  <a:cubicBezTo>
                    <a:pt x="2688590" y="878840"/>
                    <a:pt x="2680970" y="859790"/>
                    <a:pt x="2672080" y="840740"/>
                  </a:cubicBezTo>
                  <a:lnTo>
                    <a:pt x="839470" y="2673350"/>
                  </a:lnTo>
                  <a:cubicBezTo>
                    <a:pt x="858520" y="2682240"/>
                    <a:pt x="878840" y="2689860"/>
                    <a:pt x="897890" y="2697480"/>
                  </a:cubicBezTo>
                  <a:lnTo>
                    <a:pt x="2696210" y="899160"/>
                  </a:lnTo>
                  <a:close/>
                  <a:moveTo>
                    <a:pt x="2449830" y="483870"/>
                  </a:moveTo>
                  <a:cubicBezTo>
                    <a:pt x="2437130" y="468630"/>
                    <a:pt x="2424430" y="454660"/>
                    <a:pt x="2410460" y="440690"/>
                  </a:cubicBezTo>
                  <a:lnTo>
                    <a:pt x="440690" y="2410460"/>
                  </a:lnTo>
                  <a:cubicBezTo>
                    <a:pt x="454660" y="2424430"/>
                    <a:pt x="469900" y="2437130"/>
                    <a:pt x="483870" y="2449830"/>
                  </a:cubicBezTo>
                  <a:lnTo>
                    <a:pt x="2449830" y="483870"/>
                  </a:lnTo>
                  <a:close/>
                  <a:moveTo>
                    <a:pt x="2588260" y="675640"/>
                  </a:moveTo>
                  <a:cubicBezTo>
                    <a:pt x="2578100" y="659130"/>
                    <a:pt x="2567940" y="641350"/>
                    <a:pt x="2556510" y="624840"/>
                  </a:cubicBezTo>
                  <a:lnTo>
                    <a:pt x="624840" y="2556510"/>
                  </a:lnTo>
                  <a:cubicBezTo>
                    <a:pt x="641350" y="2567940"/>
                    <a:pt x="657860" y="2578100"/>
                    <a:pt x="675640" y="2588260"/>
                  </a:cubicBezTo>
                  <a:lnTo>
                    <a:pt x="2588260" y="675640"/>
                  </a:lnTo>
                  <a:close/>
                  <a:moveTo>
                    <a:pt x="2646680" y="783590"/>
                  </a:moveTo>
                  <a:cubicBezTo>
                    <a:pt x="2637790" y="765810"/>
                    <a:pt x="2628900" y="746760"/>
                    <a:pt x="2618740" y="728980"/>
                  </a:cubicBezTo>
                  <a:lnTo>
                    <a:pt x="728980" y="2618740"/>
                  </a:lnTo>
                  <a:cubicBezTo>
                    <a:pt x="746760" y="2628900"/>
                    <a:pt x="764540" y="2637790"/>
                    <a:pt x="783590" y="2646680"/>
                  </a:cubicBezTo>
                  <a:lnTo>
                    <a:pt x="2646680" y="783590"/>
                  </a:lnTo>
                  <a:close/>
                </a:path>
              </a:pathLst>
            </a:custGeom>
            <a:solidFill>
              <a:srgbClr val="C53D0E"/>
            </a:solidFill>
          </p:spPr>
        </p:sp>
      </p:grpSp>
      <p:grpSp>
        <p:nvGrpSpPr>
          <p:cNvPr id="7" name="Group 7"/>
          <p:cNvGrpSpPr/>
          <p:nvPr/>
        </p:nvGrpSpPr>
        <p:grpSpPr>
          <a:xfrm>
            <a:off x="685621" y="949693"/>
            <a:ext cx="11176265" cy="5908307"/>
            <a:chOff x="0" y="0"/>
            <a:chExt cx="22358352" cy="11816615"/>
          </a:xfrm>
        </p:grpSpPr>
        <p:pic>
          <p:nvPicPr>
            <p:cNvPr id="8" name="Picture 8"/>
            <p:cNvPicPr>
              <a:picLocks noChangeAspect="1"/>
            </p:cNvPicPr>
            <p:nvPr/>
          </p:nvPicPr>
          <p:blipFill>
            <a:blip r:embed="rId2"/>
            <a:srcRect/>
            <a:stretch>
              <a:fillRect/>
            </a:stretch>
          </p:blipFill>
          <p:spPr>
            <a:xfrm>
              <a:off x="0" y="843815"/>
              <a:ext cx="1619239" cy="1796659"/>
            </a:xfrm>
            <a:prstGeom prst="rect">
              <a:avLst/>
            </a:prstGeom>
          </p:spPr>
        </p:pic>
        <p:sp>
          <p:nvSpPr>
            <p:cNvPr id="9" name="TextBox 9"/>
            <p:cNvSpPr txBox="1"/>
            <p:nvPr/>
          </p:nvSpPr>
          <p:spPr>
            <a:xfrm>
              <a:off x="2093725" y="1321986"/>
              <a:ext cx="11682810" cy="769058"/>
            </a:xfrm>
            <a:prstGeom prst="rect">
              <a:avLst/>
            </a:prstGeom>
          </p:spPr>
          <p:txBody>
            <a:bodyPr lIns="0" tIns="0" rIns="0" bIns="0" rtlCol="0" anchor="t">
              <a:spAutoFit/>
            </a:bodyPr>
            <a:lstStyle/>
            <a:p>
              <a:pPr algn="just">
                <a:lnSpc>
                  <a:spcPts val="3266"/>
                </a:lnSpc>
                <a:spcBef>
                  <a:spcPct val="0"/>
                </a:spcBef>
              </a:pPr>
              <a:r>
                <a:rPr lang="vi-VN" sz="2300" b="1">
                  <a:solidFill>
                    <a:srgbClr val="000000"/>
                  </a:solidFill>
                  <a:latin typeface="Arial" pitchFamily="34" charset="0"/>
                </a:rPr>
                <a:t>Vì sao có tên gọi cây hoa hướng dương?</a:t>
              </a:r>
            </a:p>
          </p:txBody>
        </p:sp>
        <p:pic>
          <p:nvPicPr>
            <p:cNvPr id="10" name="Picture 10"/>
            <p:cNvPicPr>
              <a:picLocks noChangeAspect="1"/>
            </p:cNvPicPr>
            <p:nvPr/>
          </p:nvPicPr>
          <p:blipFill>
            <a:blip r:embed="rId3"/>
            <a:srcRect/>
            <a:stretch>
              <a:fillRect/>
            </a:stretch>
          </p:blipFill>
          <p:spPr>
            <a:xfrm>
              <a:off x="13776535" y="0"/>
              <a:ext cx="8581817" cy="11816615"/>
            </a:xfrm>
            <a:prstGeom prst="rect">
              <a:avLst/>
            </a:prstGeom>
          </p:spPr>
        </p:pic>
        <p:pic>
          <p:nvPicPr>
            <p:cNvPr id="11" name="Picture 11"/>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8278205" y="2640474"/>
              <a:ext cx="5555816" cy="8754233"/>
            </a:xfrm>
            <a:prstGeom prst="rect">
              <a:avLst/>
            </a:prstGeom>
          </p:spPr>
        </p:pic>
        <p:pic>
          <p:nvPicPr>
            <p:cNvPr id="12" name="Picture 12"/>
            <p:cNvPicPr>
              <a:picLocks noChangeAspect="1"/>
            </p:cNvPicPr>
            <p:nvPr/>
          </p:nvPicPr>
          <p:blipFill>
            <a:blip r:embed="rId6"/>
            <a:srcRect/>
            <a:stretch>
              <a:fillRect/>
            </a:stretch>
          </p:blipFill>
          <p:spPr>
            <a:xfrm>
              <a:off x="0" y="3478674"/>
              <a:ext cx="8278205" cy="7916033"/>
            </a:xfrm>
            <a:prstGeom prst="rect">
              <a:avLst/>
            </a:prstGeom>
          </p:spPr>
        </p:pic>
        <p:pic>
          <p:nvPicPr>
            <p:cNvPr id="13" name="Picture 13"/>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rot="1133069">
              <a:off x="7114187" y="9414859"/>
              <a:ext cx="2328037" cy="2060313"/>
            </a:xfrm>
            <a:prstGeom prst="rect">
              <a:avLst/>
            </a:prstGeom>
          </p:spPr>
        </p:pic>
        <p:pic>
          <p:nvPicPr>
            <p:cNvPr id="14" name="Picture 14"/>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11781465" y="9683148"/>
              <a:ext cx="1995070" cy="1523734"/>
            </a:xfrm>
            <a:prstGeom prst="rect">
              <a:avLst/>
            </a:prstGeom>
          </p:spPr>
        </p:pic>
      </p:grpSp>
      <p:sp>
        <p:nvSpPr>
          <p:cNvPr id="15" name="TextBox 15"/>
          <p:cNvSpPr txBox="1"/>
          <p:nvPr/>
        </p:nvSpPr>
        <p:spPr>
          <a:xfrm>
            <a:off x="685621" y="287867"/>
            <a:ext cx="10046159" cy="384529"/>
          </a:xfrm>
          <a:prstGeom prst="rect">
            <a:avLst/>
          </a:prstGeom>
        </p:spPr>
        <p:txBody>
          <a:bodyPr lIns="0" tIns="0" rIns="0" bIns="0" rtlCol="0" anchor="t">
            <a:spAutoFit/>
          </a:bodyPr>
          <a:lstStyle/>
          <a:p>
            <a:pPr algn="just">
              <a:lnSpc>
                <a:spcPts val="3266"/>
              </a:lnSpc>
            </a:pPr>
            <a:r>
              <a:rPr lang="vi-VN" sz="2300" b="1">
                <a:solidFill>
                  <a:srgbClr val="000000"/>
                </a:solidFill>
                <a:latin typeface="Arial" pitchFamily="34" charset="0"/>
              </a:rPr>
              <a:t>I. KHÁI NIỆM CẢM ỨNG VÀ VAI TRÒ CỦA CẢM ỨNG ĐỐI VỚI SINH VẬT</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80868" y="-1095558"/>
            <a:ext cx="13528373" cy="2045251"/>
            <a:chOff x="0" y="0"/>
            <a:chExt cx="5345935" cy="808000"/>
          </a:xfrm>
        </p:grpSpPr>
        <p:sp>
          <p:nvSpPr>
            <p:cNvPr id="3" name="Freeform 3"/>
            <p:cNvSpPr/>
            <p:nvPr/>
          </p:nvSpPr>
          <p:spPr>
            <a:xfrm>
              <a:off x="0" y="0"/>
              <a:ext cx="5345935" cy="808000"/>
            </a:xfrm>
            <a:custGeom>
              <a:avLst/>
              <a:gdLst/>
              <a:ahLst/>
              <a:cxnLst/>
              <a:rect l="l" t="t" r="r" b="b"/>
              <a:pathLst>
                <a:path w="5345935" h="808000">
                  <a:moveTo>
                    <a:pt x="0" y="0"/>
                  </a:moveTo>
                  <a:lnTo>
                    <a:pt x="5345935" y="0"/>
                  </a:lnTo>
                  <a:lnTo>
                    <a:pt x="5345935" y="808000"/>
                  </a:lnTo>
                  <a:lnTo>
                    <a:pt x="0" y="808000"/>
                  </a:lnTo>
                  <a:close/>
                </a:path>
              </a:pathLst>
            </a:custGeom>
            <a:solidFill>
              <a:srgbClr val="FFD079"/>
            </a:solidFill>
          </p:spPr>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1772"/>
                </a:lnSpc>
                <a:spcBef>
                  <a:spcPct val="0"/>
                </a:spcBef>
              </a:pPr>
              <a:endParaRPr>
                <a:latin typeface="Arial" pitchFamily="34" charset="0"/>
              </a:endParaRPr>
            </a:p>
          </p:txBody>
        </p:sp>
      </p:grpSp>
      <p:grpSp>
        <p:nvGrpSpPr>
          <p:cNvPr id="5" name="Group 5"/>
          <p:cNvGrpSpPr>
            <a:grpSpLocks noChangeAspect="1"/>
          </p:cNvGrpSpPr>
          <p:nvPr/>
        </p:nvGrpSpPr>
        <p:grpSpPr>
          <a:xfrm>
            <a:off x="10731781" y="-2258963"/>
            <a:ext cx="3496669" cy="3497580"/>
            <a:chOff x="0" y="0"/>
            <a:chExt cx="2787650" cy="2787650"/>
          </a:xfrm>
        </p:grpSpPr>
        <p:sp>
          <p:nvSpPr>
            <p:cNvPr id="6" name="Freeform 6"/>
            <p:cNvSpPr/>
            <p:nvPr/>
          </p:nvSpPr>
          <p:spPr>
            <a:xfrm>
              <a:off x="0" y="0"/>
              <a:ext cx="2787650" cy="2787650"/>
            </a:xfrm>
            <a:custGeom>
              <a:avLst/>
              <a:gdLst/>
              <a:ahLst/>
              <a:cxnLst/>
              <a:rect l="l" t="t" r="r" b="b"/>
              <a:pathLst>
                <a:path w="2787650" h="2787650">
                  <a:moveTo>
                    <a:pt x="81280" y="1861820"/>
                  </a:moveTo>
                  <a:cubicBezTo>
                    <a:pt x="73660" y="1841500"/>
                    <a:pt x="67310" y="1819910"/>
                    <a:pt x="60960" y="1799590"/>
                  </a:cubicBezTo>
                  <a:lnTo>
                    <a:pt x="1800860" y="59690"/>
                  </a:lnTo>
                  <a:cubicBezTo>
                    <a:pt x="1821180" y="66040"/>
                    <a:pt x="1842770" y="72390"/>
                    <a:pt x="1863090" y="80010"/>
                  </a:cubicBezTo>
                  <a:lnTo>
                    <a:pt x="81280" y="1861820"/>
                  </a:lnTo>
                  <a:close/>
                  <a:moveTo>
                    <a:pt x="1597660" y="15240"/>
                  </a:moveTo>
                  <a:cubicBezTo>
                    <a:pt x="1573530" y="11430"/>
                    <a:pt x="1548130" y="8890"/>
                    <a:pt x="1524000" y="6350"/>
                  </a:cubicBezTo>
                  <a:lnTo>
                    <a:pt x="6350" y="1524000"/>
                  </a:lnTo>
                  <a:cubicBezTo>
                    <a:pt x="8890" y="1548130"/>
                    <a:pt x="11430" y="1573530"/>
                    <a:pt x="15240" y="1597660"/>
                  </a:cubicBezTo>
                  <a:lnTo>
                    <a:pt x="1597660" y="15240"/>
                  </a:lnTo>
                  <a:close/>
                  <a:moveTo>
                    <a:pt x="2189480" y="248920"/>
                  </a:moveTo>
                  <a:cubicBezTo>
                    <a:pt x="2172970" y="237490"/>
                    <a:pt x="2156460" y="226060"/>
                    <a:pt x="2139950" y="215900"/>
                  </a:cubicBezTo>
                  <a:lnTo>
                    <a:pt x="215900" y="2139950"/>
                  </a:lnTo>
                  <a:cubicBezTo>
                    <a:pt x="226060" y="2156460"/>
                    <a:pt x="237490" y="2172970"/>
                    <a:pt x="248920" y="2189480"/>
                  </a:cubicBezTo>
                  <a:lnTo>
                    <a:pt x="2189480" y="248920"/>
                  </a:lnTo>
                  <a:close/>
                  <a:moveTo>
                    <a:pt x="1979930" y="128270"/>
                  </a:moveTo>
                  <a:cubicBezTo>
                    <a:pt x="1960880" y="119380"/>
                    <a:pt x="1941830" y="110490"/>
                    <a:pt x="1922780" y="102870"/>
                  </a:cubicBezTo>
                  <a:lnTo>
                    <a:pt x="104140" y="1921510"/>
                  </a:lnTo>
                  <a:cubicBezTo>
                    <a:pt x="111760" y="1940560"/>
                    <a:pt x="120650" y="1959610"/>
                    <a:pt x="129540" y="1978660"/>
                  </a:cubicBezTo>
                  <a:lnTo>
                    <a:pt x="1979930" y="128270"/>
                  </a:lnTo>
                  <a:close/>
                  <a:moveTo>
                    <a:pt x="2087880" y="185420"/>
                  </a:moveTo>
                  <a:cubicBezTo>
                    <a:pt x="2070100" y="175260"/>
                    <a:pt x="2052320" y="165100"/>
                    <a:pt x="2034540" y="156210"/>
                  </a:cubicBezTo>
                  <a:lnTo>
                    <a:pt x="154940" y="2035810"/>
                  </a:lnTo>
                  <a:cubicBezTo>
                    <a:pt x="163830" y="2053590"/>
                    <a:pt x="173990" y="2071370"/>
                    <a:pt x="184150" y="2089150"/>
                  </a:cubicBezTo>
                  <a:lnTo>
                    <a:pt x="2087880" y="185420"/>
                  </a:lnTo>
                  <a:close/>
                  <a:moveTo>
                    <a:pt x="834390" y="116840"/>
                  </a:moveTo>
                  <a:cubicBezTo>
                    <a:pt x="774700" y="143510"/>
                    <a:pt x="716280" y="173990"/>
                    <a:pt x="660400" y="208280"/>
                  </a:cubicBezTo>
                  <a:lnTo>
                    <a:pt x="208280" y="660400"/>
                  </a:lnTo>
                  <a:cubicBezTo>
                    <a:pt x="172720" y="716280"/>
                    <a:pt x="142240" y="774700"/>
                    <a:pt x="116840" y="834390"/>
                  </a:cubicBezTo>
                  <a:lnTo>
                    <a:pt x="834390" y="116840"/>
                  </a:lnTo>
                  <a:close/>
                  <a:moveTo>
                    <a:pt x="1363980" y="0"/>
                  </a:moveTo>
                  <a:lnTo>
                    <a:pt x="0" y="1363980"/>
                  </a:lnTo>
                  <a:cubicBezTo>
                    <a:pt x="0" y="1391920"/>
                    <a:pt x="0" y="1418590"/>
                    <a:pt x="1270" y="1446530"/>
                  </a:cubicBezTo>
                  <a:lnTo>
                    <a:pt x="1445260" y="1270"/>
                  </a:lnTo>
                  <a:cubicBezTo>
                    <a:pt x="1418590" y="0"/>
                    <a:pt x="1390650" y="0"/>
                    <a:pt x="1363980" y="0"/>
                  </a:cubicBezTo>
                  <a:close/>
                  <a:moveTo>
                    <a:pt x="2787650" y="1386840"/>
                  </a:moveTo>
                  <a:lnTo>
                    <a:pt x="1386840" y="2787650"/>
                  </a:lnTo>
                  <a:cubicBezTo>
                    <a:pt x="1414780" y="2787650"/>
                    <a:pt x="1443990" y="2787650"/>
                    <a:pt x="1471930" y="2785110"/>
                  </a:cubicBezTo>
                  <a:lnTo>
                    <a:pt x="2785110" y="1471930"/>
                  </a:lnTo>
                  <a:cubicBezTo>
                    <a:pt x="2786380" y="1443990"/>
                    <a:pt x="2787650" y="1414780"/>
                    <a:pt x="2787650" y="1386840"/>
                  </a:cubicBezTo>
                  <a:close/>
                  <a:moveTo>
                    <a:pt x="2283460" y="321310"/>
                  </a:moveTo>
                  <a:cubicBezTo>
                    <a:pt x="2268220" y="308610"/>
                    <a:pt x="2252980" y="295910"/>
                    <a:pt x="2237740" y="284480"/>
                  </a:cubicBezTo>
                  <a:lnTo>
                    <a:pt x="284480" y="2237740"/>
                  </a:lnTo>
                  <a:cubicBezTo>
                    <a:pt x="295910" y="2252980"/>
                    <a:pt x="308610" y="2268220"/>
                    <a:pt x="321310" y="2283460"/>
                  </a:cubicBezTo>
                  <a:lnTo>
                    <a:pt x="2283460" y="321310"/>
                  </a:lnTo>
                  <a:close/>
                  <a:moveTo>
                    <a:pt x="1276350" y="5080"/>
                  </a:moveTo>
                  <a:cubicBezTo>
                    <a:pt x="1244600" y="7620"/>
                    <a:pt x="1214120" y="11430"/>
                    <a:pt x="1182370" y="16510"/>
                  </a:cubicBezTo>
                  <a:lnTo>
                    <a:pt x="16510" y="1182370"/>
                  </a:lnTo>
                  <a:cubicBezTo>
                    <a:pt x="11430" y="1214120"/>
                    <a:pt x="7620" y="1244600"/>
                    <a:pt x="5080" y="1276350"/>
                  </a:cubicBezTo>
                  <a:lnTo>
                    <a:pt x="1276350" y="5080"/>
                  </a:lnTo>
                  <a:close/>
                  <a:moveTo>
                    <a:pt x="1080770" y="35560"/>
                  </a:moveTo>
                  <a:cubicBezTo>
                    <a:pt x="1042670" y="44450"/>
                    <a:pt x="1004570" y="54610"/>
                    <a:pt x="966470" y="67310"/>
                  </a:cubicBezTo>
                  <a:lnTo>
                    <a:pt x="66040" y="966470"/>
                  </a:lnTo>
                  <a:cubicBezTo>
                    <a:pt x="54610" y="1004570"/>
                    <a:pt x="43180" y="1041400"/>
                    <a:pt x="34290" y="1080770"/>
                  </a:cubicBezTo>
                  <a:lnTo>
                    <a:pt x="1080770" y="35560"/>
                  </a:lnTo>
                  <a:close/>
                  <a:moveTo>
                    <a:pt x="1734820" y="41910"/>
                  </a:moveTo>
                  <a:cubicBezTo>
                    <a:pt x="1711960" y="36830"/>
                    <a:pt x="1690370" y="31750"/>
                    <a:pt x="1667510" y="26670"/>
                  </a:cubicBezTo>
                  <a:lnTo>
                    <a:pt x="26670" y="1667510"/>
                  </a:lnTo>
                  <a:cubicBezTo>
                    <a:pt x="31750" y="1690370"/>
                    <a:pt x="36830" y="1711960"/>
                    <a:pt x="41910" y="1734820"/>
                  </a:cubicBezTo>
                  <a:lnTo>
                    <a:pt x="1734820" y="41910"/>
                  </a:lnTo>
                  <a:close/>
                  <a:moveTo>
                    <a:pt x="2762250" y="1659890"/>
                  </a:moveTo>
                  <a:cubicBezTo>
                    <a:pt x="2768600" y="1626870"/>
                    <a:pt x="2773680" y="1595120"/>
                    <a:pt x="2777490" y="1562100"/>
                  </a:cubicBezTo>
                  <a:lnTo>
                    <a:pt x="1562100" y="2777490"/>
                  </a:lnTo>
                  <a:cubicBezTo>
                    <a:pt x="1595120" y="2773680"/>
                    <a:pt x="1628140" y="2768600"/>
                    <a:pt x="1659890" y="2762250"/>
                  </a:cubicBezTo>
                  <a:lnTo>
                    <a:pt x="2762250" y="1659890"/>
                  </a:lnTo>
                  <a:close/>
                  <a:moveTo>
                    <a:pt x="2785110" y="1306830"/>
                  </a:moveTo>
                  <a:cubicBezTo>
                    <a:pt x="2783840" y="1281430"/>
                    <a:pt x="2781300" y="1256030"/>
                    <a:pt x="2778760" y="1230630"/>
                  </a:cubicBezTo>
                  <a:lnTo>
                    <a:pt x="1230630" y="2777490"/>
                  </a:lnTo>
                  <a:cubicBezTo>
                    <a:pt x="1256030" y="2780030"/>
                    <a:pt x="1281430" y="2782570"/>
                    <a:pt x="1306830" y="2783840"/>
                  </a:cubicBezTo>
                  <a:lnTo>
                    <a:pt x="2785110" y="1306830"/>
                  </a:lnTo>
                  <a:close/>
                  <a:moveTo>
                    <a:pt x="2767330" y="1158240"/>
                  </a:moveTo>
                  <a:cubicBezTo>
                    <a:pt x="2763520" y="1135380"/>
                    <a:pt x="2758440" y="1112520"/>
                    <a:pt x="2753360" y="1089660"/>
                  </a:cubicBezTo>
                  <a:lnTo>
                    <a:pt x="1088390" y="2753360"/>
                  </a:lnTo>
                  <a:cubicBezTo>
                    <a:pt x="1111250" y="2758440"/>
                    <a:pt x="1134110" y="2763520"/>
                    <a:pt x="1156970" y="2767330"/>
                  </a:cubicBezTo>
                  <a:lnTo>
                    <a:pt x="2767330" y="1158240"/>
                  </a:lnTo>
                  <a:close/>
                  <a:moveTo>
                    <a:pt x="2369820" y="398780"/>
                  </a:moveTo>
                  <a:cubicBezTo>
                    <a:pt x="2355850" y="384810"/>
                    <a:pt x="2341880" y="372110"/>
                    <a:pt x="2327910" y="358140"/>
                  </a:cubicBezTo>
                  <a:lnTo>
                    <a:pt x="359410" y="2326640"/>
                  </a:lnTo>
                  <a:cubicBezTo>
                    <a:pt x="372110" y="2340610"/>
                    <a:pt x="386080" y="2354580"/>
                    <a:pt x="400050" y="2368550"/>
                  </a:cubicBezTo>
                  <a:lnTo>
                    <a:pt x="2369820" y="398780"/>
                  </a:lnTo>
                  <a:close/>
                  <a:moveTo>
                    <a:pt x="2451100" y="2301240"/>
                  </a:moveTo>
                  <a:cubicBezTo>
                    <a:pt x="2520950" y="2219960"/>
                    <a:pt x="2579370" y="2133600"/>
                    <a:pt x="2627630" y="2042160"/>
                  </a:cubicBezTo>
                  <a:lnTo>
                    <a:pt x="2042160" y="2627630"/>
                  </a:lnTo>
                  <a:cubicBezTo>
                    <a:pt x="2133600" y="2579370"/>
                    <a:pt x="2219960" y="2520950"/>
                    <a:pt x="2301240" y="2451100"/>
                  </a:cubicBezTo>
                  <a:lnTo>
                    <a:pt x="2451100" y="2301240"/>
                  </a:lnTo>
                  <a:close/>
                  <a:moveTo>
                    <a:pt x="2736850" y="1023620"/>
                  </a:moveTo>
                  <a:cubicBezTo>
                    <a:pt x="2730500" y="1002030"/>
                    <a:pt x="2724150" y="981710"/>
                    <a:pt x="2717800" y="960120"/>
                  </a:cubicBezTo>
                  <a:lnTo>
                    <a:pt x="960120" y="2717800"/>
                  </a:lnTo>
                  <a:cubicBezTo>
                    <a:pt x="981710" y="2724150"/>
                    <a:pt x="1002030" y="2730500"/>
                    <a:pt x="1023620" y="2736850"/>
                  </a:cubicBezTo>
                  <a:lnTo>
                    <a:pt x="2736850" y="1023620"/>
                  </a:lnTo>
                  <a:close/>
                  <a:moveTo>
                    <a:pt x="2696210" y="1892300"/>
                  </a:moveTo>
                  <a:cubicBezTo>
                    <a:pt x="2711450" y="1851660"/>
                    <a:pt x="2725420" y="1811020"/>
                    <a:pt x="2736850" y="1769110"/>
                  </a:cubicBezTo>
                  <a:lnTo>
                    <a:pt x="1769110" y="2736850"/>
                  </a:lnTo>
                  <a:cubicBezTo>
                    <a:pt x="1811020" y="2725420"/>
                    <a:pt x="1851660" y="2711450"/>
                    <a:pt x="1892300" y="2696210"/>
                  </a:cubicBezTo>
                  <a:lnTo>
                    <a:pt x="2696210" y="1892300"/>
                  </a:lnTo>
                  <a:close/>
                  <a:moveTo>
                    <a:pt x="2523490" y="576580"/>
                  </a:moveTo>
                  <a:cubicBezTo>
                    <a:pt x="2512060" y="561340"/>
                    <a:pt x="2500630" y="544830"/>
                    <a:pt x="2487930" y="529590"/>
                  </a:cubicBezTo>
                  <a:lnTo>
                    <a:pt x="529590" y="2486660"/>
                  </a:lnTo>
                  <a:cubicBezTo>
                    <a:pt x="544830" y="2499360"/>
                    <a:pt x="561340" y="2510790"/>
                    <a:pt x="576580" y="2522220"/>
                  </a:cubicBezTo>
                  <a:lnTo>
                    <a:pt x="2523490" y="576580"/>
                  </a:lnTo>
                  <a:close/>
                  <a:moveTo>
                    <a:pt x="2696210" y="899160"/>
                  </a:moveTo>
                  <a:cubicBezTo>
                    <a:pt x="2688590" y="878840"/>
                    <a:pt x="2680970" y="859790"/>
                    <a:pt x="2672080" y="840740"/>
                  </a:cubicBezTo>
                  <a:lnTo>
                    <a:pt x="839470" y="2673350"/>
                  </a:lnTo>
                  <a:cubicBezTo>
                    <a:pt x="858520" y="2682240"/>
                    <a:pt x="878840" y="2689860"/>
                    <a:pt x="897890" y="2697480"/>
                  </a:cubicBezTo>
                  <a:lnTo>
                    <a:pt x="2696210" y="899160"/>
                  </a:lnTo>
                  <a:close/>
                  <a:moveTo>
                    <a:pt x="2449830" y="483870"/>
                  </a:moveTo>
                  <a:cubicBezTo>
                    <a:pt x="2437130" y="468630"/>
                    <a:pt x="2424430" y="454660"/>
                    <a:pt x="2410460" y="440690"/>
                  </a:cubicBezTo>
                  <a:lnTo>
                    <a:pt x="440690" y="2410460"/>
                  </a:lnTo>
                  <a:cubicBezTo>
                    <a:pt x="454660" y="2424430"/>
                    <a:pt x="469900" y="2437130"/>
                    <a:pt x="483870" y="2449830"/>
                  </a:cubicBezTo>
                  <a:lnTo>
                    <a:pt x="2449830" y="483870"/>
                  </a:lnTo>
                  <a:close/>
                  <a:moveTo>
                    <a:pt x="2588260" y="675640"/>
                  </a:moveTo>
                  <a:cubicBezTo>
                    <a:pt x="2578100" y="659130"/>
                    <a:pt x="2567940" y="641350"/>
                    <a:pt x="2556510" y="624840"/>
                  </a:cubicBezTo>
                  <a:lnTo>
                    <a:pt x="624840" y="2556510"/>
                  </a:lnTo>
                  <a:cubicBezTo>
                    <a:pt x="641350" y="2567940"/>
                    <a:pt x="657860" y="2578100"/>
                    <a:pt x="675640" y="2588260"/>
                  </a:cubicBezTo>
                  <a:lnTo>
                    <a:pt x="2588260" y="675640"/>
                  </a:lnTo>
                  <a:close/>
                  <a:moveTo>
                    <a:pt x="2646680" y="783590"/>
                  </a:moveTo>
                  <a:cubicBezTo>
                    <a:pt x="2637790" y="765810"/>
                    <a:pt x="2628900" y="746760"/>
                    <a:pt x="2618740" y="728980"/>
                  </a:cubicBezTo>
                  <a:lnTo>
                    <a:pt x="728980" y="2618740"/>
                  </a:lnTo>
                  <a:cubicBezTo>
                    <a:pt x="746760" y="2628900"/>
                    <a:pt x="764540" y="2637790"/>
                    <a:pt x="783590" y="2646680"/>
                  </a:cubicBezTo>
                  <a:lnTo>
                    <a:pt x="2646680" y="783590"/>
                  </a:lnTo>
                  <a:close/>
                </a:path>
              </a:pathLst>
            </a:custGeom>
            <a:solidFill>
              <a:srgbClr val="C53D0E"/>
            </a:solidFill>
          </p:spPr>
        </p:sp>
      </p:grpSp>
      <p:grpSp>
        <p:nvGrpSpPr>
          <p:cNvPr id="7" name="Group 7"/>
          <p:cNvGrpSpPr/>
          <p:nvPr/>
        </p:nvGrpSpPr>
        <p:grpSpPr>
          <a:xfrm>
            <a:off x="685621" y="949693"/>
            <a:ext cx="11176265" cy="5908307"/>
            <a:chOff x="0" y="0"/>
            <a:chExt cx="22358352" cy="11816615"/>
          </a:xfrm>
        </p:grpSpPr>
        <p:pic>
          <p:nvPicPr>
            <p:cNvPr id="8" name="Picture 8"/>
            <p:cNvPicPr>
              <a:picLocks noChangeAspect="1"/>
            </p:cNvPicPr>
            <p:nvPr/>
          </p:nvPicPr>
          <p:blipFill>
            <a:blip r:embed="rId2"/>
            <a:srcRect/>
            <a:stretch>
              <a:fillRect/>
            </a:stretch>
          </p:blipFill>
          <p:spPr>
            <a:xfrm>
              <a:off x="0" y="843815"/>
              <a:ext cx="1619239" cy="1796659"/>
            </a:xfrm>
            <a:prstGeom prst="rect">
              <a:avLst/>
            </a:prstGeom>
          </p:spPr>
        </p:pic>
        <p:sp>
          <p:nvSpPr>
            <p:cNvPr id="9" name="TextBox 9"/>
            <p:cNvSpPr txBox="1"/>
            <p:nvPr/>
          </p:nvSpPr>
          <p:spPr>
            <a:xfrm>
              <a:off x="2093725" y="1321986"/>
              <a:ext cx="11682810" cy="769058"/>
            </a:xfrm>
            <a:prstGeom prst="rect">
              <a:avLst/>
            </a:prstGeom>
          </p:spPr>
          <p:txBody>
            <a:bodyPr lIns="0" tIns="0" rIns="0" bIns="0" rtlCol="0" anchor="t">
              <a:spAutoFit/>
            </a:bodyPr>
            <a:lstStyle/>
            <a:p>
              <a:pPr algn="just">
                <a:lnSpc>
                  <a:spcPts val="3266"/>
                </a:lnSpc>
                <a:spcBef>
                  <a:spcPct val="0"/>
                </a:spcBef>
              </a:pPr>
              <a:r>
                <a:rPr lang="vi-VN" sz="2300" b="1" dirty="0">
                  <a:solidFill>
                    <a:srgbClr val="000000"/>
                  </a:solidFill>
                  <a:latin typeface="Arial" pitchFamily="34" charset="0"/>
                </a:rPr>
                <a:t>Vì sao có tên gọi cây hoa hướng dương?</a:t>
              </a:r>
            </a:p>
          </p:txBody>
        </p:sp>
        <p:pic>
          <p:nvPicPr>
            <p:cNvPr id="10" name="Picture 10"/>
            <p:cNvPicPr>
              <a:picLocks noChangeAspect="1"/>
            </p:cNvPicPr>
            <p:nvPr/>
          </p:nvPicPr>
          <p:blipFill>
            <a:blip r:embed="rId3"/>
            <a:srcRect/>
            <a:stretch>
              <a:fillRect/>
            </a:stretch>
          </p:blipFill>
          <p:spPr>
            <a:xfrm>
              <a:off x="13776535" y="0"/>
              <a:ext cx="8581817" cy="11816615"/>
            </a:xfrm>
            <a:prstGeom prst="rect">
              <a:avLst/>
            </a:prstGeom>
          </p:spPr>
        </p:pic>
        <p:pic>
          <p:nvPicPr>
            <p:cNvPr id="13" name="Picture 13"/>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1133069">
              <a:off x="7114187" y="9414859"/>
              <a:ext cx="2328037" cy="2060313"/>
            </a:xfrm>
            <a:prstGeom prst="rect">
              <a:avLst/>
            </a:prstGeom>
          </p:spPr>
        </p:pic>
        <p:pic>
          <p:nvPicPr>
            <p:cNvPr id="14" name="Picture 14"/>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1781465" y="9683148"/>
              <a:ext cx="1995070" cy="1523734"/>
            </a:xfrm>
            <a:prstGeom prst="rect">
              <a:avLst/>
            </a:prstGeom>
          </p:spPr>
        </p:pic>
      </p:grpSp>
      <p:sp>
        <p:nvSpPr>
          <p:cNvPr id="15" name="TextBox 15"/>
          <p:cNvSpPr txBox="1"/>
          <p:nvPr/>
        </p:nvSpPr>
        <p:spPr>
          <a:xfrm>
            <a:off x="685621" y="287867"/>
            <a:ext cx="10046159" cy="384529"/>
          </a:xfrm>
          <a:prstGeom prst="rect">
            <a:avLst/>
          </a:prstGeom>
        </p:spPr>
        <p:txBody>
          <a:bodyPr lIns="0" tIns="0" rIns="0" bIns="0" rtlCol="0" anchor="t">
            <a:spAutoFit/>
          </a:bodyPr>
          <a:lstStyle/>
          <a:p>
            <a:pPr algn="just">
              <a:lnSpc>
                <a:spcPts val="3266"/>
              </a:lnSpc>
            </a:pPr>
            <a:r>
              <a:rPr lang="vi-VN" sz="2300" b="1">
                <a:solidFill>
                  <a:srgbClr val="000000"/>
                </a:solidFill>
                <a:latin typeface="Arial" pitchFamily="34" charset="0"/>
              </a:rPr>
              <a:t>I. KHÁI NIỆM CẢM ỨNG VÀ VAI TRÒ CỦA CẢM ỨNG ĐỐI VỚI SINH VẬT</a:t>
            </a:r>
          </a:p>
        </p:txBody>
      </p:sp>
      <p:sp>
        <p:nvSpPr>
          <p:cNvPr id="17" name="TextBox 16">
            <a:extLst>
              <a:ext uri="{FF2B5EF4-FFF2-40B4-BE49-F238E27FC236}">
                <a16:creationId xmlns:a16="http://schemas.microsoft.com/office/drawing/2014/main" xmlns="" id="{3E2E27ED-C291-154B-10EC-D533C1F7FBDB}"/>
              </a:ext>
            </a:extLst>
          </p:cNvPr>
          <p:cNvSpPr txBox="1"/>
          <p:nvPr/>
        </p:nvSpPr>
        <p:spPr>
          <a:xfrm>
            <a:off x="196215" y="2140394"/>
            <a:ext cx="8105654" cy="4136124"/>
          </a:xfrm>
          <a:prstGeom prst="irregularSeal1">
            <a:avLst/>
          </a:prstGeom>
          <a:solidFill>
            <a:srgbClr val="FFFF00"/>
          </a:solidFill>
          <a:ln>
            <a:solidFill>
              <a:schemeClr val="bg1"/>
            </a:solid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wrap="square">
            <a:spAutoFit/>
          </a:bodyPr>
          <a:lstStyle/>
          <a:p>
            <a:pPr algn="ctr">
              <a:lnSpc>
                <a:spcPct val="130000"/>
              </a:lnSpc>
            </a:pPr>
            <a:r>
              <a:rPr lang="vi-VN" sz="2300" b="1" dirty="0">
                <a:effectLst/>
              </a:rPr>
              <a:t>Có tên gọi cây hoa hướng dương là vì khi </a:t>
            </a:r>
            <a:r>
              <a:rPr lang="vi-VN" sz="2300" b="1" dirty="0" smtClean="0">
                <a:effectLst/>
              </a:rPr>
              <a:t>nở</a:t>
            </a:r>
            <a:r>
              <a:rPr lang="en-US" sz="2300" b="1" dirty="0" smtClean="0">
                <a:effectLst/>
              </a:rPr>
              <a:t>, </a:t>
            </a:r>
            <a:r>
              <a:rPr lang="vi-VN" sz="2300" b="1" dirty="0" smtClean="0">
                <a:effectLst/>
              </a:rPr>
              <a:t>hoa </a:t>
            </a:r>
            <a:r>
              <a:rPr lang="en-US" sz="2300" b="1" dirty="0" err="1" smtClean="0">
                <a:effectLst/>
              </a:rPr>
              <a:t>luôn</a:t>
            </a:r>
            <a:r>
              <a:rPr lang="en-US" sz="2300" b="1" dirty="0" smtClean="0">
                <a:effectLst/>
              </a:rPr>
              <a:t> </a:t>
            </a:r>
            <a:r>
              <a:rPr lang="vi-VN" sz="2300" b="1" dirty="0" smtClean="0">
                <a:effectLst/>
              </a:rPr>
              <a:t>hướng </a:t>
            </a:r>
            <a:r>
              <a:rPr lang="vi-VN" sz="2300" b="1" dirty="0">
                <a:effectLst/>
              </a:rPr>
              <a:t>về phía mặt trời</a:t>
            </a:r>
            <a:endParaRPr lang="en-US" sz="2300" b="1" dirty="0"/>
          </a:p>
        </p:txBody>
      </p:sp>
    </p:spTree>
    <p:extLst>
      <p:ext uri="{BB962C8B-B14F-4D97-AF65-F5344CB8AC3E}">
        <p14:creationId xmlns:p14="http://schemas.microsoft.com/office/powerpoint/2010/main" val="181106732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animEffect transition="in" filter="fade">
                                      <p:cBhvr>
                                        <p:cTn id="9"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80868" y="-1095558"/>
            <a:ext cx="13528373" cy="2045251"/>
            <a:chOff x="0" y="0"/>
            <a:chExt cx="5345935" cy="808000"/>
          </a:xfrm>
        </p:grpSpPr>
        <p:sp>
          <p:nvSpPr>
            <p:cNvPr id="3" name="Freeform 3"/>
            <p:cNvSpPr/>
            <p:nvPr/>
          </p:nvSpPr>
          <p:spPr>
            <a:xfrm>
              <a:off x="0" y="0"/>
              <a:ext cx="5345935" cy="808000"/>
            </a:xfrm>
            <a:custGeom>
              <a:avLst/>
              <a:gdLst/>
              <a:ahLst/>
              <a:cxnLst/>
              <a:rect l="l" t="t" r="r" b="b"/>
              <a:pathLst>
                <a:path w="5345935" h="808000">
                  <a:moveTo>
                    <a:pt x="0" y="0"/>
                  </a:moveTo>
                  <a:lnTo>
                    <a:pt x="5345935" y="0"/>
                  </a:lnTo>
                  <a:lnTo>
                    <a:pt x="5345935" y="808000"/>
                  </a:lnTo>
                  <a:lnTo>
                    <a:pt x="0" y="808000"/>
                  </a:lnTo>
                  <a:close/>
                </a:path>
              </a:pathLst>
            </a:custGeom>
            <a:solidFill>
              <a:srgbClr val="FFD079"/>
            </a:solidFill>
          </p:spPr>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1772"/>
                </a:lnSpc>
                <a:spcBef>
                  <a:spcPct val="0"/>
                </a:spcBef>
              </a:pPr>
              <a:endParaRPr>
                <a:latin typeface="Arial" pitchFamily="34" charset="0"/>
              </a:endParaRPr>
            </a:p>
          </p:txBody>
        </p:sp>
      </p:grpSp>
      <p:grpSp>
        <p:nvGrpSpPr>
          <p:cNvPr id="5" name="Group 5"/>
          <p:cNvGrpSpPr>
            <a:grpSpLocks noChangeAspect="1"/>
          </p:cNvGrpSpPr>
          <p:nvPr/>
        </p:nvGrpSpPr>
        <p:grpSpPr>
          <a:xfrm>
            <a:off x="10731781" y="-2258963"/>
            <a:ext cx="3496669" cy="3497580"/>
            <a:chOff x="0" y="0"/>
            <a:chExt cx="2787650" cy="2787650"/>
          </a:xfrm>
        </p:grpSpPr>
        <p:sp>
          <p:nvSpPr>
            <p:cNvPr id="6" name="Freeform 6"/>
            <p:cNvSpPr/>
            <p:nvPr/>
          </p:nvSpPr>
          <p:spPr>
            <a:xfrm>
              <a:off x="0" y="0"/>
              <a:ext cx="2787650" cy="2787650"/>
            </a:xfrm>
            <a:custGeom>
              <a:avLst/>
              <a:gdLst/>
              <a:ahLst/>
              <a:cxnLst/>
              <a:rect l="l" t="t" r="r" b="b"/>
              <a:pathLst>
                <a:path w="2787650" h="2787650">
                  <a:moveTo>
                    <a:pt x="81280" y="1861820"/>
                  </a:moveTo>
                  <a:cubicBezTo>
                    <a:pt x="73660" y="1841500"/>
                    <a:pt x="67310" y="1819910"/>
                    <a:pt x="60960" y="1799590"/>
                  </a:cubicBezTo>
                  <a:lnTo>
                    <a:pt x="1800860" y="59690"/>
                  </a:lnTo>
                  <a:cubicBezTo>
                    <a:pt x="1821180" y="66040"/>
                    <a:pt x="1842770" y="72390"/>
                    <a:pt x="1863090" y="80010"/>
                  </a:cubicBezTo>
                  <a:lnTo>
                    <a:pt x="81280" y="1861820"/>
                  </a:lnTo>
                  <a:close/>
                  <a:moveTo>
                    <a:pt x="1597660" y="15240"/>
                  </a:moveTo>
                  <a:cubicBezTo>
                    <a:pt x="1573530" y="11430"/>
                    <a:pt x="1548130" y="8890"/>
                    <a:pt x="1524000" y="6350"/>
                  </a:cubicBezTo>
                  <a:lnTo>
                    <a:pt x="6350" y="1524000"/>
                  </a:lnTo>
                  <a:cubicBezTo>
                    <a:pt x="8890" y="1548130"/>
                    <a:pt x="11430" y="1573530"/>
                    <a:pt x="15240" y="1597660"/>
                  </a:cubicBezTo>
                  <a:lnTo>
                    <a:pt x="1597660" y="15240"/>
                  </a:lnTo>
                  <a:close/>
                  <a:moveTo>
                    <a:pt x="2189480" y="248920"/>
                  </a:moveTo>
                  <a:cubicBezTo>
                    <a:pt x="2172970" y="237490"/>
                    <a:pt x="2156460" y="226060"/>
                    <a:pt x="2139950" y="215900"/>
                  </a:cubicBezTo>
                  <a:lnTo>
                    <a:pt x="215900" y="2139950"/>
                  </a:lnTo>
                  <a:cubicBezTo>
                    <a:pt x="226060" y="2156460"/>
                    <a:pt x="237490" y="2172970"/>
                    <a:pt x="248920" y="2189480"/>
                  </a:cubicBezTo>
                  <a:lnTo>
                    <a:pt x="2189480" y="248920"/>
                  </a:lnTo>
                  <a:close/>
                  <a:moveTo>
                    <a:pt x="1979930" y="128270"/>
                  </a:moveTo>
                  <a:cubicBezTo>
                    <a:pt x="1960880" y="119380"/>
                    <a:pt x="1941830" y="110490"/>
                    <a:pt x="1922780" y="102870"/>
                  </a:cubicBezTo>
                  <a:lnTo>
                    <a:pt x="104140" y="1921510"/>
                  </a:lnTo>
                  <a:cubicBezTo>
                    <a:pt x="111760" y="1940560"/>
                    <a:pt x="120650" y="1959610"/>
                    <a:pt x="129540" y="1978660"/>
                  </a:cubicBezTo>
                  <a:lnTo>
                    <a:pt x="1979930" y="128270"/>
                  </a:lnTo>
                  <a:close/>
                  <a:moveTo>
                    <a:pt x="2087880" y="185420"/>
                  </a:moveTo>
                  <a:cubicBezTo>
                    <a:pt x="2070100" y="175260"/>
                    <a:pt x="2052320" y="165100"/>
                    <a:pt x="2034540" y="156210"/>
                  </a:cubicBezTo>
                  <a:lnTo>
                    <a:pt x="154940" y="2035810"/>
                  </a:lnTo>
                  <a:cubicBezTo>
                    <a:pt x="163830" y="2053590"/>
                    <a:pt x="173990" y="2071370"/>
                    <a:pt x="184150" y="2089150"/>
                  </a:cubicBezTo>
                  <a:lnTo>
                    <a:pt x="2087880" y="185420"/>
                  </a:lnTo>
                  <a:close/>
                  <a:moveTo>
                    <a:pt x="834390" y="116840"/>
                  </a:moveTo>
                  <a:cubicBezTo>
                    <a:pt x="774700" y="143510"/>
                    <a:pt x="716280" y="173990"/>
                    <a:pt x="660400" y="208280"/>
                  </a:cubicBezTo>
                  <a:lnTo>
                    <a:pt x="208280" y="660400"/>
                  </a:lnTo>
                  <a:cubicBezTo>
                    <a:pt x="172720" y="716280"/>
                    <a:pt x="142240" y="774700"/>
                    <a:pt x="116840" y="834390"/>
                  </a:cubicBezTo>
                  <a:lnTo>
                    <a:pt x="834390" y="116840"/>
                  </a:lnTo>
                  <a:close/>
                  <a:moveTo>
                    <a:pt x="1363980" y="0"/>
                  </a:moveTo>
                  <a:lnTo>
                    <a:pt x="0" y="1363980"/>
                  </a:lnTo>
                  <a:cubicBezTo>
                    <a:pt x="0" y="1391920"/>
                    <a:pt x="0" y="1418590"/>
                    <a:pt x="1270" y="1446530"/>
                  </a:cubicBezTo>
                  <a:lnTo>
                    <a:pt x="1445260" y="1270"/>
                  </a:lnTo>
                  <a:cubicBezTo>
                    <a:pt x="1418590" y="0"/>
                    <a:pt x="1390650" y="0"/>
                    <a:pt x="1363980" y="0"/>
                  </a:cubicBezTo>
                  <a:close/>
                  <a:moveTo>
                    <a:pt x="2787650" y="1386840"/>
                  </a:moveTo>
                  <a:lnTo>
                    <a:pt x="1386840" y="2787650"/>
                  </a:lnTo>
                  <a:cubicBezTo>
                    <a:pt x="1414780" y="2787650"/>
                    <a:pt x="1443990" y="2787650"/>
                    <a:pt x="1471930" y="2785110"/>
                  </a:cubicBezTo>
                  <a:lnTo>
                    <a:pt x="2785110" y="1471930"/>
                  </a:lnTo>
                  <a:cubicBezTo>
                    <a:pt x="2786380" y="1443990"/>
                    <a:pt x="2787650" y="1414780"/>
                    <a:pt x="2787650" y="1386840"/>
                  </a:cubicBezTo>
                  <a:close/>
                  <a:moveTo>
                    <a:pt x="2283460" y="321310"/>
                  </a:moveTo>
                  <a:cubicBezTo>
                    <a:pt x="2268220" y="308610"/>
                    <a:pt x="2252980" y="295910"/>
                    <a:pt x="2237740" y="284480"/>
                  </a:cubicBezTo>
                  <a:lnTo>
                    <a:pt x="284480" y="2237740"/>
                  </a:lnTo>
                  <a:cubicBezTo>
                    <a:pt x="295910" y="2252980"/>
                    <a:pt x="308610" y="2268220"/>
                    <a:pt x="321310" y="2283460"/>
                  </a:cubicBezTo>
                  <a:lnTo>
                    <a:pt x="2283460" y="321310"/>
                  </a:lnTo>
                  <a:close/>
                  <a:moveTo>
                    <a:pt x="1276350" y="5080"/>
                  </a:moveTo>
                  <a:cubicBezTo>
                    <a:pt x="1244600" y="7620"/>
                    <a:pt x="1214120" y="11430"/>
                    <a:pt x="1182370" y="16510"/>
                  </a:cubicBezTo>
                  <a:lnTo>
                    <a:pt x="16510" y="1182370"/>
                  </a:lnTo>
                  <a:cubicBezTo>
                    <a:pt x="11430" y="1214120"/>
                    <a:pt x="7620" y="1244600"/>
                    <a:pt x="5080" y="1276350"/>
                  </a:cubicBezTo>
                  <a:lnTo>
                    <a:pt x="1276350" y="5080"/>
                  </a:lnTo>
                  <a:close/>
                  <a:moveTo>
                    <a:pt x="1080770" y="35560"/>
                  </a:moveTo>
                  <a:cubicBezTo>
                    <a:pt x="1042670" y="44450"/>
                    <a:pt x="1004570" y="54610"/>
                    <a:pt x="966470" y="67310"/>
                  </a:cubicBezTo>
                  <a:lnTo>
                    <a:pt x="66040" y="966470"/>
                  </a:lnTo>
                  <a:cubicBezTo>
                    <a:pt x="54610" y="1004570"/>
                    <a:pt x="43180" y="1041400"/>
                    <a:pt x="34290" y="1080770"/>
                  </a:cubicBezTo>
                  <a:lnTo>
                    <a:pt x="1080770" y="35560"/>
                  </a:lnTo>
                  <a:close/>
                  <a:moveTo>
                    <a:pt x="1734820" y="41910"/>
                  </a:moveTo>
                  <a:cubicBezTo>
                    <a:pt x="1711960" y="36830"/>
                    <a:pt x="1690370" y="31750"/>
                    <a:pt x="1667510" y="26670"/>
                  </a:cubicBezTo>
                  <a:lnTo>
                    <a:pt x="26670" y="1667510"/>
                  </a:lnTo>
                  <a:cubicBezTo>
                    <a:pt x="31750" y="1690370"/>
                    <a:pt x="36830" y="1711960"/>
                    <a:pt x="41910" y="1734820"/>
                  </a:cubicBezTo>
                  <a:lnTo>
                    <a:pt x="1734820" y="41910"/>
                  </a:lnTo>
                  <a:close/>
                  <a:moveTo>
                    <a:pt x="2762250" y="1659890"/>
                  </a:moveTo>
                  <a:cubicBezTo>
                    <a:pt x="2768600" y="1626870"/>
                    <a:pt x="2773680" y="1595120"/>
                    <a:pt x="2777490" y="1562100"/>
                  </a:cubicBezTo>
                  <a:lnTo>
                    <a:pt x="1562100" y="2777490"/>
                  </a:lnTo>
                  <a:cubicBezTo>
                    <a:pt x="1595120" y="2773680"/>
                    <a:pt x="1628140" y="2768600"/>
                    <a:pt x="1659890" y="2762250"/>
                  </a:cubicBezTo>
                  <a:lnTo>
                    <a:pt x="2762250" y="1659890"/>
                  </a:lnTo>
                  <a:close/>
                  <a:moveTo>
                    <a:pt x="2785110" y="1306830"/>
                  </a:moveTo>
                  <a:cubicBezTo>
                    <a:pt x="2783840" y="1281430"/>
                    <a:pt x="2781300" y="1256030"/>
                    <a:pt x="2778760" y="1230630"/>
                  </a:cubicBezTo>
                  <a:lnTo>
                    <a:pt x="1230630" y="2777490"/>
                  </a:lnTo>
                  <a:cubicBezTo>
                    <a:pt x="1256030" y="2780030"/>
                    <a:pt x="1281430" y="2782570"/>
                    <a:pt x="1306830" y="2783840"/>
                  </a:cubicBezTo>
                  <a:lnTo>
                    <a:pt x="2785110" y="1306830"/>
                  </a:lnTo>
                  <a:close/>
                  <a:moveTo>
                    <a:pt x="2767330" y="1158240"/>
                  </a:moveTo>
                  <a:cubicBezTo>
                    <a:pt x="2763520" y="1135380"/>
                    <a:pt x="2758440" y="1112520"/>
                    <a:pt x="2753360" y="1089660"/>
                  </a:cubicBezTo>
                  <a:lnTo>
                    <a:pt x="1088390" y="2753360"/>
                  </a:lnTo>
                  <a:cubicBezTo>
                    <a:pt x="1111250" y="2758440"/>
                    <a:pt x="1134110" y="2763520"/>
                    <a:pt x="1156970" y="2767330"/>
                  </a:cubicBezTo>
                  <a:lnTo>
                    <a:pt x="2767330" y="1158240"/>
                  </a:lnTo>
                  <a:close/>
                  <a:moveTo>
                    <a:pt x="2369820" y="398780"/>
                  </a:moveTo>
                  <a:cubicBezTo>
                    <a:pt x="2355850" y="384810"/>
                    <a:pt x="2341880" y="372110"/>
                    <a:pt x="2327910" y="358140"/>
                  </a:cubicBezTo>
                  <a:lnTo>
                    <a:pt x="359410" y="2326640"/>
                  </a:lnTo>
                  <a:cubicBezTo>
                    <a:pt x="372110" y="2340610"/>
                    <a:pt x="386080" y="2354580"/>
                    <a:pt x="400050" y="2368550"/>
                  </a:cubicBezTo>
                  <a:lnTo>
                    <a:pt x="2369820" y="398780"/>
                  </a:lnTo>
                  <a:close/>
                  <a:moveTo>
                    <a:pt x="2451100" y="2301240"/>
                  </a:moveTo>
                  <a:cubicBezTo>
                    <a:pt x="2520950" y="2219960"/>
                    <a:pt x="2579370" y="2133600"/>
                    <a:pt x="2627630" y="2042160"/>
                  </a:cubicBezTo>
                  <a:lnTo>
                    <a:pt x="2042160" y="2627630"/>
                  </a:lnTo>
                  <a:cubicBezTo>
                    <a:pt x="2133600" y="2579370"/>
                    <a:pt x="2219960" y="2520950"/>
                    <a:pt x="2301240" y="2451100"/>
                  </a:cubicBezTo>
                  <a:lnTo>
                    <a:pt x="2451100" y="2301240"/>
                  </a:lnTo>
                  <a:close/>
                  <a:moveTo>
                    <a:pt x="2736850" y="1023620"/>
                  </a:moveTo>
                  <a:cubicBezTo>
                    <a:pt x="2730500" y="1002030"/>
                    <a:pt x="2724150" y="981710"/>
                    <a:pt x="2717800" y="960120"/>
                  </a:cubicBezTo>
                  <a:lnTo>
                    <a:pt x="960120" y="2717800"/>
                  </a:lnTo>
                  <a:cubicBezTo>
                    <a:pt x="981710" y="2724150"/>
                    <a:pt x="1002030" y="2730500"/>
                    <a:pt x="1023620" y="2736850"/>
                  </a:cubicBezTo>
                  <a:lnTo>
                    <a:pt x="2736850" y="1023620"/>
                  </a:lnTo>
                  <a:close/>
                  <a:moveTo>
                    <a:pt x="2696210" y="1892300"/>
                  </a:moveTo>
                  <a:cubicBezTo>
                    <a:pt x="2711450" y="1851660"/>
                    <a:pt x="2725420" y="1811020"/>
                    <a:pt x="2736850" y="1769110"/>
                  </a:cubicBezTo>
                  <a:lnTo>
                    <a:pt x="1769110" y="2736850"/>
                  </a:lnTo>
                  <a:cubicBezTo>
                    <a:pt x="1811020" y="2725420"/>
                    <a:pt x="1851660" y="2711450"/>
                    <a:pt x="1892300" y="2696210"/>
                  </a:cubicBezTo>
                  <a:lnTo>
                    <a:pt x="2696210" y="1892300"/>
                  </a:lnTo>
                  <a:close/>
                  <a:moveTo>
                    <a:pt x="2523490" y="576580"/>
                  </a:moveTo>
                  <a:cubicBezTo>
                    <a:pt x="2512060" y="561340"/>
                    <a:pt x="2500630" y="544830"/>
                    <a:pt x="2487930" y="529590"/>
                  </a:cubicBezTo>
                  <a:lnTo>
                    <a:pt x="529590" y="2486660"/>
                  </a:lnTo>
                  <a:cubicBezTo>
                    <a:pt x="544830" y="2499360"/>
                    <a:pt x="561340" y="2510790"/>
                    <a:pt x="576580" y="2522220"/>
                  </a:cubicBezTo>
                  <a:lnTo>
                    <a:pt x="2523490" y="576580"/>
                  </a:lnTo>
                  <a:close/>
                  <a:moveTo>
                    <a:pt x="2696210" y="899160"/>
                  </a:moveTo>
                  <a:cubicBezTo>
                    <a:pt x="2688590" y="878840"/>
                    <a:pt x="2680970" y="859790"/>
                    <a:pt x="2672080" y="840740"/>
                  </a:cubicBezTo>
                  <a:lnTo>
                    <a:pt x="839470" y="2673350"/>
                  </a:lnTo>
                  <a:cubicBezTo>
                    <a:pt x="858520" y="2682240"/>
                    <a:pt x="878840" y="2689860"/>
                    <a:pt x="897890" y="2697480"/>
                  </a:cubicBezTo>
                  <a:lnTo>
                    <a:pt x="2696210" y="899160"/>
                  </a:lnTo>
                  <a:close/>
                  <a:moveTo>
                    <a:pt x="2449830" y="483870"/>
                  </a:moveTo>
                  <a:cubicBezTo>
                    <a:pt x="2437130" y="468630"/>
                    <a:pt x="2424430" y="454660"/>
                    <a:pt x="2410460" y="440690"/>
                  </a:cubicBezTo>
                  <a:lnTo>
                    <a:pt x="440690" y="2410460"/>
                  </a:lnTo>
                  <a:cubicBezTo>
                    <a:pt x="454660" y="2424430"/>
                    <a:pt x="469900" y="2437130"/>
                    <a:pt x="483870" y="2449830"/>
                  </a:cubicBezTo>
                  <a:lnTo>
                    <a:pt x="2449830" y="483870"/>
                  </a:lnTo>
                  <a:close/>
                  <a:moveTo>
                    <a:pt x="2588260" y="675640"/>
                  </a:moveTo>
                  <a:cubicBezTo>
                    <a:pt x="2578100" y="659130"/>
                    <a:pt x="2567940" y="641350"/>
                    <a:pt x="2556510" y="624840"/>
                  </a:cubicBezTo>
                  <a:lnTo>
                    <a:pt x="624840" y="2556510"/>
                  </a:lnTo>
                  <a:cubicBezTo>
                    <a:pt x="641350" y="2567940"/>
                    <a:pt x="657860" y="2578100"/>
                    <a:pt x="675640" y="2588260"/>
                  </a:cubicBezTo>
                  <a:lnTo>
                    <a:pt x="2588260" y="675640"/>
                  </a:lnTo>
                  <a:close/>
                  <a:moveTo>
                    <a:pt x="2646680" y="783590"/>
                  </a:moveTo>
                  <a:cubicBezTo>
                    <a:pt x="2637790" y="765810"/>
                    <a:pt x="2628900" y="746760"/>
                    <a:pt x="2618740" y="728980"/>
                  </a:cubicBezTo>
                  <a:lnTo>
                    <a:pt x="728980" y="2618740"/>
                  </a:lnTo>
                  <a:cubicBezTo>
                    <a:pt x="746760" y="2628900"/>
                    <a:pt x="764540" y="2637790"/>
                    <a:pt x="783590" y="2646680"/>
                  </a:cubicBezTo>
                  <a:lnTo>
                    <a:pt x="2646680" y="783590"/>
                  </a:lnTo>
                  <a:close/>
                </a:path>
              </a:pathLst>
            </a:custGeom>
            <a:solidFill>
              <a:srgbClr val="C53D0E"/>
            </a:solidFill>
          </p:spPr>
        </p:sp>
      </p:grpSp>
      <p:grpSp>
        <p:nvGrpSpPr>
          <p:cNvPr id="7" name="Group 7"/>
          <p:cNvGrpSpPr/>
          <p:nvPr/>
        </p:nvGrpSpPr>
        <p:grpSpPr>
          <a:xfrm>
            <a:off x="685622" y="1090832"/>
            <a:ext cx="10921581" cy="1451734"/>
            <a:chOff x="0" y="0"/>
            <a:chExt cx="21848852" cy="2903468"/>
          </a:xfrm>
        </p:grpSpPr>
        <p:grpSp>
          <p:nvGrpSpPr>
            <p:cNvPr id="8" name="Group 8"/>
            <p:cNvGrpSpPr/>
            <p:nvPr/>
          </p:nvGrpSpPr>
          <p:grpSpPr>
            <a:xfrm>
              <a:off x="0" y="0"/>
              <a:ext cx="21848852" cy="2903468"/>
              <a:chOff x="0" y="0"/>
              <a:chExt cx="4315823" cy="573524"/>
            </a:xfrm>
          </p:grpSpPr>
          <p:sp>
            <p:nvSpPr>
              <p:cNvPr id="9" name="Freeform 9"/>
              <p:cNvSpPr/>
              <p:nvPr/>
            </p:nvSpPr>
            <p:spPr>
              <a:xfrm>
                <a:off x="0" y="0"/>
                <a:ext cx="4315823" cy="573524"/>
              </a:xfrm>
              <a:custGeom>
                <a:avLst/>
                <a:gdLst/>
                <a:ahLst/>
                <a:cxnLst/>
                <a:rect l="l" t="t" r="r" b="b"/>
                <a:pathLst>
                  <a:path w="4315823" h="573524">
                    <a:moveTo>
                      <a:pt x="0" y="0"/>
                    </a:moveTo>
                    <a:lnTo>
                      <a:pt x="4315823" y="0"/>
                    </a:lnTo>
                    <a:lnTo>
                      <a:pt x="4315823" y="573524"/>
                    </a:lnTo>
                    <a:lnTo>
                      <a:pt x="0" y="573524"/>
                    </a:lnTo>
                    <a:close/>
                  </a:path>
                </a:pathLst>
              </a:custGeom>
              <a:solidFill>
                <a:srgbClr val="FFDE59"/>
              </a:solidFill>
            </p:spPr>
          </p:sp>
          <p:sp>
            <p:nvSpPr>
              <p:cNvPr id="10" name="TextBox 10"/>
              <p:cNvSpPr txBox="1"/>
              <p:nvPr/>
            </p:nvSpPr>
            <p:spPr>
              <a:xfrm>
                <a:off x="0" y="-38100"/>
                <a:ext cx="812800" cy="850900"/>
              </a:xfrm>
              <a:prstGeom prst="rect">
                <a:avLst/>
              </a:prstGeom>
            </p:spPr>
            <p:txBody>
              <a:bodyPr lIns="50800" tIns="50800" rIns="50800" bIns="50800" rtlCol="0" anchor="ctr"/>
              <a:lstStyle/>
              <a:p>
                <a:pPr algn="ctr">
                  <a:lnSpc>
                    <a:spcPts val="1772"/>
                  </a:lnSpc>
                  <a:spcBef>
                    <a:spcPct val="0"/>
                  </a:spcBef>
                </a:pPr>
                <a:endParaRPr lang="vi-VN" b="1">
                  <a:latin typeface="Arial" pitchFamily="34" charset="0"/>
                </a:endParaRPr>
              </a:p>
            </p:txBody>
          </p:sp>
        </p:grpSp>
        <p:sp>
          <p:nvSpPr>
            <p:cNvPr id="11" name="TextBox 11"/>
            <p:cNvSpPr txBox="1"/>
            <p:nvPr/>
          </p:nvSpPr>
          <p:spPr>
            <a:xfrm>
              <a:off x="540035" y="206076"/>
              <a:ext cx="20723969" cy="2539156"/>
            </a:xfrm>
            <a:prstGeom prst="rect">
              <a:avLst/>
            </a:prstGeom>
          </p:spPr>
          <p:txBody>
            <a:bodyPr lIns="0" tIns="0" rIns="0" bIns="0" rtlCol="0" anchor="t">
              <a:spAutoFit/>
            </a:bodyPr>
            <a:lstStyle/>
            <a:p>
              <a:pPr algn="just">
                <a:lnSpc>
                  <a:spcPct val="120000"/>
                </a:lnSpc>
                <a:spcBef>
                  <a:spcPct val="0"/>
                </a:spcBef>
              </a:pPr>
              <a:r>
                <a:rPr lang="vi-VN" sz="2300" b="1">
                  <a:solidFill>
                    <a:srgbClr val="000000"/>
                  </a:solidFill>
                  <a:latin typeface="Arial" pitchFamily="34" charset="0"/>
                </a:rPr>
                <a:t>Vào rừng nhiệt đời chúng ta có thể gặp nhiều cây dây leo quấn quanh những cây gỗ lớn và vươn lên cao. Nêu tác nhân kích thích và ý nghĩa của hiện tượng đó</a:t>
              </a:r>
            </a:p>
          </p:txBody>
        </p:sp>
      </p:grpSp>
      <p:pic>
        <p:nvPicPr>
          <p:cNvPr id="12" name="Picture 12"/>
          <p:cNvPicPr>
            <a:picLocks noChangeAspect="1"/>
          </p:cNvPicPr>
          <p:nvPr/>
        </p:nvPicPr>
        <p:blipFill>
          <a:blip r:embed="rId2"/>
          <a:srcRect l="4243" r="4243"/>
          <a:stretch>
            <a:fillRect/>
          </a:stretch>
        </p:blipFill>
        <p:spPr>
          <a:xfrm>
            <a:off x="685621" y="2682266"/>
            <a:ext cx="5408791" cy="3931413"/>
          </a:xfrm>
          <a:prstGeom prst="rect">
            <a:avLst/>
          </a:prstGeom>
        </p:spPr>
      </p:pic>
      <p:pic>
        <p:nvPicPr>
          <p:cNvPr id="13" name="Picture 13"/>
          <p:cNvPicPr>
            <a:picLocks noChangeAspect="1"/>
          </p:cNvPicPr>
          <p:nvPr/>
        </p:nvPicPr>
        <p:blipFill>
          <a:blip r:embed="rId3"/>
          <a:srcRect l="4698" r="4698"/>
          <a:stretch>
            <a:fillRect/>
          </a:stretch>
        </p:blipFill>
        <p:spPr>
          <a:xfrm>
            <a:off x="6272352" y="2682266"/>
            <a:ext cx="5334851" cy="3931413"/>
          </a:xfrm>
          <a:prstGeom prst="rect">
            <a:avLst/>
          </a:prstGeom>
        </p:spPr>
      </p:pic>
      <p:sp>
        <p:nvSpPr>
          <p:cNvPr id="14" name="TextBox 14"/>
          <p:cNvSpPr txBox="1"/>
          <p:nvPr/>
        </p:nvSpPr>
        <p:spPr>
          <a:xfrm>
            <a:off x="685621" y="287867"/>
            <a:ext cx="10046159" cy="384529"/>
          </a:xfrm>
          <a:prstGeom prst="rect">
            <a:avLst/>
          </a:prstGeom>
        </p:spPr>
        <p:txBody>
          <a:bodyPr lIns="0" tIns="0" rIns="0" bIns="0" rtlCol="0" anchor="t">
            <a:spAutoFit/>
          </a:bodyPr>
          <a:lstStyle/>
          <a:p>
            <a:pPr algn="just">
              <a:lnSpc>
                <a:spcPts val="3266"/>
              </a:lnSpc>
            </a:pPr>
            <a:r>
              <a:rPr lang="vi-VN" sz="2300" b="1">
                <a:solidFill>
                  <a:srgbClr val="000000"/>
                </a:solidFill>
                <a:latin typeface="Arial" pitchFamily="34" charset="0"/>
              </a:rPr>
              <a:t>I. KHÁI NIỆM CẢM ỨNG VÀ VAI TRÒ CỦA CẢM ỨNG ĐỐI VỚI SINH VẬT</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1000"/>
                                        <p:tgtEl>
                                          <p:spTgt spid="12"/>
                                        </p:tgtEl>
                                      </p:cBhvr>
                                    </p:animEffect>
                                    <p:anim calcmode="lin" valueType="num">
                                      <p:cBhvr>
                                        <p:cTn id="15" dur="1000" fill="hold"/>
                                        <p:tgtEl>
                                          <p:spTgt spid="12"/>
                                        </p:tgtEl>
                                        <p:attrNameLst>
                                          <p:attrName>ppt_x</p:attrName>
                                        </p:attrNameLst>
                                      </p:cBhvr>
                                      <p:tavLst>
                                        <p:tav tm="0">
                                          <p:val>
                                            <p:strVal val="#ppt_x"/>
                                          </p:val>
                                        </p:tav>
                                        <p:tav tm="100000">
                                          <p:val>
                                            <p:strVal val="#ppt_x"/>
                                          </p:val>
                                        </p:tav>
                                      </p:tavLst>
                                    </p:anim>
                                    <p:anim calcmode="lin" valueType="num">
                                      <p:cBhvr>
                                        <p:cTn id="16" dur="1000" fill="hold"/>
                                        <p:tgtEl>
                                          <p:spTgt spid="12"/>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1000"/>
                                        <p:tgtEl>
                                          <p:spTgt spid="13"/>
                                        </p:tgtEl>
                                      </p:cBhvr>
                                    </p:animEffect>
                                    <p:anim calcmode="lin" valueType="num">
                                      <p:cBhvr>
                                        <p:cTn id="20" dur="1000" fill="hold"/>
                                        <p:tgtEl>
                                          <p:spTgt spid="13"/>
                                        </p:tgtEl>
                                        <p:attrNameLst>
                                          <p:attrName>ppt_x</p:attrName>
                                        </p:attrNameLst>
                                      </p:cBhvr>
                                      <p:tavLst>
                                        <p:tav tm="0">
                                          <p:val>
                                            <p:strVal val="#ppt_x"/>
                                          </p:val>
                                        </p:tav>
                                        <p:tav tm="100000">
                                          <p:val>
                                            <p:strVal val="#ppt_x"/>
                                          </p:val>
                                        </p:tav>
                                      </p:tavLst>
                                    </p:anim>
                                    <p:anim calcmode="lin" valueType="num">
                                      <p:cBhvr>
                                        <p:cTn id="21"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80868" y="-1095558"/>
            <a:ext cx="13528373" cy="2045251"/>
            <a:chOff x="0" y="0"/>
            <a:chExt cx="5345935" cy="808000"/>
          </a:xfrm>
        </p:grpSpPr>
        <p:sp>
          <p:nvSpPr>
            <p:cNvPr id="3" name="Freeform 3"/>
            <p:cNvSpPr/>
            <p:nvPr/>
          </p:nvSpPr>
          <p:spPr>
            <a:xfrm>
              <a:off x="0" y="0"/>
              <a:ext cx="5345935" cy="808000"/>
            </a:xfrm>
            <a:custGeom>
              <a:avLst/>
              <a:gdLst/>
              <a:ahLst/>
              <a:cxnLst/>
              <a:rect l="l" t="t" r="r" b="b"/>
              <a:pathLst>
                <a:path w="5345935" h="808000">
                  <a:moveTo>
                    <a:pt x="0" y="0"/>
                  </a:moveTo>
                  <a:lnTo>
                    <a:pt x="5345935" y="0"/>
                  </a:lnTo>
                  <a:lnTo>
                    <a:pt x="5345935" y="808000"/>
                  </a:lnTo>
                  <a:lnTo>
                    <a:pt x="0" y="808000"/>
                  </a:lnTo>
                  <a:close/>
                </a:path>
              </a:pathLst>
            </a:custGeom>
            <a:solidFill>
              <a:srgbClr val="FFD079"/>
            </a:solidFill>
          </p:spPr>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1772"/>
                </a:lnSpc>
                <a:spcBef>
                  <a:spcPct val="0"/>
                </a:spcBef>
              </a:pPr>
              <a:endParaRPr>
                <a:latin typeface="Arial" pitchFamily="34" charset="0"/>
              </a:endParaRPr>
            </a:p>
          </p:txBody>
        </p:sp>
      </p:grpSp>
      <p:grpSp>
        <p:nvGrpSpPr>
          <p:cNvPr id="5" name="Group 5"/>
          <p:cNvGrpSpPr>
            <a:grpSpLocks noChangeAspect="1"/>
          </p:cNvGrpSpPr>
          <p:nvPr/>
        </p:nvGrpSpPr>
        <p:grpSpPr>
          <a:xfrm>
            <a:off x="10731781" y="-2258963"/>
            <a:ext cx="3496669" cy="3497580"/>
            <a:chOff x="0" y="0"/>
            <a:chExt cx="2787650" cy="2787650"/>
          </a:xfrm>
        </p:grpSpPr>
        <p:sp>
          <p:nvSpPr>
            <p:cNvPr id="6" name="Freeform 6"/>
            <p:cNvSpPr/>
            <p:nvPr/>
          </p:nvSpPr>
          <p:spPr>
            <a:xfrm>
              <a:off x="0" y="0"/>
              <a:ext cx="2787650" cy="2787650"/>
            </a:xfrm>
            <a:custGeom>
              <a:avLst/>
              <a:gdLst/>
              <a:ahLst/>
              <a:cxnLst/>
              <a:rect l="l" t="t" r="r" b="b"/>
              <a:pathLst>
                <a:path w="2787650" h="2787650">
                  <a:moveTo>
                    <a:pt x="81280" y="1861820"/>
                  </a:moveTo>
                  <a:cubicBezTo>
                    <a:pt x="73660" y="1841500"/>
                    <a:pt x="67310" y="1819910"/>
                    <a:pt x="60960" y="1799590"/>
                  </a:cubicBezTo>
                  <a:lnTo>
                    <a:pt x="1800860" y="59690"/>
                  </a:lnTo>
                  <a:cubicBezTo>
                    <a:pt x="1821180" y="66040"/>
                    <a:pt x="1842770" y="72390"/>
                    <a:pt x="1863090" y="80010"/>
                  </a:cubicBezTo>
                  <a:lnTo>
                    <a:pt x="81280" y="1861820"/>
                  </a:lnTo>
                  <a:close/>
                  <a:moveTo>
                    <a:pt x="1597660" y="15240"/>
                  </a:moveTo>
                  <a:cubicBezTo>
                    <a:pt x="1573530" y="11430"/>
                    <a:pt x="1548130" y="8890"/>
                    <a:pt x="1524000" y="6350"/>
                  </a:cubicBezTo>
                  <a:lnTo>
                    <a:pt x="6350" y="1524000"/>
                  </a:lnTo>
                  <a:cubicBezTo>
                    <a:pt x="8890" y="1548130"/>
                    <a:pt x="11430" y="1573530"/>
                    <a:pt x="15240" y="1597660"/>
                  </a:cubicBezTo>
                  <a:lnTo>
                    <a:pt x="1597660" y="15240"/>
                  </a:lnTo>
                  <a:close/>
                  <a:moveTo>
                    <a:pt x="2189480" y="248920"/>
                  </a:moveTo>
                  <a:cubicBezTo>
                    <a:pt x="2172970" y="237490"/>
                    <a:pt x="2156460" y="226060"/>
                    <a:pt x="2139950" y="215900"/>
                  </a:cubicBezTo>
                  <a:lnTo>
                    <a:pt x="215900" y="2139950"/>
                  </a:lnTo>
                  <a:cubicBezTo>
                    <a:pt x="226060" y="2156460"/>
                    <a:pt x="237490" y="2172970"/>
                    <a:pt x="248920" y="2189480"/>
                  </a:cubicBezTo>
                  <a:lnTo>
                    <a:pt x="2189480" y="248920"/>
                  </a:lnTo>
                  <a:close/>
                  <a:moveTo>
                    <a:pt x="1979930" y="128270"/>
                  </a:moveTo>
                  <a:cubicBezTo>
                    <a:pt x="1960880" y="119380"/>
                    <a:pt x="1941830" y="110490"/>
                    <a:pt x="1922780" y="102870"/>
                  </a:cubicBezTo>
                  <a:lnTo>
                    <a:pt x="104140" y="1921510"/>
                  </a:lnTo>
                  <a:cubicBezTo>
                    <a:pt x="111760" y="1940560"/>
                    <a:pt x="120650" y="1959610"/>
                    <a:pt x="129540" y="1978660"/>
                  </a:cubicBezTo>
                  <a:lnTo>
                    <a:pt x="1979930" y="128270"/>
                  </a:lnTo>
                  <a:close/>
                  <a:moveTo>
                    <a:pt x="2087880" y="185420"/>
                  </a:moveTo>
                  <a:cubicBezTo>
                    <a:pt x="2070100" y="175260"/>
                    <a:pt x="2052320" y="165100"/>
                    <a:pt x="2034540" y="156210"/>
                  </a:cubicBezTo>
                  <a:lnTo>
                    <a:pt x="154940" y="2035810"/>
                  </a:lnTo>
                  <a:cubicBezTo>
                    <a:pt x="163830" y="2053590"/>
                    <a:pt x="173990" y="2071370"/>
                    <a:pt x="184150" y="2089150"/>
                  </a:cubicBezTo>
                  <a:lnTo>
                    <a:pt x="2087880" y="185420"/>
                  </a:lnTo>
                  <a:close/>
                  <a:moveTo>
                    <a:pt x="834390" y="116840"/>
                  </a:moveTo>
                  <a:cubicBezTo>
                    <a:pt x="774700" y="143510"/>
                    <a:pt x="716280" y="173990"/>
                    <a:pt x="660400" y="208280"/>
                  </a:cubicBezTo>
                  <a:lnTo>
                    <a:pt x="208280" y="660400"/>
                  </a:lnTo>
                  <a:cubicBezTo>
                    <a:pt x="172720" y="716280"/>
                    <a:pt x="142240" y="774700"/>
                    <a:pt x="116840" y="834390"/>
                  </a:cubicBezTo>
                  <a:lnTo>
                    <a:pt x="834390" y="116840"/>
                  </a:lnTo>
                  <a:close/>
                  <a:moveTo>
                    <a:pt x="1363980" y="0"/>
                  </a:moveTo>
                  <a:lnTo>
                    <a:pt x="0" y="1363980"/>
                  </a:lnTo>
                  <a:cubicBezTo>
                    <a:pt x="0" y="1391920"/>
                    <a:pt x="0" y="1418590"/>
                    <a:pt x="1270" y="1446530"/>
                  </a:cubicBezTo>
                  <a:lnTo>
                    <a:pt x="1445260" y="1270"/>
                  </a:lnTo>
                  <a:cubicBezTo>
                    <a:pt x="1418590" y="0"/>
                    <a:pt x="1390650" y="0"/>
                    <a:pt x="1363980" y="0"/>
                  </a:cubicBezTo>
                  <a:close/>
                  <a:moveTo>
                    <a:pt x="2787650" y="1386840"/>
                  </a:moveTo>
                  <a:lnTo>
                    <a:pt x="1386840" y="2787650"/>
                  </a:lnTo>
                  <a:cubicBezTo>
                    <a:pt x="1414780" y="2787650"/>
                    <a:pt x="1443990" y="2787650"/>
                    <a:pt x="1471930" y="2785110"/>
                  </a:cubicBezTo>
                  <a:lnTo>
                    <a:pt x="2785110" y="1471930"/>
                  </a:lnTo>
                  <a:cubicBezTo>
                    <a:pt x="2786380" y="1443990"/>
                    <a:pt x="2787650" y="1414780"/>
                    <a:pt x="2787650" y="1386840"/>
                  </a:cubicBezTo>
                  <a:close/>
                  <a:moveTo>
                    <a:pt x="2283460" y="321310"/>
                  </a:moveTo>
                  <a:cubicBezTo>
                    <a:pt x="2268220" y="308610"/>
                    <a:pt x="2252980" y="295910"/>
                    <a:pt x="2237740" y="284480"/>
                  </a:cubicBezTo>
                  <a:lnTo>
                    <a:pt x="284480" y="2237740"/>
                  </a:lnTo>
                  <a:cubicBezTo>
                    <a:pt x="295910" y="2252980"/>
                    <a:pt x="308610" y="2268220"/>
                    <a:pt x="321310" y="2283460"/>
                  </a:cubicBezTo>
                  <a:lnTo>
                    <a:pt x="2283460" y="321310"/>
                  </a:lnTo>
                  <a:close/>
                  <a:moveTo>
                    <a:pt x="1276350" y="5080"/>
                  </a:moveTo>
                  <a:cubicBezTo>
                    <a:pt x="1244600" y="7620"/>
                    <a:pt x="1214120" y="11430"/>
                    <a:pt x="1182370" y="16510"/>
                  </a:cubicBezTo>
                  <a:lnTo>
                    <a:pt x="16510" y="1182370"/>
                  </a:lnTo>
                  <a:cubicBezTo>
                    <a:pt x="11430" y="1214120"/>
                    <a:pt x="7620" y="1244600"/>
                    <a:pt x="5080" y="1276350"/>
                  </a:cubicBezTo>
                  <a:lnTo>
                    <a:pt x="1276350" y="5080"/>
                  </a:lnTo>
                  <a:close/>
                  <a:moveTo>
                    <a:pt x="1080770" y="35560"/>
                  </a:moveTo>
                  <a:cubicBezTo>
                    <a:pt x="1042670" y="44450"/>
                    <a:pt x="1004570" y="54610"/>
                    <a:pt x="966470" y="67310"/>
                  </a:cubicBezTo>
                  <a:lnTo>
                    <a:pt x="66040" y="966470"/>
                  </a:lnTo>
                  <a:cubicBezTo>
                    <a:pt x="54610" y="1004570"/>
                    <a:pt x="43180" y="1041400"/>
                    <a:pt x="34290" y="1080770"/>
                  </a:cubicBezTo>
                  <a:lnTo>
                    <a:pt x="1080770" y="35560"/>
                  </a:lnTo>
                  <a:close/>
                  <a:moveTo>
                    <a:pt x="1734820" y="41910"/>
                  </a:moveTo>
                  <a:cubicBezTo>
                    <a:pt x="1711960" y="36830"/>
                    <a:pt x="1690370" y="31750"/>
                    <a:pt x="1667510" y="26670"/>
                  </a:cubicBezTo>
                  <a:lnTo>
                    <a:pt x="26670" y="1667510"/>
                  </a:lnTo>
                  <a:cubicBezTo>
                    <a:pt x="31750" y="1690370"/>
                    <a:pt x="36830" y="1711960"/>
                    <a:pt x="41910" y="1734820"/>
                  </a:cubicBezTo>
                  <a:lnTo>
                    <a:pt x="1734820" y="41910"/>
                  </a:lnTo>
                  <a:close/>
                  <a:moveTo>
                    <a:pt x="2762250" y="1659890"/>
                  </a:moveTo>
                  <a:cubicBezTo>
                    <a:pt x="2768600" y="1626870"/>
                    <a:pt x="2773680" y="1595120"/>
                    <a:pt x="2777490" y="1562100"/>
                  </a:cubicBezTo>
                  <a:lnTo>
                    <a:pt x="1562100" y="2777490"/>
                  </a:lnTo>
                  <a:cubicBezTo>
                    <a:pt x="1595120" y="2773680"/>
                    <a:pt x="1628140" y="2768600"/>
                    <a:pt x="1659890" y="2762250"/>
                  </a:cubicBezTo>
                  <a:lnTo>
                    <a:pt x="2762250" y="1659890"/>
                  </a:lnTo>
                  <a:close/>
                  <a:moveTo>
                    <a:pt x="2785110" y="1306830"/>
                  </a:moveTo>
                  <a:cubicBezTo>
                    <a:pt x="2783840" y="1281430"/>
                    <a:pt x="2781300" y="1256030"/>
                    <a:pt x="2778760" y="1230630"/>
                  </a:cubicBezTo>
                  <a:lnTo>
                    <a:pt x="1230630" y="2777490"/>
                  </a:lnTo>
                  <a:cubicBezTo>
                    <a:pt x="1256030" y="2780030"/>
                    <a:pt x="1281430" y="2782570"/>
                    <a:pt x="1306830" y="2783840"/>
                  </a:cubicBezTo>
                  <a:lnTo>
                    <a:pt x="2785110" y="1306830"/>
                  </a:lnTo>
                  <a:close/>
                  <a:moveTo>
                    <a:pt x="2767330" y="1158240"/>
                  </a:moveTo>
                  <a:cubicBezTo>
                    <a:pt x="2763520" y="1135380"/>
                    <a:pt x="2758440" y="1112520"/>
                    <a:pt x="2753360" y="1089660"/>
                  </a:cubicBezTo>
                  <a:lnTo>
                    <a:pt x="1088390" y="2753360"/>
                  </a:lnTo>
                  <a:cubicBezTo>
                    <a:pt x="1111250" y="2758440"/>
                    <a:pt x="1134110" y="2763520"/>
                    <a:pt x="1156970" y="2767330"/>
                  </a:cubicBezTo>
                  <a:lnTo>
                    <a:pt x="2767330" y="1158240"/>
                  </a:lnTo>
                  <a:close/>
                  <a:moveTo>
                    <a:pt x="2369820" y="398780"/>
                  </a:moveTo>
                  <a:cubicBezTo>
                    <a:pt x="2355850" y="384810"/>
                    <a:pt x="2341880" y="372110"/>
                    <a:pt x="2327910" y="358140"/>
                  </a:cubicBezTo>
                  <a:lnTo>
                    <a:pt x="359410" y="2326640"/>
                  </a:lnTo>
                  <a:cubicBezTo>
                    <a:pt x="372110" y="2340610"/>
                    <a:pt x="386080" y="2354580"/>
                    <a:pt x="400050" y="2368550"/>
                  </a:cubicBezTo>
                  <a:lnTo>
                    <a:pt x="2369820" y="398780"/>
                  </a:lnTo>
                  <a:close/>
                  <a:moveTo>
                    <a:pt x="2451100" y="2301240"/>
                  </a:moveTo>
                  <a:cubicBezTo>
                    <a:pt x="2520950" y="2219960"/>
                    <a:pt x="2579370" y="2133600"/>
                    <a:pt x="2627630" y="2042160"/>
                  </a:cubicBezTo>
                  <a:lnTo>
                    <a:pt x="2042160" y="2627630"/>
                  </a:lnTo>
                  <a:cubicBezTo>
                    <a:pt x="2133600" y="2579370"/>
                    <a:pt x="2219960" y="2520950"/>
                    <a:pt x="2301240" y="2451100"/>
                  </a:cubicBezTo>
                  <a:lnTo>
                    <a:pt x="2451100" y="2301240"/>
                  </a:lnTo>
                  <a:close/>
                  <a:moveTo>
                    <a:pt x="2736850" y="1023620"/>
                  </a:moveTo>
                  <a:cubicBezTo>
                    <a:pt x="2730500" y="1002030"/>
                    <a:pt x="2724150" y="981710"/>
                    <a:pt x="2717800" y="960120"/>
                  </a:cubicBezTo>
                  <a:lnTo>
                    <a:pt x="960120" y="2717800"/>
                  </a:lnTo>
                  <a:cubicBezTo>
                    <a:pt x="981710" y="2724150"/>
                    <a:pt x="1002030" y="2730500"/>
                    <a:pt x="1023620" y="2736850"/>
                  </a:cubicBezTo>
                  <a:lnTo>
                    <a:pt x="2736850" y="1023620"/>
                  </a:lnTo>
                  <a:close/>
                  <a:moveTo>
                    <a:pt x="2696210" y="1892300"/>
                  </a:moveTo>
                  <a:cubicBezTo>
                    <a:pt x="2711450" y="1851660"/>
                    <a:pt x="2725420" y="1811020"/>
                    <a:pt x="2736850" y="1769110"/>
                  </a:cubicBezTo>
                  <a:lnTo>
                    <a:pt x="1769110" y="2736850"/>
                  </a:lnTo>
                  <a:cubicBezTo>
                    <a:pt x="1811020" y="2725420"/>
                    <a:pt x="1851660" y="2711450"/>
                    <a:pt x="1892300" y="2696210"/>
                  </a:cubicBezTo>
                  <a:lnTo>
                    <a:pt x="2696210" y="1892300"/>
                  </a:lnTo>
                  <a:close/>
                  <a:moveTo>
                    <a:pt x="2523490" y="576580"/>
                  </a:moveTo>
                  <a:cubicBezTo>
                    <a:pt x="2512060" y="561340"/>
                    <a:pt x="2500630" y="544830"/>
                    <a:pt x="2487930" y="529590"/>
                  </a:cubicBezTo>
                  <a:lnTo>
                    <a:pt x="529590" y="2486660"/>
                  </a:lnTo>
                  <a:cubicBezTo>
                    <a:pt x="544830" y="2499360"/>
                    <a:pt x="561340" y="2510790"/>
                    <a:pt x="576580" y="2522220"/>
                  </a:cubicBezTo>
                  <a:lnTo>
                    <a:pt x="2523490" y="576580"/>
                  </a:lnTo>
                  <a:close/>
                  <a:moveTo>
                    <a:pt x="2696210" y="899160"/>
                  </a:moveTo>
                  <a:cubicBezTo>
                    <a:pt x="2688590" y="878840"/>
                    <a:pt x="2680970" y="859790"/>
                    <a:pt x="2672080" y="840740"/>
                  </a:cubicBezTo>
                  <a:lnTo>
                    <a:pt x="839470" y="2673350"/>
                  </a:lnTo>
                  <a:cubicBezTo>
                    <a:pt x="858520" y="2682240"/>
                    <a:pt x="878840" y="2689860"/>
                    <a:pt x="897890" y="2697480"/>
                  </a:cubicBezTo>
                  <a:lnTo>
                    <a:pt x="2696210" y="899160"/>
                  </a:lnTo>
                  <a:close/>
                  <a:moveTo>
                    <a:pt x="2449830" y="483870"/>
                  </a:moveTo>
                  <a:cubicBezTo>
                    <a:pt x="2437130" y="468630"/>
                    <a:pt x="2424430" y="454660"/>
                    <a:pt x="2410460" y="440690"/>
                  </a:cubicBezTo>
                  <a:lnTo>
                    <a:pt x="440690" y="2410460"/>
                  </a:lnTo>
                  <a:cubicBezTo>
                    <a:pt x="454660" y="2424430"/>
                    <a:pt x="469900" y="2437130"/>
                    <a:pt x="483870" y="2449830"/>
                  </a:cubicBezTo>
                  <a:lnTo>
                    <a:pt x="2449830" y="483870"/>
                  </a:lnTo>
                  <a:close/>
                  <a:moveTo>
                    <a:pt x="2588260" y="675640"/>
                  </a:moveTo>
                  <a:cubicBezTo>
                    <a:pt x="2578100" y="659130"/>
                    <a:pt x="2567940" y="641350"/>
                    <a:pt x="2556510" y="624840"/>
                  </a:cubicBezTo>
                  <a:lnTo>
                    <a:pt x="624840" y="2556510"/>
                  </a:lnTo>
                  <a:cubicBezTo>
                    <a:pt x="641350" y="2567940"/>
                    <a:pt x="657860" y="2578100"/>
                    <a:pt x="675640" y="2588260"/>
                  </a:cubicBezTo>
                  <a:lnTo>
                    <a:pt x="2588260" y="675640"/>
                  </a:lnTo>
                  <a:close/>
                  <a:moveTo>
                    <a:pt x="2646680" y="783590"/>
                  </a:moveTo>
                  <a:cubicBezTo>
                    <a:pt x="2637790" y="765810"/>
                    <a:pt x="2628900" y="746760"/>
                    <a:pt x="2618740" y="728980"/>
                  </a:cubicBezTo>
                  <a:lnTo>
                    <a:pt x="728980" y="2618740"/>
                  </a:lnTo>
                  <a:cubicBezTo>
                    <a:pt x="746760" y="2628900"/>
                    <a:pt x="764540" y="2637790"/>
                    <a:pt x="783590" y="2646680"/>
                  </a:cubicBezTo>
                  <a:lnTo>
                    <a:pt x="2646680" y="783590"/>
                  </a:lnTo>
                  <a:close/>
                </a:path>
              </a:pathLst>
            </a:custGeom>
            <a:solidFill>
              <a:srgbClr val="C53D0E"/>
            </a:solidFill>
          </p:spPr>
        </p:sp>
      </p:grpSp>
      <p:pic>
        <p:nvPicPr>
          <p:cNvPr id="12" name="Picture 12"/>
          <p:cNvPicPr>
            <a:picLocks noChangeAspect="1"/>
          </p:cNvPicPr>
          <p:nvPr/>
        </p:nvPicPr>
        <p:blipFill>
          <a:blip r:embed="rId2"/>
          <a:srcRect l="4243" r="4243"/>
          <a:stretch>
            <a:fillRect/>
          </a:stretch>
        </p:blipFill>
        <p:spPr>
          <a:xfrm>
            <a:off x="663561" y="1139066"/>
            <a:ext cx="5408791" cy="3931413"/>
          </a:xfrm>
          <a:prstGeom prst="rect">
            <a:avLst/>
          </a:prstGeom>
        </p:spPr>
      </p:pic>
      <p:pic>
        <p:nvPicPr>
          <p:cNvPr id="13" name="Picture 13"/>
          <p:cNvPicPr>
            <a:picLocks noChangeAspect="1"/>
          </p:cNvPicPr>
          <p:nvPr/>
        </p:nvPicPr>
        <p:blipFill>
          <a:blip r:embed="rId3"/>
          <a:srcRect l="4698" r="4698"/>
          <a:stretch>
            <a:fillRect/>
          </a:stretch>
        </p:blipFill>
        <p:spPr>
          <a:xfrm>
            <a:off x="6250292" y="1139066"/>
            <a:ext cx="5334851" cy="3931413"/>
          </a:xfrm>
          <a:prstGeom prst="rect">
            <a:avLst/>
          </a:prstGeom>
        </p:spPr>
      </p:pic>
      <p:sp>
        <p:nvSpPr>
          <p:cNvPr id="14" name="TextBox 14"/>
          <p:cNvSpPr txBox="1"/>
          <p:nvPr/>
        </p:nvSpPr>
        <p:spPr>
          <a:xfrm>
            <a:off x="685621" y="287867"/>
            <a:ext cx="10046159" cy="384529"/>
          </a:xfrm>
          <a:prstGeom prst="rect">
            <a:avLst/>
          </a:prstGeom>
        </p:spPr>
        <p:txBody>
          <a:bodyPr lIns="0" tIns="0" rIns="0" bIns="0" rtlCol="0" anchor="t">
            <a:spAutoFit/>
          </a:bodyPr>
          <a:lstStyle/>
          <a:p>
            <a:pPr algn="just">
              <a:lnSpc>
                <a:spcPts val="3266"/>
              </a:lnSpc>
            </a:pPr>
            <a:r>
              <a:rPr lang="vi-VN" sz="2300" b="1">
                <a:solidFill>
                  <a:srgbClr val="000000"/>
                </a:solidFill>
                <a:latin typeface="Arial" pitchFamily="34" charset="0"/>
              </a:rPr>
              <a:t>I. KHÁI NIỆM CẢM ỨNG VÀ VAI TRÒ CỦA CẢM ỨNG ĐỐI VỚI SINH VẬT</a:t>
            </a:r>
          </a:p>
        </p:txBody>
      </p:sp>
      <p:grpSp>
        <p:nvGrpSpPr>
          <p:cNvPr id="17" name="Group 16">
            <a:extLst>
              <a:ext uri="{FF2B5EF4-FFF2-40B4-BE49-F238E27FC236}">
                <a16:creationId xmlns:a16="http://schemas.microsoft.com/office/drawing/2014/main" xmlns="" id="{9BEE9395-4700-223A-52FB-CA72BA891F71}"/>
              </a:ext>
            </a:extLst>
          </p:cNvPr>
          <p:cNvGrpSpPr/>
          <p:nvPr/>
        </p:nvGrpSpPr>
        <p:grpSpPr>
          <a:xfrm>
            <a:off x="698367" y="5264401"/>
            <a:ext cx="10921581" cy="1451734"/>
            <a:chOff x="685622" y="1090832"/>
            <a:chExt cx="10921581" cy="1451734"/>
          </a:xfrm>
        </p:grpSpPr>
        <p:grpSp>
          <p:nvGrpSpPr>
            <p:cNvPr id="8" name="Group 8"/>
            <p:cNvGrpSpPr/>
            <p:nvPr/>
          </p:nvGrpSpPr>
          <p:grpSpPr>
            <a:xfrm>
              <a:off x="685622" y="1090832"/>
              <a:ext cx="10921581" cy="1451734"/>
              <a:chOff x="0" y="0"/>
              <a:chExt cx="4315823" cy="573524"/>
            </a:xfrm>
          </p:grpSpPr>
          <p:sp>
            <p:nvSpPr>
              <p:cNvPr id="9" name="Freeform 9"/>
              <p:cNvSpPr/>
              <p:nvPr/>
            </p:nvSpPr>
            <p:spPr>
              <a:xfrm>
                <a:off x="0" y="0"/>
                <a:ext cx="4315823" cy="573524"/>
              </a:xfrm>
              <a:custGeom>
                <a:avLst/>
                <a:gdLst/>
                <a:ahLst/>
                <a:cxnLst/>
                <a:rect l="l" t="t" r="r" b="b"/>
                <a:pathLst>
                  <a:path w="4315823" h="573524">
                    <a:moveTo>
                      <a:pt x="0" y="0"/>
                    </a:moveTo>
                    <a:lnTo>
                      <a:pt x="4315823" y="0"/>
                    </a:lnTo>
                    <a:lnTo>
                      <a:pt x="4315823" y="573524"/>
                    </a:lnTo>
                    <a:lnTo>
                      <a:pt x="0" y="573524"/>
                    </a:lnTo>
                    <a:close/>
                  </a:path>
                </a:pathLst>
              </a:custGeom>
              <a:solidFill>
                <a:schemeClr val="accent3">
                  <a:lumMod val="20000"/>
                  <a:lumOff val="80000"/>
                </a:schemeClr>
              </a:solidFill>
            </p:spPr>
          </p:sp>
          <p:sp>
            <p:nvSpPr>
              <p:cNvPr id="10" name="TextBox 10"/>
              <p:cNvSpPr txBox="1"/>
              <p:nvPr/>
            </p:nvSpPr>
            <p:spPr>
              <a:xfrm>
                <a:off x="0" y="-38100"/>
                <a:ext cx="812800" cy="850900"/>
              </a:xfrm>
              <a:prstGeom prst="rect">
                <a:avLst/>
              </a:prstGeom>
            </p:spPr>
            <p:txBody>
              <a:bodyPr lIns="50800" tIns="50800" rIns="50800" bIns="50800" rtlCol="0" anchor="ctr"/>
              <a:lstStyle/>
              <a:p>
                <a:pPr algn="ctr">
                  <a:lnSpc>
                    <a:spcPts val="1772"/>
                  </a:lnSpc>
                  <a:spcBef>
                    <a:spcPct val="0"/>
                  </a:spcBef>
                </a:pPr>
                <a:endParaRPr lang="vi-VN" b="1">
                  <a:latin typeface="Arial" pitchFamily="34" charset="0"/>
                </a:endParaRPr>
              </a:p>
            </p:txBody>
          </p:sp>
        </p:grpSp>
        <p:sp>
          <p:nvSpPr>
            <p:cNvPr id="16" name="TextBox 15">
              <a:extLst>
                <a:ext uri="{FF2B5EF4-FFF2-40B4-BE49-F238E27FC236}">
                  <a16:creationId xmlns:a16="http://schemas.microsoft.com/office/drawing/2014/main" xmlns="" id="{5026985A-B785-049E-BFEE-4D8C2B692F30}"/>
                </a:ext>
              </a:extLst>
            </p:cNvPr>
            <p:cNvSpPr txBox="1"/>
            <p:nvPr/>
          </p:nvSpPr>
          <p:spPr>
            <a:xfrm>
              <a:off x="900067" y="1199126"/>
              <a:ext cx="10351745" cy="1235146"/>
            </a:xfrm>
            <a:prstGeom prst="rect">
              <a:avLst/>
            </a:prstGeom>
          </p:spPr>
          <p:txBody>
            <a:bodyPr wrap="square" lIns="0" tIns="0" rIns="0" bIns="0" rtlCol="0" anchor="t">
              <a:spAutoFit/>
            </a:bodyPr>
            <a:lstStyle>
              <a:defPPr>
                <a:defRPr lang="en-US"/>
              </a:defPPr>
              <a:lvl1pPr algn="just">
                <a:lnSpc>
                  <a:spcPct val="120000"/>
                </a:lnSpc>
                <a:spcBef>
                  <a:spcPct val="0"/>
                </a:spcBef>
                <a:defRPr sz="2300" b="1">
                  <a:solidFill>
                    <a:srgbClr val="000000"/>
                  </a:solidFill>
                  <a:latin typeface="Arial" pitchFamily="34" charset="0"/>
                </a:defRPr>
              </a:lvl1pPr>
            </a:lstStyle>
            <a:p>
              <a:r>
                <a:rPr lang="vi-VN" dirty="0">
                  <a:highlight>
                    <a:srgbClr val="FFFF00"/>
                  </a:highlight>
                </a:rPr>
                <a:t>Trả lời: </a:t>
              </a:r>
              <a:r>
                <a:rPr lang="vi-VN" dirty="0"/>
                <a:t>Tác nhân kích thích của hiện tượng này là: do tính hướng sáng của thực vật. Các cây dây leo quấn quanh những cây gỗ lớn và vươn lên cao để tìm kiếm ánh sáng.</a:t>
              </a:r>
              <a:endParaRPr lang="en-US" dirty="0"/>
            </a:p>
          </p:txBody>
        </p:sp>
      </p:grpSp>
    </p:spTree>
    <p:extLst>
      <p:ext uri="{BB962C8B-B14F-4D97-AF65-F5344CB8AC3E}">
        <p14:creationId xmlns:p14="http://schemas.microsoft.com/office/powerpoint/2010/main" val="375159116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animEffect transition="in" filter="fade">
                                      <p:cBhvr>
                                        <p:cTn id="9"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80868" y="-1095558"/>
            <a:ext cx="13528373" cy="2045251"/>
            <a:chOff x="0" y="0"/>
            <a:chExt cx="5345935" cy="808000"/>
          </a:xfrm>
        </p:grpSpPr>
        <p:sp>
          <p:nvSpPr>
            <p:cNvPr id="3" name="Freeform 3"/>
            <p:cNvSpPr/>
            <p:nvPr/>
          </p:nvSpPr>
          <p:spPr>
            <a:xfrm>
              <a:off x="0" y="0"/>
              <a:ext cx="5345935" cy="808000"/>
            </a:xfrm>
            <a:custGeom>
              <a:avLst/>
              <a:gdLst/>
              <a:ahLst/>
              <a:cxnLst/>
              <a:rect l="l" t="t" r="r" b="b"/>
              <a:pathLst>
                <a:path w="5345935" h="808000">
                  <a:moveTo>
                    <a:pt x="0" y="0"/>
                  </a:moveTo>
                  <a:lnTo>
                    <a:pt x="5345935" y="0"/>
                  </a:lnTo>
                  <a:lnTo>
                    <a:pt x="5345935" y="808000"/>
                  </a:lnTo>
                  <a:lnTo>
                    <a:pt x="0" y="808000"/>
                  </a:lnTo>
                  <a:close/>
                </a:path>
              </a:pathLst>
            </a:custGeom>
            <a:solidFill>
              <a:srgbClr val="FFD079"/>
            </a:solidFill>
          </p:spPr>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1772"/>
                </a:lnSpc>
                <a:spcBef>
                  <a:spcPct val="0"/>
                </a:spcBef>
              </a:pPr>
              <a:endParaRPr>
                <a:latin typeface="Arial" pitchFamily="34" charset="0"/>
              </a:endParaRPr>
            </a:p>
          </p:txBody>
        </p:sp>
      </p:grpSp>
      <p:grpSp>
        <p:nvGrpSpPr>
          <p:cNvPr id="5" name="Group 5"/>
          <p:cNvGrpSpPr>
            <a:grpSpLocks noChangeAspect="1"/>
          </p:cNvGrpSpPr>
          <p:nvPr/>
        </p:nvGrpSpPr>
        <p:grpSpPr>
          <a:xfrm>
            <a:off x="10731781" y="-2258963"/>
            <a:ext cx="3496669" cy="3497580"/>
            <a:chOff x="0" y="0"/>
            <a:chExt cx="2787650" cy="2787650"/>
          </a:xfrm>
        </p:grpSpPr>
        <p:sp>
          <p:nvSpPr>
            <p:cNvPr id="6" name="Freeform 6"/>
            <p:cNvSpPr/>
            <p:nvPr/>
          </p:nvSpPr>
          <p:spPr>
            <a:xfrm>
              <a:off x="0" y="0"/>
              <a:ext cx="2787650" cy="2787650"/>
            </a:xfrm>
            <a:custGeom>
              <a:avLst/>
              <a:gdLst/>
              <a:ahLst/>
              <a:cxnLst/>
              <a:rect l="l" t="t" r="r" b="b"/>
              <a:pathLst>
                <a:path w="2787650" h="2787650">
                  <a:moveTo>
                    <a:pt x="81280" y="1861820"/>
                  </a:moveTo>
                  <a:cubicBezTo>
                    <a:pt x="73660" y="1841500"/>
                    <a:pt x="67310" y="1819910"/>
                    <a:pt x="60960" y="1799590"/>
                  </a:cubicBezTo>
                  <a:lnTo>
                    <a:pt x="1800860" y="59690"/>
                  </a:lnTo>
                  <a:cubicBezTo>
                    <a:pt x="1821180" y="66040"/>
                    <a:pt x="1842770" y="72390"/>
                    <a:pt x="1863090" y="80010"/>
                  </a:cubicBezTo>
                  <a:lnTo>
                    <a:pt x="81280" y="1861820"/>
                  </a:lnTo>
                  <a:close/>
                  <a:moveTo>
                    <a:pt x="1597660" y="15240"/>
                  </a:moveTo>
                  <a:cubicBezTo>
                    <a:pt x="1573530" y="11430"/>
                    <a:pt x="1548130" y="8890"/>
                    <a:pt x="1524000" y="6350"/>
                  </a:cubicBezTo>
                  <a:lnTo>
                    <a:pt x="6350" y="1524000"/>
                  </a:lnTo>
                  <a:cubicBezTo>
                    <a:pt x="8890" y="1548130"/>
                    <a:pt x="11430" y="1573530"/>
                    <a:pt x="15240" y="1597660"/>
                  </a:cubicBezTo>
                  <a:lnTo>
                    <a:pt x="1597660" y="15240"/>
                  </a:lnTo>
                  <a:close/>
                  <a:moveTo>
                    <a:pt x="2189480" y="248920"/>
                  </a:moveTo>
                  <a:cubicBezTo>
                    <a:pt x="2172970" y="237490"/>
                    <a:pt x="2156460" y="226060"/>
                    <a:pt x="2139950" y="215900"/>
                  </a:cubicBezTo>
                  <a:lnTo>
                    <a:pt x="215900" y="2139950"/>
                  </a:lnTo>
                  <a:cubicBezTo>
                    <a:pt x="226060" y="2156460"/>
                    <a:pt x="237490" y="2172970"/>
                    <a:pt x="248920" y="2189480"/>
                  </a:cubicBezTo>
                  <a:lnTo>
                    <a:pt x="2189480" y="248920"/>
                  </a:lnTo>
                  <a:close/>
                  <a:moveTo>
                    <a:pt x="1979930" y="128270"/>
                  </a:moveTo>
                  <a:cubicBezTo>
                    <a:pt x="1960880" y="119380"/>
                    <a:pt x="1941830" y="110490"/>
                    <a:pt x="1922780" y="102870"/>
                  </a:cubicBezTo>
                  <a:lnTo>
                    <a:pt x="104140" y="1921510"/>
                  </a:lnTo>
                  <a:cubicBezTo>
                    <a:pt x="111760" y="1940560"/>
                    <a:pt x="120650" y="1959610"/>
                    <a:pt x="129540" y="1978660"/>
                  </a:cubicBezTo>
                  <a:lnTo>
                    <a:pt x="1979930" y="128270"/>
                  </a:lnTo>
                  <a:close/>
                  <a:moveTo>
                    <a:pt x="2087880" y="185420"/>
                  </a:moveTo>
                  <a:cubicBezTo>
                    <a:pt x="2070100" y="175260"/>
                    <a:pt x="2052320" y="165100"/>
                    <a:pt x="2034540" y="156210"/>
                  </a:cubicBezTo>
                  <a:lnTo>
                    <a:pt x="154940" y="2035810"/>
                  </a:lnTo>
                  <a:cubicBezTo>
                    <a:pt x="163830" y="2053590"/>
                    <a:pt x="173990" y="2071370"/>
                    <a:pt x="184150" y="2089150"/>
                  </a:cubicBezTo>
                  <a:lnTo>
                    <a:pt x="2087880" y="185420"/>
                  </a:lnTo>
                  <a:close/>
                  <a:moveTo>
                    <a:pt x="834390" y="116840"/>
                  </a:moveTo>
                  <a:cubicBezTo>
                    <a:pt x="774700" y="143510"/>
                    <a:pt x="716280" y="173990"/>
                    <a:pt x="660400" y="208280"/>
                  </a:cubicBezTo>
                  <a:lnTo>
                    <a:pt x="208280" y="660400"/>
                  </a:lnTo>
                  <a:cubicBezTo>
                    <a:pt x="172720" y="716280"/>
                    <a:pt x="142240" y="774700"/>
                    <a:pt x="116840" y="834390"/>
                  </a:cubicBezTo>
                  <a:lnTo>
                    <a:pt x="834390" y="116840"/>
                  </a:lnTo>
                  <a:close/>
                  <a:moveTo>
                    <a:pt x="1363980" y="0"/>
                  </a:moveTo>
                  <a:lnTo>
                    <a:pt x="0" y="1363980"/>
                  </a:lnTo>
                  <a:cubicBezTo>
                    <a:pt x="0" y="1391920"/>
                    <a:pt x="0" y="1418590"/>
                    <a:pt x="1270" y="1446530"/>
                  </a:cubicBezTo>
                  <a:lnTo>
                    <a:pt x="1445260" y="1270"/>
                  </a:lnTo>
                  <a:cubicBezTo>
                    <a:pt x="1418590" y="0"/>
                    <a:pt x="1390650" y="0"/>
                    <a:pt x="1363980" y="0"/>
                  </a:cubicBezTo>
                  <a:close/>
                  <a:moveTo>
                    <a:pt x="2787650" y="1386840"/>
                  </a:moveTo>
                  <a:lnTo>
                    <a:pt x="1386840" y="2787650"/>
                  </a:lnTo>
                  <a:cubicBezTo>
                    <a:pt x="1414780" y="2787650"/>
                    <a:pt x="1443990" y="2787650"/>
                    <a:pt x="1471930" y="2785110"/>
                  </a:cubicBezTo>
                  <a:lnTo>
                    <a:pt x="2785110" y="1471930"/>
                  </a:lnTo>
                  <a:cubicBezTo>
                    <a:pt x="2786380" y="1443990"/>
                    <a:pt x="2787650" y="1414780"/>
                    <a:pt x="2787650" y="1386840"/>
                  </a:cubicBezTo>
                  <a:close/>
                  <a:moveTo>
                    <a:pt x="2283460" y="321310"/>
                  </a:moveTo>
                  <a:cubicBezTo>
                    <a:pt x="2268220" y="308610"/>
                    <a:pt x="2252980" y="295910"/>
                    <a:pt x="2237740" y="284480"/>
                  </a:cubicBezTo>
                  <a:lnTo>
                    <a:pt x="284480" y="2237740"/>
                  </a:lnTo>
                  <a:cubicBezTo>
                    <a:pt x="295910" y="2252980"/>
                    <a:pt x="308610" y="2268220"/>
                    <a:pt x="321310" y="2283460"/>
                  </a:cubicBezTo>
                  <a:lnTo>
                    <a:pt x="2283460" y="321310"/>
                  </a:lnTo>
                  <a:close/>
                  <a:moveTo>
                    <a:pt x="1276350" y="5080"/>
                  </a:moveTo>
                  <a:cubicBezTo>
                    <a:pt x="1244600" y="7620"/>
                    <a:pt x="1214120" y="11430"/>
                    <a:pt x="1182370" y="16510"/>
                  </a:cubicBezTo>
                  <a:lnTo>
                    <a:pt x="16510" y="1182370"/>
                  </a:lnTo>
                  <a:cubicBezTo>
                    <a:pt x="11430" y="1214120"/>
                    <a:pt x="7620" y="1244600"/>
                    <a:pt x="5080" y="1276350"/>
                  </a:cubicBezTo>
                  <a:lnTo>
                    <a:pt x="1276350" y="5080"/>
                  </a:lnTo>
                  <a:close/>
                  <a:moveTo>
                    <a:pt x="1080770" y="35560"/>
                  </a:moveTo>
                  <a:cubicBezTo>
                    <a:pt x="1042670" y="44450"/>
                    <a:pt x="1004570" y="54610"/>
                    <a:pt x="966470" y="67310"/>
                  </a:cubicBezTo>
                  <a:lnTo>
                    <a:pt x="66040" y="966470"/>
                  </a:lnTo>
                  <a:cubicBezTo>
                    <a:pt x="54610" y="1004570"/>
                    <a:pt x="43180" y="1041400"/>
                    <a:pt x="34290" y="1080770"/>
                  </a:cubicBezTo>
                  <a:lnTo>
                    <a:pt x="1080770" y="35560"/>
                  </a:lnTo>
                  <a:close/>
                  <a:moveTo>
                    <a:pt x="1734820" y="41910"/>
                  </a:moveTo>
                  <a:cubicBezTo>
                    <a:pt x="1711960" y="36830"/>
                    <a:pt x="1690370" y="31750"/>
                    <a:pt x="1667510" y="26670"/>
                  </a:cubicBezTo>
                  <a:lnTo>
                    <a:pt x="26670" y="1667510"/>
                  </a:lnTo>
                  <a:cubicBezTo>
                    <a:pt x="31750" y="1690370"/>
                    <a:pt x="36830" y="1711960"/>
                    <a:pt x="41910" y="1734820"/>
                  </a:cubicBezTo>
                  <a:lnTo>
                    <a:pt x="1734820" y="41910"/>
                  </a:lnTo>
                  <a:close/>
                  <a:moveTo>
                    <a:pt x="2762250" y="1659890"/>
                  </a:moveTo>
                  <a:cubicBezTo>
                    <a:pt x="2768600" y="1626870"/>
                    <a:pt x="2773680" y="1595120"/>
                    <a:pt x="2777490" y="1562100"/>
                  </a:cubicBezTo>
                  <a:lnTo>
                    <a:pt x="1562100" y="2777490"/>
                  </a:lnTo>
                  <a:cubicBezTo>
                    <a:pt x="1595120" y="2773680"/>
                    <a:pt x="1628140" y="2768600"/>
                    <a:pt x="1659890" y="2762250"/>
                  </a:cubicBezTo>
                  <a:lnTo>
                    <a:pt x="2762250" y="1659890"/>
                  </a:lnTo>
                  <a:close/>
                  <a:moveTo>
                    <a:pt x="2785110" y="1306830"/>
                  </a:moveTo>
                  <a:cubicBezTo>
                    <a:pt x="2783840" y="1281430"/>
                    <a:pt x="2781300" y="1256030"/>
                    <a:pt x="2778760" y="1230630"/>
                  </a:cubicBezTo>
                  <a:lnTo>
                    <a:pt x="1230630" y="2777490"/>
                  </a:lnTo>
                  <a:cubicBezTo>
                    <a:pt x="1256030" y="2780030"/>
                    <a:pt x="1281430" y="2782570"/>
                    <a:pt x="1306830" y="2783840"/>
                  </a:cubicBezTo>
                  <a:lnTo>
                    <a:pt x="2785110" y="1306830"/>
                  </a:lnTo>
                  <a:close/>
                  <a:moveTo>
                    <a:pt x="2767330" y="1158240"/>
                  </a:moveTo>
                  <a:cubicBezTo>
                    <a:pt x="2763520" y="1135380"/>
                    <a:pt x="2758440" y="1112520"/>
                    <a:pt x="2753360" y="1089660"/>
                  </a:cubicBezTo>
                  <a:lnTo>
                    <a:pt x="1088390" y="2753360"/>
                  </a:lnTo>
                  <a:cubicBezTo>
                    <a:pt x="1111250" y="2758440"/>
                    <a:pt x="1134110" y="2763520"/>
                    <a:pt x="1156970" y="2767330"/>
                  </a:cubicBezTo>
                  <a:lnTo>
                    <a:pt x="2767330" y="1158240"/>
                  </a:lnTo>
                  <a:close/>
                  <a:moveTo>
                    <a:pt x="2369820" y="398780"/>
                  </a:moveTo>
                  <a:cubicBezTo>
                    <a:pt x="2355850" y="384810"/>
                    <a:pt x="2341880" y="372110"/>
                    <a:pt x="2327910" y="358140"/>
                  </a:cubicBezTo>
                  <a:lnTo>
                    <a:pt x="359410" y="2326640"/>
                  </a:lnTo>
                  <a:cubicBezTo>
                    <a:pt x="372110" y="2340610"/>
                    <a:pt x="386080" y="2354580"/>
                    <a:pt x="400050" y="2368550"/>
                  </a:cubicBezTo>
                  <a:lnTo>
                    <a:pt x="2369820" y="398780"/>
                  </a:lnTo>
                  <a:close/>
                  <a:moveTo>
                    <a:pt x="2451100" y="2301240"/>
                  </a:moveTo>
                  <a:cubicBezTo>
                    <a:pt x="2520950" y="2219960"/>
                    <a:pt x="2579370" y="2133600"/>
                    <a:pt x="2627630" y="2042160"/>
                  </a:cubicBezTo>
                  <a:lnTo>
                    <a:pt x="2042160" y="2627630"/>
                  </a:lnTo>
                  <a:cubicBezTo>
                    <a:pt x="2133600" y="2579370"/>
                    <a:pt x="2219960" y="2520950"/>
                    <a:pt x="2301240" y="2451100"/>
                  </a:cubicBezTo>
                  <a:lnTo>
                    <a:pt x="2451100" y="2301240"/>
                  </a:lnTo>
                  <a:close/>
                  <a:moveTo>
                    <a:pt x="2736850" y="1023620"/>
                  </a:moveTo>
                  <a:cubicBezTo>
                    <a:pt x="2730500" y="1002030"/>
                    <a:pt x="2724150" y="981710"/>
                    <a:pt x="2717800" y="960120"/>
                  </a:cubicBezTo>
                  <a:lnTo>
                    <a:pt x="960120" y="2717800"/>
                  </a:lnTo>
                  <a:cubicBezTo>
                    <a:pt x="981710" y="2724150"/>
                    <a:pt x="1002030" y="2730500"/>
                    <a:pt x="1023620" y="2736850"/>
                  </a:cubicBezTo>
                  <a:lnTo>
                    <a:pt x="2736850" y="1023620"/>
                  </a:lnTo>
                  <a:close/>
                  <a:moveTo>
                    <a:pt x="2696210" y="1892300"/>
                  </a:moveTo>
                  <a:cubicBezTo>
                    <a:pt x="2711450" y="1851660"/>
                    <a:pt x="2725420" y="1811020"/>
                    <a:pt x="2736850" y="1769110"/>
                  </a:cubicBezTo>
                  <a:lnTo>
                    <a:pt x="1769110" y="2736850"/>
                  </a:lnTo>
                  <a:cubicBezTo>
                    <a:pt x="1811020" y="2725420"/>
                    <a:pt x="1851660" y="2711450"/>
                    <a:pt x="1892300" y="2696210"/>
                  </a:cubicBezTo>
                  <a:lnTo>
                    <a:pt x="2696210" y="1892300"/>
                  </a:lnTo>
                  <a:close/>
                  <a:moveTo>
                    <a:pt x="2523490" y="576580"/>
                  </a:moveTo>
                  <a:cubicBezTo>
                    <a:pt x="2512060" y="561340"/>
                    <a:pt x="2500630" y="544830"/>
                    <a:pt x="2487930" y="529590"/>
                  </a:cubicBezTo>
                  <a:lnTo>
                    <a:pt x="529590" y="2486660"/>
                  </a:lnTo>
                  <a:cubicBezTo>
                    <a:pt x="544830" y="2499360"/>
                    <a:pt x="561340" y="2510790"/>
                    <a:pt x="576580" y="2522220"/>
                  </a:cubicBezTo>
                  <a:lnTo>
                    <a:pt x="2523490" y="576580"/>
                  </a:lnTo>
                  <a:close/>
                  <a:moveTo>
                    <a:pt x="2696210" y="899160"/>
                  </a:moveTo>
                  <a:cubicBezTo>
                    <a:pt x="2688590" y="878840"/>
                    <a:pt x="2680970" y="859790"/>
                    <a:pt x="2672080" y="840740"/>
                  </a:cubicBezTo>
                  <a:lnTo>
                    <a:pt x="839470" y="2673350"/>
                  </a:lnTo>
                  <a:cubicBezTo>
                    <a:pt x="858520" y="2682240"/>
                    <a:pt x="878840" y="2689860"/>
                    <a:pt x="897890" y="2697480"/>
                  </a:cubicBezTo>
                  <a:lnTo>
                    <a:pt x="2696210" y="899160"/>
                  </a:lnTo>
                  <a:close/>
                  <a:moveTo>
                    <a:pt x="2449830" y="483870"/>
                  </a:moveTo>
                  <a:cubicBezTo>
                    <a:pt x="2437130" y="468630"/>
                    <a:pt x="2424430" y="454660"/>
                    <a:pt x="2410460" y="440690"/>
                  </a:cubicBezTo>
                  <a:lnTo>
                    <a:pt x="440690" y="2410460"/>
                  </a:lnTo>
                  <a:cubicBezTo>
                    <a:pt x="454660" y="2424430"/>
                    <a:pt x="469900" y="2437130"/>
                    <a:pt x="483870" y="2449830"/>
                  </a:cubicBezTo>
                  <a:lnTo>
                    <a:pt x="2449830" y="483870"/>
                  </a:lnTo>
                  <a:close/>
                  <a:moveTo>
                    <a:pt x="2588260" y="675640"/>
                  </a:moveTo>
                  <a:cubicBezTo>
                    <a:pt x="2578100" y="659130"/>
                    <a:pt x="2567940" y="641350"/>
                    <a:pt x="2556510" y="624840"/>
                  </a:cubicBezTo>
                  <a:lnTo>
                    <a:pt x="624840" y="2556510"/>
                  </a:lnTo>
                  <a:cubicBezTo>
                    <a:pt x="641350" y="2567940"/>
                    <a:pt x="657860" y="2578100"/>
                    <a:pt x="675640" y="2588260"/>
                  </a:cubicBezTo>
                  <a:lnTo>
                    <a:pt x="2588260" y="675640"/>
                  </a:lnTo>
                  <a:close/>
                  <a:moveTo>
                    <a:pt x="2646680" y="783590"/>
                  </a:moveTo>
                  <a:cubicBezTo>
                    <a:pt x="2637790" y="765810"/>
                    <a:pt x="2628900" y="746760"/>
                    <a:pt x="2618740" y="728980"/>
                  </a:cubicBezTo>
                  <a:lnTo>
                    <a:pt x="728980" y="2618740"/>
                  </a:lnTo>
                  <a:cubicBezTo>
                    <a:pt x="746760" y="2628900"/>
                    <a:pt x="764540" y="2637790"/>
                    <a:pt x="783590" y="2646680"/>
                  </a:cubicBezTo>
                  <a:lnTo>
                    <a:pt x="2646680" y="783590"/>
                  </a:lnTo>
                  <a:close/>
                </a:path>
              </a:pathLst>
            </a:custGeom>
            <a:solidFill>
              <a:srgbClr val="C53D0E"/>
            </a:solidFill>
          </p:spPr>
        </p:sp>
      </p:grpSp>
      <p:grpSp>
        <p:nvGrpSpPr>
          <p:cNvPr id="7" name="Group 7"/>
          <p:cNvGrpSpPr/>
          <p:nvPr/>
        </p:nvGrpSpPr>
        <p:grpSpPr>
          <a:xfrm>
            <a:off x="685621" y="1752968"/>
            <a:ext cx="10943456" cy="4652437"/>
            <a:chOff x="0" y="0"/>
            <a:chExt cx="4324467" cy="1838000"/>
          </a:xfrm>
        </p:grpSpPr>
        <p:sp>
          <p:nvSpPr>
            <p:cNvPr id="8" name="Freeform 8"/>
            <p:cNvSpPr/>
            <p:nvPr/>
          </p:nvSpPr>
          <p:spPr>
            <a:xfrm>
              <a:off x="0" y="0"/>
              <a:ext cx="4324467" cy="1838000"/>
            </a:xfrm>
            <a:custGeom>
              <a:avLst/>
              <a:gdLst/>
              <a:ahLst/>
              <a:cxnLst/>
              <a:rect l="l" t="t" r="r" b="b"/>
              <a:pathLst>
                <a:path w="4324467" h="1838000">
                  <a:moveTo>
                    <a:pt x="0" y="0"/>
                  </a:moveTo>
                  <a:lnTo>
                    <a:pt x="4324467" y="0"/>
                  </a:lnTo>
                  <a:lnTo>
                    <a:pt x="4324467" y="1838000"/>
                  </a:lnTo>
                  <a:lnTo>
                    <a:pt x="0" y="1838000"/>
                  </a:lnTo>
                  <a:close/>
                </a:path>
              </a:pathLst>
            </a:custGeom>
            <a:solidFill>
              <a:srgbClr val="C9E265">
                <a:alpha val="49804"/>
              </a:srgbClr>
            </a:solidFill>
          </p:spPr>
        </p:sp>
        <p:sp>
          <p:nvSpPr>
            <p:cNvPr id="9" name="TextBox 9"/>
            <p:cNvSpPr txBox="1"/>
            <p:nvPr/>
          </p:nvSpPr>
          <p:spPr>
            <a:xfrm>
              <a:off x="0" y="-38100"/>
              <a:ext cx="812800" cy="850900"/>
            </a:xfrm>
            <a:prstGeom prst="rect">
              <a:avLst/>
            </a:prstGeom>
          </p:spPr>
          <p:txBody>
            <a:bodyPr lIns="50800" tIns="50800" rIns="50800" bIns="50800" rtlCol="0" anchor="ctr"/>
            <a:lstStyle/>
            <a:p>
              <a:pPr algn="ctr">
                <a:lnSpc>
                  <a:spcPts val="1772"/>
                </a:lnSpc>
                <a:spcBef>
                  <a:spcPct val="0"/>
                </a:spcBef>
              </a:pPr>
              <a:endParaRPr lang="vi-VN" dirty="0">
                <a:latin typeface="Arial" pitchFamily="34" charset="0"/>
              </a:endParaRPr>
            </a:p>
          </p:txBody>
        </p:sp>
      </p:grpSp>
      <p:grpSp>
        <p:nvGrpSpPr>
          <p:cNvPr id="10" name="Group 10"/>
          <p:cNvGrpSpPr/>
          <p:nvPr/>
        </p:nvGrpSpPr>
        <p:grpSpPr>
          <a:xfrm>
            <a:off x="685621" y="1238617"/>
            <a:ext cx="3210672" cy="1028700"/>
            <a:chOff x="0" y="0"/>
            <a:chExt cx="1268744" cy="406400"/>
          </a:xfrm>
        </p:grpSpPr>
        <p:sp>
          <p:nvSpPr>
            <p:cNvPr id="11" name="Freeform 11"/>
            <p:cNvSpPr/>
            <p:nvPr/>
          </p:nvSpPr>
          <p:spPr>
            <a:xfrm>
              <a:off x="0" y="0"/>
              <a:ext cx="1255558" cy="406400"/>
            </a:xfrm>
            <a:custGeom>
              <a:avLst/>
              <a:gdLst/>
              <a:ahLst/>
              <a:cxnLst/>
              <a:rect l="l" t="t" r="r" b="b"/>
              <a:pathLst>
                <a:path w="1255558" h="406400">
                  <a:moveTo>
                    <a:pt x="927451" y="0"/>
                  </a:moveTo>
                  <a:lnTo>
                    <a:pt x="24107" y="0"/>
                  </a:lnTo>
                  <a:cubicBezTo>
                    <a:pt x="10793" y="0"/>
                    <a:pt x="0" y="10793"/>
                    <a:pt x="0" y="24107"/>
                  </a:cubicBezTo>
                  <a:lnTo>
                    <a:pt x="0" y="382293"/>
                  </a:lnTo>
                  <a:cubicBezTo>
                    <a:pt x="0" y="395607"/>
                    <a:pt x="10793" y="406400"/>
                    <a:pt x="24107" y="406400"/>
                  </a:cubicBezTo>
                  <a:lnTo>
                    <a:pt x="927451" y="406400"/>
                  </a:lnTo>
                  <a:cubicBezTo>
                    <a:pt x="943192" y="406400"/>
                    <a:pt x="958602" y="401887"/>
                    <a:pt x="971857" y="393396"/>
                  </a:cubicBezTo>
                  <a:lnTo>
                    <a:pt x="1248445" y="216204"/>
                  </a:lnTo>
                  <a:cubicBezTo>
                    <a:pt x="1252877" y="213365"/>
                    <a:pt x="1255558" y="208464"/>
                    <a:pt x="1255558" y="203200"/>
                  </a:cubicBezTo>
                  <a:cubicBezTo>
                    <a:pt x="1255558" y="197936"/>
                    <a:pt x="1252877" y="193035"/>
                    <a:pt x="1248445" y="190196"/>
                  </a:cubicBezTo>
                  <a:lnTo>
                    <a:pt x="971857" y="13004"/>
                  </a:lnTo>
                  <a:cubicBezTo>
                    <a:pt x="958602" y="4513"/>
                    <a:pt x="943192" y="0"/>
                    <a:pt x="927451" y="0"/>
                  </a:cubicBezTo>
                  <a:close/>
                </a:path>
              </a:pathLst>
            </a:custGeom>
            <a:solidFill>
              <a:srgbClr val="2D604A"/>
            </a:solidFill>
          </p:spPr>
        </p:sp>
        <p:sp>
          <p:nvSpPr>
            <p:cNvPr id="12" name="TextBox 12"/>
            <p:cNvSpPr txBox="1"/>
            <p:nvPr/>
          </p:nvSpPr>
          <p:spPr>
            <a:xfrm>
              <a:off x="0" y="-38100"/>
              <a:ext cx="698500" cy="444500"/>
            </a:xfrm>
            <a:prstGeom prst="rect">
              <a:avLst/>
            </a:prstGeom>
          </p:spPr>
          <p:txBody>
            <a:bodyPr lIns="50800" tIns="50800" rIns="50800" bIns="50800" rtlCol="0" anchor="ctr"/>
            <a:lstStyle/>
            <a:p>
              <a:pPr algn="ctr">
                <a:lnSpc>
                  <a:spcPts val="1772"/>
                </a:lnSpc>
                <a:spcBef>
                  <a:spcPct val="0"/>
                </a:spcBef>
              </a:pPr>
              <a:endParaRPr lang="vi-VN" dirty="0">
                <a:latin typeface="Arial" pitchFamily="34" charset="0"/>
              </a:endParaRPr>
            </a:p>
          </p:txBody>
        </p:sp>
      </p:grpSp>
      <p:grpSp>
        <p:nvGrpSpPr>
          <p:cNvPr id="14" name="Group 14"/>
          <p:cNvGrpSpPr/>
          <p:nvPr/>
        </p:nvGrpSpPr>
        <p:grpSpPr>
          <a:xfrm>
            <a:off x="976097" y="4481060"/>
            <a:ext cx="4128182" cy="1617708"/>
            <a:chOff x="0" y="0"/>
            <a:chExt cx="1631312" cy="639095"/>
          </a:xfrm>
        </p:grpSpPr>
        <p:sp>
          <p:nvSpPr>
            <p:cNvPr id="15" name="Freeform 15"/>
            <p:cNvSpPr/>
            <p:nvPr/>
          </p:nvSpPr>
          <p:spPr>
            <a:xfrm>
              <a:off x="0" y="0"/>
              <a:ext cx="1631312" cy="639095"/>
            </a:xfrm>
            <a:custGeom>
              <a:avLst/>
              <a:gdLst/>
              <a:ahLst/>
              <a:cxnLst/>
              <a:rect l="l" t="t" r="r" b="b"/>
              <a:pathLst>
                <a:path w="1631312" h="639095">
                  <a:moveTo>
                    <a:pt x="1631312" y="319547"/>
                  </a:moveTo>
                  <a:lnTo>
                    <a:pt x="1224912" y="0"/>
                  </a:lnTo>
                  <a:lnTo>
                    <a:pt x="1224912" y="203200"/>
                  </a:lnTo>
                  <a:lnTo>
                    <a:pt x="0" y="203200"/>
                  </a:lnTo>
                  <a:lnTo>
                    <a:pt x="0" y="435895"/>
                  </a:lnTo>
                  <a:lnTo>
                    <a:pt x="1224912" y="435895"/>
                  </a:lnTo>
                  <a:lnTo>
                    <a:pt x="1224912" y="639095"/>
                  </a:lnTo>
                  <a:lnTo>
                    <a:pt x="1631312" y="319547"/>
                  </a:lnTo>
                  <a:close/>
                </a:path>
              </a:pathLst>
            </a:custGeom>
            <a:solidFill>
              <a:srgbClr val="C9E265"/>
            </a:solidFill>
          </p:spPr>
        </p:sp>
        <p:sp>
          <p:nvSpPr>
            <p:cNvPr id="16" name="TextBox 16"/>
            <p:cNvSpPr txBox="1"/>
            <p:nvPr/>
          </p:nvSpPr>
          <p:spPr>
            <a:xfrm>
              <a:off x="0" y="165100"/>
              <a:ext cx="711200" cy="444500"/>
            </a:xfrm>
            <a:prstGeom prst="rect">
              <a:avLst/>
            </a:prstGeom>
          </p:spPr>
          <p:txBody>
            <a:bodyPr lIns="50800" tIns="50800" rIns="50800" bIns="50800" rtlCol="0" anchor="ctr"/>
            <a:lstStyle/>
            <a:p>
              <a:pPr algn="ctr">
                <a:lnSpc>
                  <a:spcPts val="1772"/>
                </a:lnSpc>
                <a:spcBef>
                  <a:spcPct val="0"/>
                </a:spcBef>
              </a:pPr>
              <a:endParaRPr lang="vi-VN" dirty="0">
                <a:latin typeface="Arial" pitchFamily="34" charset="0"/>
              </a:endParaRPr>
            </a:p>
          </p:txBody>
        </p:sp>
      </p:grpSp>
      <p:sp>
        <p:nvSpPr>
          <p:cNvPr id="17" name="TextBox 17"/>
          <p:cNvSpPr txBox="1"/>
          <p:nvPr/>
        </p:nvSpPr>
        <p:spPr>
          <a:xfrm>
            <a:off x="685621" y="287867"/>
            <a:ext cx="10046159" cy="384529"/>
          </a:xfrm>
          <a:prstGeom prst="rect">
            <a:avLst/>
          </a:prstGeom>
        </p:spPr>
        <p:txBody>
          <a:bodyPr lIns="0" tIns="0" rIns="0" bIns="0" rtlCol="0" anchor="t">
            <a:spAutoFit/>
          </a:bodyPr>
          <a:lstStyle/>
          <a:p>
            <a:pPr algn="just">
              <a:lnSpc>
                <a:spcPts val="3266"/>
              </a:lnSpc>
            </a:pPr>
            <a:r>
              <a:rPr lang="vi-VN" sz="2300" b="1" dirty="0">
                <a:solidFill>
                  <a:srgbClr val="000000"/>
                </a:solidFill>
                <a:latin typeface="Arial" pitchFamily="34" charset="0"/>
              </a:rPr>
              <a:t>I. KHÁI NIỆM CẢM ỨNG VÀ VAI TRÒ CỦA CẢM ỨNG ĐỐI VỚI SINH VẬT</a:t>
            </a:r>
          </a:p>
        </p:txBody>
      </p:sp>
      <p:sp>
        <p:nvSpPr>
          <p:cNvPr id="18" name="TextBox 18"/>
          <p:cNvSpPr txBox="1"/>
          <p:nvPr/>
        </p:nvSpPr>
        <p:spPr>
          <a:xfrm>
            <a:off x="971582" y="1531776"/>
            <a:ext cx="2150602" cy="384529"/>
          </a:xfrm>
          <a:prstGeom prst="rect">
            <a:avLst/>
          </a:prstGeom>
        </p:spPr>
        <p:txBody>
          <a:bodyPr lIns="0" tIns="0" rIns="0" bIns="0" rtlCol="0" anchor="t">
            <a:spAutoFit/>
          </a:bodyPr>
          <a:lstStyle/>
          <a:p>
            <a:pPr algn="just">
              <a:lnSpc>
                <a:spcPts val="3266"/>
              </a:lnSpc>
            </a:pPr>
            <a:r>
              <a:rPr lang="vi-VN" sz="2300" b="1" dirty="0">
                <a:solidFill>
                  <a:srgbClr val="FFFFFF"/>
                </a:solidFill>
                <a:latin typeface="Arial" pitchFamily="34" charset="0"/>
              </a:rPr>
              <a:t>Tìm hiểu thêm</a:t>
            </a:r>
          </a:p>
        </p:txBody>
      </p:sp>
      <p:sp>
        <p:nvSpPr>
          <p:cNvPr id="19" name="TextBox 19"/>
          <p:cNvSpPr txBox="1"/>
          <p:nvPr/>
        </p:nvSpPr>
        <p:spPr>
          <a:xfrm>
            <a:off x="976097" y="2372286"/>
            <a:ext cx="4128182" cy="2115964"/>
          </a:xfrm>
          <a:prstGeom prst="rect">
            <a:avLst/>
          </a:prstGeom>
        </p:spPr>
        <p:txBody>
          <a:bodyPr lIns="0" tIns="0" rIns="0" bIns="0" rtlCol="0" anchor="t">
            <a:spAutoFit/>
          </a:bodyPr>
          <a:lstStyle/>
          <a:p>
            <a:pPr algn="just">
              <a:lnSpc>
                <a:spcPct val="120000"/>
              </a:lnSpc>
              <a:spcBef>
                <a:spcPct val="0"/>
              </a:spcBef>
            </a:pPr>
            <a:r>
              <a:rPr lang="vi-VN" sz="2300" b="1" dirty="0">
                <a:solidFill>
                  <a:srgbClr val="000000"/>
                </a:solidFill>
                <a:latin typeface="Arial" pitchFamily="34" charset="0"/>
              </a:rPr>
              <a:t>Nếu một bộ phận của cơ thể bị tổn thương mà con người không có cảm giác đau thì có thể dẫn đến hậu quả gì? Lấy ví dụ</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ppt_x</p:attrName>
                                        </p:attrNameLst>
                                      </p:cBhvr>
                                      <p:tavLst>
                                        <p:tav tm="0">
                                          <p:val>
                                            <p:strVal val="#ppt_x"/>
                                          </p:val>
                                        </p:tav>
                                        <p:tav tm="100000">
                                          <p:val>
                                            <p:strVal val="#ppt_x"/>
                                          </p:val>
                                        </p:tav>
                                      </p:tavLst>
                                    </p:anim>
                                    <p:anim calcmode="lin" valueType="num">
                                      <p:cBhvr>
                                        <p:cTn id="9" dur="1000" fill="hold"/>
                                        <p:tgtEl>
                                          <p:spTgt spid="18"/>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1000"/>
                                        <p:tgtEl>
                                          <p:spTgt spid="19"/>
                                        </p:tgtEl>
                                      </p:cBhvr>
                                    </p:animEffect>
                                    <p:anim calcmode="lin" valueType="num">
                                      <p:cBhvr>
                                        <p:cTn id="13" dur="1000" fill="hold"/>
                                        <p:tgtEl>
                                          <p:spTgt spid="19"/>
                                        </p:tgtEl>
                                        <p:attrNameLst>
                                          <p:attrName>ppt_x</p:attrName>
                                        </p:attrNameLst>
                                      </p:cBhvr>
                                      <p:tavLst>
                                        <p:tav tm="0">
                                          <p:val>
                                            <p:strVal val="#ppt_x"/>
                                          </p:val>
                                        </p:tav>
                                        <p:tav tm="100000">
                                          <p:val>
                                            <p:strVal val="#ppt_x"/>
                                          </p:val>
                                        </p:tav>
                                      </p:tavLst>
                                    </p:anim>
                                    <p:anim calcmode="lin" valueType="num">
                                      <p:cBhvr>
                                        <p:cTn id="14" dur="1000" fill="hold"/>
                                        <p:tgtEl>
                                          <p:spTgt spid="19"/>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1000"/>
                                        <p:tgtEl>
                                          <p:spTgt spid="7"/>
                                        </p:tgtEl>
                                      </p:cBhvr>
                                    </p:animEffect>
                                    <p:anim calcmode="lin" valueType="num">
                                      <p:cBhvr>
                                        <p:cTn id="18" dur="1000" fill="hold"/>
                                        <p:tgtEl>
                                          <p:spTgt spid="7"/>
                                        </p:tgtEl>
                                        <p:attrNameLst>
                                          <p:attrName>ppt_x</p:attrName>
                                        </p:attrNameLst>
                                      </p:cBhvr>
                                      <p:tavLst>
                                        <p:tav tm="0">
                                          <p:val>
                                            <p:strVal val="#ppt_x"/>
                                          </p:val>
                                        </p:tav>
                                        <p:tav tm="100000">
                                          <p:val>
                                            <p:strVal val="#ppt_x"/>
                                          </p:val>
                                        </p:tav>
                                      </p:tavLst>
                                    </p:anim>
                                    <p:anim calcmode="lin" valueType="num">
                                      <p:cBhvr>
                                        <p:cTn id="19" dur="1000" fill="hold"/>
                                        <p:tgtEl>
                                          <p:spTgt spid="7"/>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1000"/>
                                        <p:tgtEl>
                                          <p:spTgt spid="10"/>
                                        </p:tgtEl>
                                      </p:cBhvr>
                                    </p:animEffect>
                                    <p:anim calcmode="lin" valueType="num">
                                      <p:cBhvr>
                                        <p:cTn id="23" dur="1000" fill="hold"/>
                                        <p:tgtEl>
                                          <p:spTgt spid="10"/>
                                        </p:tgtEl>
                                        <p:attrNameLst>
                                          <p:attrName>ppt_x</p:attrName>
                                        </p:attrNameLst>
                                      </p:cBhvr>
                                      <p:tavLst>
                                        <p:tav tm="0">
                                          <p:val>
                                            <p:strVal val="#ppt_x"/>
                                          </p:val>
                                        </p:tav>
                                        <p:tav tm="100000">
                                          <p:val>
                                            <p:strVal val="#ppt_x"/>
                                          </p:val>
                                        </p:tav>
                                      </p:tavLst>
                                    </p:anim>
                                    <p:anim calcmode="lin" valueType="num">
                                      <p:cBhvr>
                                        <p:cTn id="24" dur="1000" fill="hold"/>
                                        <p:tgtEl>
                                          <p:spTgt spid="10"/>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1000"/>
                                        <p:tgtEl>
                                          <p:spTgt spid="14"/>
                                        </p:tgtEl>
                                      </p:cBhvr>
                                    </p:animEffect>
                                    <p:anim calcmode="lin" valueType="num">
                                      <p:cBhvr>
                                        <p:cTn id="28" dur="1000" fill="hold"/>
                                        <p:tgtEl>
                                          <p:spTgt spid="14"/>
                                        </p:tgtEl>
                                        <p:attrNameLst>
                                          <p:attrName>ppt_x</p:attrName>
                                        </p:attrNameLst>
                                      </p:cBhvr>
                                      <p:tavLst>
                                        <p:tav tm="0">
                                          <p:val>
                                            <p:strVal val="#ppt_x"/>
                                          </p:val>
                                        </p:tav>
                                        <p:tav tm="100000">
                                          <p:val>
                                            <p:strVal val="#ppt_x"/>
                                          </p:val>
                                        </p:tav>
                                      </p:tavLst>
                                    </p:anim>
                                    <p:anim calcmode="lin" valueType="num">
                                      <p:cBhvr>
                                        <p:cTn id="2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80868" y="-1095558"/>
            <a:ext cx="13528373" cy="2045251"/>
            <a:chOff x="0" y="0"/>
            <a:chExt cx="5345935" cy="808000"/>
          </a:xfrm>
        </p:grpSpPr>
        <p:sp>
          <p:nvSpPr>
            <p:cNvPr id="3" name="Freeform 3"/>
            <p:cNvSpPr/>
            <p:nvPr/>
          </p:nvSpPr>
          <p:spPr>
            <a:xfrm>
              <a:off x="0" y="0"/>
              <a:ext cx="5345935" cy="808000"/>
            </a:xfrm>
            <a:custGeom>
              <a:avLst/>
              <a:gdLst/>
              <a:ahLst/>
              <a:cxnLst/>
              <a:rect l="l" t="t" r="r" b="b"/>
              <a:pathLst>
                <a:path w="5345935" h="808000">
                  <a:moveTo>
                    <a:pt x="0" y="0"/>
                  </a:moveTo>
                  <a:lnTo>
                    <a:pt x="5345935" y="0"/>
                  </a:lnTo>
                  <a:lnTo>
                    <a:pt x="5345935" y="808000"/>
                  </a:lnTo>
                  <a:lnTo>
                    <a:pt x="0" y="808000"/>
                  </a:lnTo>
                  <a:close/>
                </a:path>
              </a:pathLst>
            </a:custGeom>
            <a:solidFill>
              <a:srgbClr val="FFD079"/>
            </a:solidFill>
          </p:spPr>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1772"/>
                </a:lnSpc>
                <a:spcBef>
                  <a:spcPct val="0"/>
                </a:spcBef>
              </a:pPr>
              <a:endParaRPr>
                <a:latin typeface="Arial" pitchFamily="34" charset="0"/>
              </a:endParaRPr>
            </a:p>
          </p:txBody>
        </p:sp>
      </p:grpSp>
      <p:grpSp>
        <p:nvGrpSpPr>
          <p:cNvPr id="5" name="Group 5"/>
          <p:cNvGrpSpPr>
            <a:grpSpLocks noChangeAspect="1"/>
          </p:cNvGrpSpPr>
          <p:nvPr/>
        </p:nvGrpSpPr>
        <p:grpSpPr>
          <a:xfrm>
            <a:off x="10731781" y="-2258963"/>
            <a:ext cx="3496669" cy="3497580"/>
            <a:chOff x="0" y="0"/>
            <a:chExt cx="2787650" cy="2787650"/>
          </a:xfrm>
        </p:grpSpPr>
        <p:sp>
          <p:nvSpPr>
            <p:cNvPr id="6" name="Freeform 6"/>
            <p:cNvSpPr/>
            <p:nvPr/>
          </p:nvSpPr>
          <p:spPr>
            <a:xfrm>
              <a:off x="0" y="0"/>
              <a:ext cx="2787650" cy="2787650"/>
            </a:xfrm>
            <a:custGeom>
              <a:avLst/>
              <a:gdLst/>
              <a:ahLst/>
              <a:cxnLst/>
              <a:rect l="l" t="t" r="r" b="b"/>
              <a:pathLst>
                <a:path w="2787650" h="2787650">
                  <a:moveTo>
                    <a:pt x="81280" y="1861820"/>
                  </a:moveTo>
                  <a:cubicBezTo>
                    <a:pt x="73660" y="1841500"/>
                    <a:pt x="67310" y="1819910"/>
                    <a:pt x="60960" y="1799590"/>
                  </a:cubicBezTo>
                  <a:lnTo>
                    <a:pt x="1800860" y="59690"/>
                  </a:lnTo>
                  <a:cubicBezTo>
                    <a:pt x="1821180" y="66040"/>
                    <a:pt x="1842770" y="72390"/>
                    <a:pt x="1863090" y="80010"/>
                  </a:cubicBezTo>
                  <a:lnTo>
                    <a:pt x="81280" y="1861820"/>
                  </a:lnTo>
                  <a:close/>
                  <a:moveTo>
                    <a:pt x="1597660" y="15240"/>
                  </a:moveTo>
                  <a:cubicBezTo>
                    <a:pt x="1573530" y="11430"/>
                    <a:pt x="1548130" y="8890"/>
                    <a:pt x="1524000" y="6350"/>
                  </a:cubicBezTo>
                  <a:lnTo>
                    <a:pt x="6350" y="1524000"/>
                  </a:lnTo>
                  <a:cubicBezTo>
                    <a:pt x="8890" y="1548130"/>
                    <a:pt x="11430" y="1573530"/>
                    <a:pt x="15240" y="1597660"/>
                  </a:cubicBezTo>
                  <a:lnTo>
                    <a:pt x="1597660" y="15240"/>
                  </a:lnTo>
                  <a:close/>
                  <a:moveTo>
                    <a:pt x="2189480" y="248920"/>
                  </a:moveTo>
                  <a:cubicBezTo>
                    <a:pt x="2172970" y="237490"/>
                    <a:pt x="2156460" y="226060"/>
                    <a:pt x="2139950" y="215900"/>
                  </a:cubicBezTo>
                  <a:lnTo>
                    <a:pt x="215900" y="2139950"/>
                  </a:lnTo>
                  <a:cubicBezTo>
                    <a:pt x="226060" y="2156460"/>
                    <a:pt x="237490" y="2172970"/>
                    <a:pt x="248920" y="2189480"/>
                  </a:cubicBezTo>
                  <a:lnTo>
                    <a:pt x="2189480" y="248920"/>
                  </a:lnTo>
                  <a:close/>
                  <a:moveTo>
                    <a:pt x="1979930" y="128270"/>
                  </a:moveTo>
                  <a:cubicBezTo>
                    <a:pt x="1960880" y="119380"/>
                    <a:pt x="1941830" y="110490"/>
                    <a:pt x="1922780" y="102870"/>
                  </a:cubicBezTo>
                  <a:lnTo>
                    <a:pt x="104140" y="1921510"/>
                  </a:lnTo>
                  <a:cubicBezTo>
                    <a:pt x="111760" y="1940560"/>
                    <a:pt x="120650" y="1959610"/>
                    <a:pt x="129540" y="1978660"/>
                  </a:cubicBezTo>
                  <a:lnTo>
                    <a:pt x="1979930" y="128270"/>
                  </a:lnTo>
                  <a:close/>
                  <a:moveTo>
                    <a:pt x="2087880" y="185420"/>
                  </a:moveTo>
                  <a:cubicBezTo>
                    <a:pt x="2070100" y="175260"/>
                    <a:pt x="2052320" y="165100"/>
                    <a:pt x="2034540" y="156210"/>
                  </a:cubicBezTo>
                  <a:lnTo>
                    <a:pt x="154940" y="2035810"/>
                  </a:lnTo>
                  <a:cubicBezTo>
                    <a:pt x="163830" y="2053590"/>
                    <a:pt x="173990" y="2071370"/>
                    <a:pt x="184150" y="2089150"/>
                  </a:cubicBezTo>
                  <a:lnTo>
                    <a:pt x="2087880" y="185420"/>
                  </a:lnTo>
                  <a:close/>
                  <a:moveTo>
                    <a:pt x="834390" y="116840"/>
                  </a:moveTo>
                  <a:cubicBezTo>
                    <a:pt x="774700" y="143510"/>
                    <a:pt x="716280" y="173990"/>
                    <a:pt x="660400" y="208280"/>
                  </a:cubicBezTo>
                  <a:lnTo>
                    <a:pt x="208280" y="660400"/>
                  </a:lnTo>
                  <a:cubicBezTo>
                    <a:pt x="172720" y="716280"/>
                    <a:pt x="142240" y="774700"/>
                    <a:pt x="116840" y="834390"/>
                  </a:cubicBezTo>
                  <a:lnTo>
                    <a:pt x="834390" y="116840"/>
                  </a:lnTo>
                  <a:close/>
                  <a:moveTo>
                    <a:pt x="1363980" y="0"/>
                  </a:moveTo>
                  <a:lnTo>
                    <a:pt x="0" y="1363980"/>
                  </a:lnTo>
                  <a:cubicBezTo>
                    <a:pt x="0" y="1391920"/>
                    <a:pt x="0" y="1418590"/>
                    <a:pt x="1270" y="1446530"/>
                  </a:cubicBezTo>
                  <a:lnTo>
                    <a:pt x="1445260" y="1270"/>
                  </a:lnTo>
                  <a:cubicBezTo>
                    <a:pt x="1418590" y="0"/>
                    <a:pt x="1390650" y="0"/>
                    <a:pt x="1363980" y="0"/>
                  </a:cubicBezTo>
                  <a:close/>
                  <a:moveTo>
                    <a:pt x="2787650" y="1386840"/>
                  </a:moveTo>
                  <a:lnTo>
                    <a:pt x="1386840" y="2787650"/>
                  </a:lnTo>
                  <a:cubicBezTo>
                    <a:pt x="1414780" y="2787650"/>
                    <a:pt x="1443990" y="2787650"/>
                    <a:pt x="1471930" y="2785110"/>
                  </a:cubicBezTo>
                  <a:lnTo>
                    <a:pt x="2785110" y="1471930"/>
                  </a:lnTo>
                  <a:cubicBezTo>
                    <a:pt x="2786380" y="1443990"/>
                    <a:pt x="2787650" y="1414780"/>
                    <a:pt x="2787650" y="1386840"/>
                  </a:cubicBezTo>
                  <a:close/>
                  <a:moveTo>
                    <a:pt x="2283460" y="321310"/>
                  </a:moveTo>
                  <a:cubicBezTo>
                    <a:pt x="2268220" y="308610"/>
                    <a:pt x="2252980" y="295910"/>
                    <a:pt x="2237740" y="284480"/>
                  </a:cubicBezTo>
                  <a:lnTo>
                    <a:pt x="284480" y="2237740"/>
                  </a:lnTo>
                  <a:cubicBezTo>
                    <a:pt x="295910" y="2252980"/>
                    <a:pt x="308610" y="2268220"/>
                    <a:pt x="321310" y="2283460"/>
                  </a:cubicBezTo>
                  <a:lnTo>
                    <a:pt x="2283460" y="321310"/>
                  </a:lnTo>
                  <a:close/>
                  <a:moveTo>
                    <a:pt x="1276350" y="5080"/>
                  </a:moveTo>
                  <a:cubicBezTo>
                    <a:pt x="1244600" y="7620"/>
                    <a:pt x="1214120" y="11430"/>
                    <a:pt x="1182370" y="16510"/>
                  </a:cubicBezTo>
                  <a:lnTo>
                    <a:pt x="16510" y="1182370"/>
                  </a:lnTo>
                  <a:cubicBezTo>
                    <a:pt x="11430" y="1214120"/>
                    <a:pt x="7620" y="1244600"/>
                    <a:pt x="5080" y="1276350"/>
                  </a:cubicBezTo>
                  <a:lnTo>
                    <a:pt x="1276350" y="5080"/>
                  </a:lnTo>
                  <a:close/>
                  <a:moveTo>
                    <a:pt x="1080770" y="35560"/>
                  </a:moveTo>
                  <a:cubicBezTo>
                    <a:pt x="1042670" y="44450"/>
                    <a:pt x="1004570" y="54610"/>
                    <a:pt x="966470" y="67310"/>
                  </a:cubicBezTo>
                  <a:lnTo>
                    <a:pt x="66040" y="966470"/>
                  </a:lnTo>
                  <a:cubicBezTo>
                    <a:pt x="54610" y="1004570"/>
                    <a:pt x="43180" y="1041400"/>
                    <a:pt x="34290" y="1080770"/>
                  </a:cubicBezTo>
                  <a:lnTo>
                    <a:pt x="1080770" y="35560"/>
                  </a:lnTo>
                  <a:close/>
                  <a:moveTo>
                    <a:pt x="1734820" y="41910"/>
                  </a:moveTo>
                  <a:cubicBezTo>
                    <a:pt x="1711960" y="36830"/>
                    <a:pt x="1690370" y="31750"/>
                    <a:pt x="1667510" y="26670"/>
                  </a:cubicBezTo>
                  <a:lnTo>
                    <a:pt x="26670" y="1667510"/>
                  </a:lnTo>
                  <a:cubicBezTo>
                    <a:pt x="31750" y="1690370"/>
                    <a:pt x="36830" y="1711960"/>
                    <a:pt x="41910" y="1734820"/>
                  </a:cubicBezTo>
                  <a:lnTo>
                    <a:pt x="1734820" y="41910"/>
                  </a:lnTo>
                  <a:close/>
                  <a:moveTo>
                    <a:pt x="2762250" y="1659890"/>
                  </a:moveTo>
                  <a:cubicBezTo>
                    <a:pt x="2768600" y="1626870"/>
                    <a:pt x="2773680" y="1595120"/>
                    <a:pt x="2777490" y="1562100"/>
                  </a:cubicBezTo>
                  <a:lnTo>
                    <a:pt x="1562100" y="2777490"/>
                  </a:lnTo>
                  <a:cubicBezTo>
                    <a:pt x="1595120" y="2773680"/>
                    <a:pt x="1628140" y="2768600"/>
                    <a:pt x="1659890" y="2762250"/>
                  </a:cubicBezTo>
                  <a:lnTo>
                    <a:pt x="2762250" y="1659890"/>
                  </a:lnTo>
                  <a:close/>
                  <a:moveTo>
                    <a:pt x="2785110" y="1306830"/>
                  </a:moveTo>
                  <a:cubicBezTo>
                    <a:pt x="2783840" y="1281430"/>
                    <a:pt x="2781300" y="1256030"/>
                    <a:pt x="2778760" y="1230630"/>
                  </a:cubicBezTo>
                  <a:lnTo>
                    <a:pt x="1230630" y="2777490"/>
                  </a:lnTo>
                  <a:cubicBezTo>
                    <a:pt x="1256030" y="2780030"/>
                    <a:pt x="1281430" y="2782570"/>
                    <a:pt x="1306830" y="2783840"/>
                  </a:cubicBezTo>
                  <a:lnTo>
                    <a:pt x="2785110" y="1306830"/>
                  </a:lnTo>
                  <a:close/>
                  <a:moveTo>
                    <a:pt x="2767330" y="1158240"/>
                  </a:moveTo>
                  <a:cubicBezTo>
                    <a:pt x="2763520" y="1135380"/>
                    <a:pt x="2758440" y="1112520"/>
                    <a:pt x="2753360" y="1089660"/>
                  </a:cubicBezTo>
                  <a:lnTo>
                    <a:pt x="1088390" y="2753360"/>
                  </a:lnTo>
                  <a:cubicBezTo>
                    <a:pt x="1111250" y="2758440"/>
                    <a:pt x="1134110" y="2763520"/>
                    <a:pt x="1156970" y="2767330"/>
                  </a:cubicBezTo>
                  <a:lnTo>
                    <a:pt x="2767330" y="1158240"/>
                  </a:lnTo>
                  <a:close/>
                  <a:moveTo>
                    <a:pt x="2369820" y="398780"/>
                  </a:moveTo>
                  <a:cubicBezTo>
                    <a:pt x="2355850" y="384810"/>
                    <a:pt x="2341880" y="372110"/>
                    <a:pt x="2327910" y="358140"/>
                  </a:cubicBezTo>
                  <a:lnTo>
                    <a:pt x="359410" y="2326640"/>
                  </a:lnTo>
                  <a:cubicBezTo>
                    <a:pt x="372110" y="2340610"/>
                    <a:pt x="386080" y="2354580"/>
                    <a:pt x="400050" y="2368550"/>
                  </a:cubicBezTo>
                  <a:lnTo>
                    <a:pt x="2369820" y="398780"/>
                  </a:lnTo>
                  <a:close/>
                  <a:moveTo>
                    <a:pt x="2451100" y="2301240"/>
                  </a:moveTo>
                  <a:cubicBezTo>
                    <a:pt x="2520950" y="2219960"/>
                    <a:pt x="2579370" y="2133600"/>
                    <a:pt x="2627630" y="2042160"/>
                  </a:cubicBezTo>
                  <a:lnTo>
                    <a:pt x="2042160" y="2627630"/>
                  </a:lnTo>
                  <a:cubicBezTo>
                    <a:pt x="2133600" y="2579370"/>
                    <a:pt x="2219960" y="2520950"/>
                    <a:pt x="2301240" y="2451100"/>
                  </a:cubicBezTo>
                  <a:lnTo>
                    <a:pt x="2451100" y="2301240"/>
                  </a:lnTo>
                  <a:close/>
                  <a:moveTo>
                    <a:pt x="2736850" y="1023620"/>
                  </a:moveTo>
                  <a:cubicBezTo>
                    <a:pt x="2730500" y="1002030"/>
                    <a:pt x="2724150" y="981710"/>
                    <a:pt x="2717800" y="960120"/>
                  </a:cubicBezTo>
                  <a:lnTo>
                    <a:pt x="960120" y="2717800"/>
                  </a:lnTo>
                  <a:cubicBezTo>
                    <a:pt x="981710" y="2724150"/>
                    <a:pt x="1002030" y="2730500"/>
                    <a:pt x="1023620" y="2736850"/>
                  </a:cubicBezTo>
                  <a:lnTo>
                    <a:pt x="2736850" y="1023620"/>
                  </a:lnTo>
                  <a:close/>
                  <a:moveTo>
                    <a:pt x="2696210" y="1892300"/>
                  </a:moveTo>
                  <a:cubicBezTo>
                    <a:pt x="2711450" y="1851660"/>
                    <a:pt x="2725420" y="1811020"/>
                    <a:pt x="2736850" y="1769110"/>
                  </a:cubicBezTo>
                  <a:lnTo>
                    <a:pt x="1769110" y="2736850"/>
                  </a:lnTo>
                  <a:cubicBezTo>
                    <a:pt x="1811020" y="2725420"/>
                    <a:pt x="1851660" y="2711450"/>
                    <a:pt x="1892300" y="2696210"/>
                  </a:cubicBezTo>
                  <a:lnTo>
                    <a:pt x="2696210" y="1892300"/>
                  </a:lnTo>
                  <a:close/>
                  <a:moveTo>
                    <a:pt x="2523490" y="576580"/>
                  </a:moveTo>
                  <a:cubicBezTo>
                    <a:pt x="2512060" y="561340"/>
                    <a:pt x="2500630" y="544830"/>
                    <a:pt x="2487930" y="529590"/>
                  </a:cubicBezTo>
                  <a:lnTo>
                    <a:pt x="529590" y="2486660"/>
                  </a:lnTo>
                  <a:cubicBezTo>
                    <a:pt x="544830" y="2499360"/>
                    <a:pt x="561340" y="2510790"/>
                    <a:pt x="576580" y="2522220"/>
                  </a:cubicBezTo>
                  <a:lnTo>
                    <a:pt x="2523490" y="576580"/>
                  </a:lnTo>
                  <a:close/>
                  <a:moveTo>
                    <a:pt x="2696210" y="899160"/>
                  </a:moveTo>
                  <a:cubicBezTo>
                    <a:pt x="2688590" y="878840"/>
                    <a:pt x="2680970" y="859790"/>
                    <a:pt x="2672080" y="840740"/>
                  </a:cubicBezTo>
                  <a:lnTo>
                    <a:pt x="839470" y="2673350"/>
                  </a:lnTo>
                  <a:cubicBezTo>
                    <a:pt x="858520" y="2682240"/>
                    <a:pt x="878840" y="2689860"/>
                    <a:pt x="897890" y="2697480"/>
                  </a:cubicBezTo>
                  <a:lnTo>
                    <a:pt x="2696210" y="899160"/>
                  </a:lnTo>
                  <a:close/>
                  <a:moveTo>
                    <a:pt x="2449830" y="483870"/>
                  </a:moveTo>
                  <a:cubicBezTo>
                    <a:pt x="2437130" y="468630"/>
                    <a:pt x="2424430" y="454660"/>
                    <a:pt x="2410460" y="440690"/>
                  </a:cubicBezTo>
                  <a:lnTo>
                    <a:pt x="440690" y="2410460"/>
                  </a:lnTo>
                  <a:cubicBezTo>
                    <a:pt x="454660" y="2424430"/>
                    <a:pt x="469900" y="2437130"/>
                    <a:pt x="483870" y="2449830"/>
                  </a:cubicBezTo>
                  <a:lnTo>
                    <a:pt x="2449830" y="483870"/>
                  </a:lnTo>
                  <a:close/>
                  <a:moveTo>
                    <a:pt x="2588260" y="675640"/>
                  </a:moveTo>
                  <a:cubicBezTo>
                    <a:pt x="2578100" y="659130"/>
                    <a:pt x="2567940" y="641350"/>
                    <a:pt x="2556510" y="624840"/>
                  </a:cubicBezTo>
                  <a:lnTo>
                    <a:pt x="624840" y="2556510"/>
                  </a:lnTo>
                  <a:cubicBezTo>
                    <a:pt x="641350" y="2567940"/>
                    <a:pt x="657860" y="2578100"/>
                    <a:pt x="675640" y="2588260"/>
                  </a:cubicBezTo>
                  <a:lnTo>
                    <a:pt x="2588260" y="675640"/>
                  </a:lnTo>
                  <a:close/>
                  <a:moveTo>
                    <a:pt x="2646680" y="783590"/>
                  </a:moveTo>
                  <a:cubicBezTo>
                    <a:pt x="2637790" y="765810"/>
                    <a:pt x="2628900" y="746760"/>
                    <a:pt x="2618740" y="728980"/>
                  </a:cubicBezTo>
                  <a:lnTo>
                    <a:pt x="728980" y="2618740"/>
                  </a:lnTo>
                  <a:cubicBezTo>
                    <a:pt x="746760" y="2628900"/>
                    <a:pt x="764540" y="2637790"/>
                    <a:pt x="783590" y="2646680"/>
                  </a:cubicBezTo>
                  <a:lnTo>
                    <a:pt x="2646680" y="783590"/>
                  </a:lnTo>
                  <a:close/>
                </a:path>
              </a:pathLst>
            </a:custGeom>
            <a:solidFill>
              <a:srgbClr val="C53D0E"/>
            </a:solidFill>
          </p:spPr>
        </p:sp>
      </p:grpSp>
      <p:sp>
        <p:nvSpPr>
          <p:cNvPr id="7" name="TextBox 7"/>
          <p:cNvSpPr txBox="1"/>
          <p:nvPr/>
        </p:nvSpPr>
        <p:spPr>
          <a:xfrm>
            <a:off x="685621" y="287867"/>
            <a:ext cx="10046159" cy="384529"/>
          </a:xfrm>
          <a:prstGeom prst="rect">
            <a:avLst/>
          </a:prstGeom>
        </p:spPr>
        <p:txBody>
          <a:bodyPr lIns="0" tIns="0" rIns="0" bIns="0" rtlCol="0" anchor="t">
            <a:spAutoFit/>
          </a:bodyPr>
          <a:lstStyle/>
          <a:p>
            <a:pPr algn="just">
              <a:lnSpc>
                <a:spcPts val="3266"/>
              </a:lnSpc>
            </a:pPr>
            <a:r>
              <a:rPr lang="vi-VN" sz="2300" b="1" dirty="0">
                <a:solidFill>
                  <a:srgbClr val="000000"/>
                </a:solidFill>
                <a:latin typeface="Arial" pitchFamily="34" charset="0"/>
              </a:rPr>
              <a:t>I. KHÁI NIỆM CẢM ỨNG VÀ VAI TRÒ CỦA CẢM ỨNG ĐỐI VỚI SINH VẬT</a:t>
            </a:r>
          </a:p>
        </p:txBody>
      </p:sp>
      <p:grpSp>
        <p:nvGrpSpPr>
          <p:cNvPr id="9" name="Group 9"/>
          <p:cNvGrpSpPr/>
          <p:nvPr/>
        </p:nvGrpSpPr>
        <p:grpSpPr>
          <a:xfrm>
            <a:off x="685622" y="1784589"/>
            <a:ext cx="10817582" cy="4809304"/>
            <a:chOff x="0" y="0"/>
            <a:chExt cx="4274726" cy="1899972"/>
          </a:xfrm>
        </p:grpSpPr>
        <p:sp>
          <p:nvSpPr>
            <p:cNvPr id="10" name="Freeform 10"/>
            <p:cNvSpPr/>
            <p:nvPr/>
          </p:nvSpPr>
          <p:spPr>
            <a:xfrm>
              <a:off x="0" y="0"/>
              <a:ext cx="4274726" cy="1899972"/>
            </a:xfrm>
            <a:custGeom>
              <a:avLst/>
              <a:gdLst/>
              <a:ahLst/>
              <a:cxnLst/>
              <a:rect l="l" t="t" r="r" b="b"/>
              <a:pathLst>
                <a:path w="4274726" h="1899972">
                  <a:moveTo>
                    <a:pt x="0" y="0"/>
                  </a:moveTo>
                  <a:lnTo>
                    <a:pt x="4274726" y="0"/>
                  </a:lnTo>
                  <a:lnTo>
                    <a:pt x="4274726" y="1899972"/>
                  </a:lnTo>
                  <a:lnTo>
                    <a:pt x="0" y="1899972"/>
                  </a:lnTo>
                  <a:close/>
                </a:path>
              </a:pathLst>
            </a:custGeom>
            <a:solidFill>
              <a:srgbClr val="9A0000">
                <a:alpha val="9804"/>
              </a:srgbClr>
            </a:solidFill>
          </p:spPr>
        </p:sp>
        <p:sp>
          <p:nvSpPr>
            <p:cNvPr id="11" name="TextBox 11"/>
            <p:cNvSpPr txBox="1"/>
            <p:nvPr/>
          </p:nvSpPr>
          <p:spPr>
            <a:xfrm>
              <a:off x="0" y="-38100"/>
              <a:ext cx="812800" cy="850900"/>
            </a:xfrm>
            <a:prstGeom prst="rect">
              <a:avLst/>
            </a:prstGeom>
          </p:spPr>
          <p:txBody>
            <a:bodyPr lIns="50800" tIns="50800" rIns="50800" bIns="50800" rtlCol="0" anchor="ctr"/>
            <a:lstStyle/>
            <a:p>
              <a:pPr algn="ctr">
                <a:lnSpc>
                  <a:spcPts val="1772"/>
                </a:lnSpc>
                <a:spcBef>
                  <a:spcPct val="0"/>
                </a:spcBef>
              </a:pPr>
              <a:endParaRPr lang="vi-VN" b="1" dirty="0">
                <a:latin typeface="Arial" pitchFamily="34" charset="0"/>
              </a:endParaRPr>
            </a:p>
          </p:txBody>
        </p:sp>
      </p:grpSp>
      <p:grpSp>
        <p:nvGrpSpPr>
          <p:cNvPr id="12" name="Group 12"/>
          <p:cNvGrpSpPr/>
          <p:nvPr/>
        </p:nvGrpSpPr>
        <p:grpSpPr>
          <a:xfrm>
            <a:off x="1083552" y="2616311"/>
            <a:ext cx="10092001" cy="3555889"/>
            <a:chOff x="0" y="0"/>
            <a:chExt cx="3988002" cy="1404795"/>
          </a:xfrm>
        </p:grpSpPr>
        <p:sp>
          <p:nvSpPr>
            <p:cNvPr id="13" name="Freeform 13"/>
            <p:cNvSpPr/>
            <p:nvPr/>
          </p:nvSpPr>
          <p:spPr>
            <a:xfrm>
              <a:off x="0" y="0"/>
              <a:ext cx="3988002" cy="1404795"/>
            </a:xfrm>
            <a:custGeom>
              <a:avLst/>
              <a:gdLst/>
              <a:ahLst/>
              <a:cxnLst/>
              <a:rect l="l" t="t" r="r" b="b"/>
              <a:pathLst>
                <a:path w="3988002" h="1404795">
                  <a:moveTo>
                    <a:pt x="0" y="0"/>
                  </a:moveTo>
                  <a:lnTo>
                    <a:pt x="3988002" y="0"/>
                  </a:lnTo>
                  <a:lnTo>
                    <a:pt x="3988002" y="1404795"/>
                  </a:lnTo>
                  <a:lnTo>
                    <a:pt x="0" y="1404795"/>
                  </a:lnTo>
                  <a:close/>
                </a:path>
              </a:pathLst>
            </a:custGeom>
            <a:solidFill>
              <a:srgbClr val="FFFFFF"/>
            </a:solidFill>
          </p:spPr>
        </p:sp>
        <p:sp>
          <p:nvSpPr>
            <p:cNvPr id="14" name="TextBox 14"/>
            <p:cNvSpPr txBox="1"/>
            <p:nvPr/>
          </p:nvSpPr>
          <p:spPr>
            <a:xfrm>
              <a:off x="0" y="-38100"/>
              <a:ext cx="812800" cy="850900"/>
            </a:xfrm>
            <a:prstGeom prst="rect">
              <a:avLst/>
            </a:prstGeom>
          </p:spPr>
          <p:txBody>
            <a:bodyPr lIns="50800" tIns="50800" rIns="50800" bIns="50800" rtlCol="0" anchor="ctr"/>
            <a:lstStyle/>
            <a:p>
              <a:pPr algn="ctr">
                <a:lnSpc>
                  <a:spcPts val="1772"/>
                </a:lnSpc>
                <a:spcBef>
                  <a:spcPct val="0"/>
                </a:spcBef>
              </a:pPr>
              <a:endParaRPr lang="vi-VN" b="1" dirty="0">
                <a:latin typeface="Arial" pitchFamily="34" charset="0"/>
              </a:endParaRPr>
            </a:p>
          </p:txBody>
        </p:sp>
      </p:grpSp>
      <p:sp>
        <p:nvSpPr>
          <p:cNvPr id="15" name="TextBox 15"/>
          <p:cNvSpPr txBox="1"/>
          <p:nvPr/>
        </p:nvSpPr>
        <p:spPr>
          <a:xfrm>
            <a:off x="4093062" y="1943741"/>
            <a:ext cx="7274907" cy="384529"/>
          </a:xfrm>
          <a:prstGeom prst="rect">
            <a:avLst/>
          </a:prstGeom>
        </p:spPr>
        <p:txBody>
          <a:bodyPr lIns="0" tIns="0" rIns="0" bIns="0" rtlCol="0" anchor="t">
            <a:spAutoFit/>
          </a:bodyPr>
          <a:lstStyle/>
          <a:p>
            <a:pPr algn="just">
              <a:lnSpc>
                <a:spcPts val="3266"/>
              </a:lnSpc>
              <a:spcBef>
                <a:spcPct val="0"/>
              </a:spcBef>
            </a:pPr>
            <a:r>
              <a:rPr lang="vi-VN" sz="2300" b="1" dirty="0">
                <a:solidFill>
                  <a:srgbClr val="000000"/>
                </a:solidFill>
                <a:latin typeface="Arial" pitchFamily="34" charset="0"/>
              </a:rPr>
              <a:t>Tại sao cây có thể mọc vươn về phía có ánh sáng?</a:t>
            </a:r>
          </a:p>
        </p:txBody>
      </p:sp>
      <p:sp>
        <p:nvSpPr>
          <p:cNvPr id="16" name="TextBox 16"/>
          <p:cNvSpPr txBox="1"/>
          <p:nvPr/>
        </p:nvSpPr>
        <p:spPr>
          <a:xfrm>
            <a:off x="1358684" y="2785067"/>
            <a:ext cx="5037132" cy="2923685"/>
          </a:xfrm>
          <a:prstGeom prst="rect">
            <a:avLst/>
          </a:prstGeom>
        </p:spPr>
        <p:txBody>
          <a:bodyPr lIns="0" tIns="0" rIns="0" bIns="0" rtlCol="0" anchor="t">
            <a:spAutoFit/>
          </a:bodyPr>
          <a:lstStyle/>
          <a:p>
            <a:pPr algn="just">
              <a:lnSpc>
                <a:spcPct val="120000"/>
              </a:lnSpc>
              <a:spcBef>
                <a:spcPct val="0"/>
              </a:spcBef>
            </a:pPr>
            <a:r>
              <a:rPr lang="vi-VN" sz="2300" b="1" dirty="0">
                <a:solidFill>
                  <a:srgbClr val="000000"/>
                </a:solidFill>
                <a:latin typeface="Arial" pitchFamily="34" charset="0"/>
              </a:rPr>
              <a:t>Khi cây được chiếu sáng từ một phía, chất kích thích sinh trưởng (auxin) trong cây sẽ được phân bố nhiều hơn về phía khuất ánh sáng, chất này kích thích tế bào ở phía đó sinh trưởng mạnh hơn gây ra sự uốn con thân về phía có ánh sáng</a:t>
            </a:r>
          </a:p>
        </p:txBody>
      </p:sp>
      <p:grpSp>
        <p:nvGrpSpPr>
          <p:cNvPr id="17" name="Group 17"/>
          <p:cNvGrpSpPr/>
          <p:nvPr/>
        </p:nvGrpSpPr>
        <p:grpSpPr>
          <a:xfrm>
            <a:off x="685622" y="1238617"/>
            <a:ext cx="3118988" cy="1091944"/>
            <a:chOff x="0" y="0"/>
            <a:chExt cx="6239601" cy="2183888"/>
          </a:xfrm>
        </p:grpSpPr>
        <p:grpSp>
          <p:nvGrpSpPr>
            <p:cNvPr id="18" name="Group 18"/>
            <p:cNvGrpSpPr/>
            <p:nvPr/>
          </p:nvGrpSpPr>
          <p:grpSpPr>
            <a:xfrm rot="-5400000">
              <a:off x="2050369" y="-2005344"/>
              <a:ext cx="2183888" cy="6194576"/>
              <a:chOff x="0" y="0"/>
              <a:chExt cx="660400" cy="1873217"/>
            </a:xfrm>
          </p:grpSpPr>
          <p:sp>
            <p:nvSpPr>
              <p:cNvPr id="19" name="Freeform 19"/>
              <p:cNvSpPr/>
              <p:nvPr/>
            </p:nvSpPr>
            <p:spPr>
              <a:xfrm>
                <a:off x="0" y="0"/>
                <a:ext cx="660400" cy="1873217"/>
              </a:xfrm>
              <a:custGeom>
                <a:avLst/>
                <a:gdLst/>
                <a:ahLst/>
                <a:cxnLst/>
                <a:rect l="l" t="t" r="r" b="b"/>
                <a:pathLst>
                  <a:path w="660400" h="1873217">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52057"/>
                    </a:cubicBezTo>
                    <a:lnTo>
                      <a:pt x="660400" y="1873217"/>
                    </a:lnTo>
                    <a:lnTo>
                      <a:pt x="0" y="1873217"/>
                    </a:lnTo>
                    <a:lnTo>
                      <a:pt x="0" y="353186"/>
                    </a:lnTo>
                    <a:cubicBezTo>
                      <a:pt x="1782" y="185660"/>
                      <a:pt x="93019" y="64045"/>
                      <a:pt x="220252" y="19070"/>
                    </a:cubicBezTo>
                    <a:close/>
                  </a:path>
                </a:pathLst>
              </a:custGeom>
              <a:solidFill>
                <a:srgbClr val="C9E265"/>
              </a:solidFill>
            </p:spPr>
          </p:sp>
          <p:sp>
            <p:nvSpPr>
              <p:cNvPr id="20" name="TextBox 20"/>
              <p:cNvSpPr txBox="1"/>
              <p:nvPr/>
            </p:nvSpPr>
            <p:spPr>
              <a:xfrm>
                <a:off x="0" y="98425"/>
                <a:ext cx="660400" cy="714375"/>
              </a:xfrm>
              <a:prstGeom prst="rect">
                <a:avLst/>
              </a:prstGeom>
            </p:spPr>
            <p:txBody>
              <a:bodyPr lIns="50800" tIns="50800" rIns="50800" bIns="50800" rtlCol="0" anchor="ctr"/>
              <a:lstStyle/>
              <a:p>
                <a:pPr algn="ctr">
                  <a:lnSpc>
                    <a:spcPts val="940"/>
                  </a:lnSpc>
                  <a:spcBef>
                    <a:spcPct val="0"/>
                  </a:spcBef>
                </a:pPr>
                <a:endParaRPr lang="vi-VN" b="1" dirty="0">
                  <a:latin typeface="Arial" pitchFamily="34" charset="0"/>
                </a:endParaRPr>
              </a:p>
            </p:txBody>
          </p:sp>
        </p:grpSp>
        <p:grpSp>
          <p:nvGrpSpPr>
            <p:cNvPr id="21" name="Group 21"/>
            <p:cNvGrpSpPr/>
            <p:nvPr/>
          </p:nvGrpSpPr>
          <p:grpSpPr>
            <a:xfrm>
              <a:off x="0" y="0"/>
              <a:ext cx="2183888" cy="2183888"/>
              <a:chOff x="0" y="0"/>
              <a:chExt cx="812800" cy="812800"/>
            </a:xfrm>
          </p:grpSpPr>
          <p:sp>
            <p:nvSpPr>
              <p:cNvPr id="22" name="Freeform 22"/>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DE59"/>
              </a:solidFill>
            </p:spPr>
          </p:sp>
          <p:sp>
            <p:nvSpPr>
              <p:cNvPr id="23" name="TextBox 23"/>
              <p:cNvSpPr txBox="1"/>
              <p:nvPr/>
            </p:nvSpPr>
            <p:spPr>
              <a:xfrm>
                <a:off x="76200" y="47625"/>
                <a:ext cx="660400" cy="688975"/>
              </a:xfrm>
              <a:prstGeom prst="rect">
                <a:avLst/>
              </a:prstGeom>
            </p:spPr>
            <p:txBody>
              <a:bodyPr lIns="50800" tIns="50800" rIns="50800" bIns="50800" rtlCol="0" anchor="ctr"/>
              <a:lstStyle/>
              <a:p>
                <a:pPr algn="ctr">
                  <a:lnSpc>
                    <a:spcPts val="940"/>
                  </a:lnSpc>
                  <a:spcBef>
                    <a:spcPct val="0"/>
                  </a:spcBef>
                </a:pPr>
                <a:endParaRPr lang="vi-VN" b="1" dirty="0">
                  <a:latin typeface="Arial" pitchFamily="34" charset="0"/>
                </a:endParaRPr>
              </a:p>
            </p:txBody>
          </p:sp>
        </p:grpSp>
        <p:pic>
          <p:nvPicPr>
            <p:cNvPr id="24" name="Picture 24"/>
            <p:cNvPicPr>
              <a:picLocks noChangeAspect="1"/>
            </p:cNvPicPr>
            <p:nvPr/>
          </p:nvPicPr>
          <p:blipFill>
            <a:blip r:embed="rId2"/>
            <a:srcRect/>
            <a:stretch>
              <a:fillRect/>
            </a:stretch>
          </p:blipFill>
          <p:spPr>
            <a:xfrm>
              <a:off x="246712" y="307463"/>
              <a:ext cx="1690465" cy="1568963"/>
            </a:xfrm>
            <a:prstGeom prst="rect">
              <a:avLst/>
            </a:prstGeom>
          </p:spPr>
        </p:pic>
        <p:sp>
          <p:nvSpPr>
            <p:cNvPr id="25" name="TextBox 25"/>
            <p:cNvSpPr txBox="1"/>
            <p:nvPr/>
          </p:nvSpPr>
          <p:spPr>
            <a:xfrm>
              <a:off x="2587170" y="671786"/>
              <a:ext cx="3056532" cy="769058"/>
            </a:xfrm>
            <a:prstGeom prst="rect">
              <a:avLst/>
            </a:prstGeom>
          </p:spPr>
          <p:txBody>
            <a:bodyPr lIns="0" tIns="0" rIns="0" bIns="0" rtlCol="0" anchor="t">
              <a:spAutoFit/>
            </a:bodyPr>
            <a:lstStyle/>
            <a:p>
              <a:pPr algn="just">
                <a:lnSpc>
                  <a:spcPts val="3266"/>
                </a:lnSpc>
              </a:pPr>
              <a:r>
                <a:rPr lang="vi-VN" sz="2300" b="1" dirty="0">
                  <a:solidFill>
                    <a:srgbClr val="000000"/>
                  </a:solidFill>
                  <a:latin typeface="Arial" pitchFamily="34" charset="0"/>
                </a:rPr>
                <a:t>Em có biết</a:t>
              </a:r>
            </a:p>
          </p:txBody>
        </p:sp>
      </p:grpSp>
      <p:sp>
        <p:nvSpPr>
          <p:cNvPr id="26" name="AutoShape 2" descr="https://images.nagwa.com/figures/explainers/434109472654/3.sv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vi-VN" dirty="0"/>
          </a:p>
        </p:txBody>
      </p:sp>
      <p:sp>
        <p:nvSpPr>
          <p:cNvPr id="27" name="AutoShape 4" descr="https://images.nagwa.com/figures/explainers/434109472654/3.sv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vi-VN" dirty="0"/>
          </a:p>
        </p:txBody>
      </p:sp>
      <p:pic>
        <p:nvPicPr>
          <p:cNvPr id="3074" name="Picture 2">
            <a:extLst>
              <a:ext uri="{FF2B5EF4-FFF2-40B4-BE49-F238E27FC236}">
                <a16:creationId xmlns:a16="http://schemas.microsoft.com/office/drawing/2014/main" xmlns="" id="{AAC7F394-2F07-03D8-2D7C-184DEFEEAFF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70948" y="3354082"/>
            <a:ext cx="4266595" cy="219056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fade">
                                      <p:cBhvr>
                                        <p:cTn id="14" dur="1000"/>
                                        <p:tgtEl>
                                          <p:spTgt spid="15"/>
                                        </p:tgtEl>
                                      </p:cBhvr>
                                    </p:animEffect>
                                    <p:anim calcmode="lin" valueType="num">
                                      <p:cBhvr>
                                        <p:cTn id="15" dur="1000" fill="hold"/>
                                        <p:tgtEl>
                                          <p:spTgt spid="15"/>
                                        </p:tgtEl>
                                        <p:attrNameLst>
                                          <p:attrName>ppt_x</p:attrName>
                                        </p:attrNameLst>
                                      </p:cBhvr>
                                      <p:tavLst>
                                        <p:tav tm="0">
                                          <p:val>
                                            <p:strVal val="#ppt_x"/>
                                          </p:val>
                                        </p:tav>
                                        <p:tav tm="100000">
                                          <p:val>
                                            <p:strVal val="#ppt_x"/>
                                          </p:val>
                                        </p:tav>
                                      </p:tavLst>
                                    </p:anim>
                                    <p:anim calcmode="lin" valueType="num">
                                      <p:cBhvr>
                                        <p:cTn id="16" dur="1000" fill="hold"/>
                                        <p:tgtEl>
                                          <p:spTgt spid="15"/>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fade">
                                      <p:cBhvr>
                                        <p:cTn id="26" dur="1000"/>
                                        <p:tgtEl>
                                          <p:spTgt spid="12"/>
                                        </p:tgtEl>
                                      </p:cBhvr>
                                    </p:animEffect>
                                    <p:anim calcmode="lin" valueType="num">
                                      <p:cBhvr>
                                        <p:cTn id="27" dur="1000" fill="hold"/>
                                        <p:tgtEl>
                                          <p:spTgt spid="12"/>
                                        </p:tgtEl>
                                        <p:attrNameLst>
                                          <p:attrName>ppt_x</p:attrName>
                                        </p:attrNameLst>
                                      </p:cBhvr>
                                      <p:tavLst>
                                        <p:tav tm="0">
                                          <p:val>
                                            <p:strVal val="#ppt_x"/>
                                          </p:val>
                                        </p:tav>
                                        <p:tav tm="100000">
                                          <p:val>
                                            <p:strVal val="#ppt_x"/>
                                          </p:val>
                                        </p:tav>
                                      </p:tavLst>
                                    </p:anim>
                                    <p:anim calcmode="lin" valueType="num">
                                      <p:cBhvr>
                                        <p:cTn id="28" dur="1000" fill="hold"/>
                                        <p:tgtEl>
                                          <p:spTgt spid="12"/>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fade">
                                      <p:cBhvr>
                                        <p:cTn id="31" dur="1000"/>
                                        <p:tgtEl>
                                          <p:spTgt spid="16"/>
                                        </p:tgtEl>
                                      </p:cBhvr>
                                    </p:animEffect>
                                    <p:anim calcmode="lin" valueType="num">
                                      <p:cBhvr>
                                        <p:cTn id="32" dur="1000" fill="hold"/>
                                        <p:tgtEl>
                                          <p:spTgt spid="16"/>
                                        </p:tgtEl>
                                        <p:attrNameLst>
                                          <p:attrName>ppt_x</p:attrName>
                                        </p:attrNameLst>
                                      </p:cBhvr>
                                      <p:tavLst>
                                        <p:tav tm="0">
                                          <p:val>
                                            <p:strVal val="#ppt_x"/>
                                          </p:val>
                                        </p:tav>
                                        <p:tav tm="100000">
                                          <p:val>
                                            <p:strVal val="#ppt_x"/>
                                          </p:val>
                                        </p:tav>
                                      </p:tavLst>
                                    </p:anim>
                                    <p:anim calcmode="lin" valueType="num">
                                      <p:cBhvr>
                                        <p:cTn id="33" dur="1000" fill="hold"/>
                                        <p:tgtEl>
                                          <p:spTgt spid="16"/>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3074"/>
                                        </p:tgtEl>
                                        <p:attrNameLst>
                                          <p:attrName>style.visibility</p:attrName>
                                        </p:attrNameLst>
                                      </p:cBhvr>
                                      <p:to>
                                        <p:strVal val="visible"/>
                                      </p:to>
                                    </p:set>
                                    <p:animEffect transition="in" filter="fade">
                                      <p:cBhvr>
                                        <p:cTn id="36" dur="1000"/>
                                        <p:tgtEl>
                                          <p:spTgt spid="3074"/>
                                        </p:tgtEl>
                                      </p:cBhvr>
                                    </p:animEffect>
                                    <p:anim calcmode="lin" valueType="num">
                                      <p:cBhvr>
                                        <p:cTn id="37" dur="1000" fill="hold"/>
                                        <p:tgtEl>
                                          <p:spTgt spid="3074"/>
                                        </p:tgtEl>
                                        <p:attrNameLst>
                                          <p:attrName>ppt_x</p:attrName>
                                        </p:attrNameLst>
                                      </p:cBhvr>
                                      <p:tavLst>
                                        <p:tav tm="0">
                                          <p:val>
                                            <p:strVal val="#ppt_x"/>
                                          </p:val>
                                        </p:tav>
                                        <p:tav tm="100000">
                                          <p:val>
                                            <p:strVal val="#ppt_x"/>
                                          </p:val>
                                        </p:tav>
                                      </p:tavLst>
                                    </p:anim>
                                    <p:anim calcmode="lin" valueType="num">
                                      <p:cBhvr>
                                        <p:cTn id="38" dur="1000" fill="hold"/>
                                        <p:tgtEl>
                                          <p:spTgt spid="307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80868" y="-1095558"/>
            <a:ext cx="13528373" cy="2045251"/>
            <a:chOff x="0" y="0"/>
            <a:chExt cx="5345935" cy="808000"/>
          </a:xfrm>
        </p:grpSpPr>
        <p:sp>
          <p:nvSpPr>
            <p:cNvPr id="3" name="Freeform 3"/>
            <p:cNvSpPr/>
            <p:nvPr/>
          </p:nvSpPr>
          <p:spPr>
            <a:xfrm>
              <a:off x="0" y="0"/>
              <a:ext cx="5345935" cy="808000"/>
            </a:xfrm>
            <a:custGeom>
              <a:avLst/>
              <a:gdLst/>
              <a:ahLst/>
              <a:cxnLst/>
              <a:rect l="l" t="t" r="r" b="b"/>
              <a:pathLst>
                <a:path w="5345935" h="808000">
                  <a:moveTo>
                    <a:pt x="0" y="0"/>
                  </a:moveTo>
                  <a:lnTo>
                    <a:pt x="5345935" y="0"/>
                  </a:lnTo>
                  <a:lnTo>
                    <a:pt x="5345935" y="808000"/>
                  </a:lnTo>
                  <a:lnTo>
                    <a:pt x="0" y="808000"/>
                  </a:lnTo>
                  <a:close/>
                </a:path>
              </a:pathLst>
            </a:custGeom>
            <a:solidFill>
              <a:srgbClr val="FFD079"/>
            </a:solidFill>
          </p:spPr>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1772"/>
                </a:lnSpc>
                <a:spcBef>
                  <a:spcPct val="0"/>
                </a:spcBef>
              </a:pPr>
              <a:endParaRPr>
                <a:latin typeface="Arial" pitchFamily="34" charset="0"/>
              </a:endParaRPr>
            </a:p>
          </p:txBody>
        </p:sp>
      </p:grpSp>
      <p:grpSp>
        <p:nvGrpSpPr>
          <p:cNvPr id="5" name="Group 5"/>
          <p:cNvGrpSpPr>
            <a:grpSpLocks noChangeAspect="1"/>
          </p:cNvGrpSpPr>
          <p:nvPr/>
        </p:nvGrpSpPr>
        <p:grpSpPr>
          <a:xfrm>
            <a:off x="10731781" y="-2258963"/>
            <a:ext cx="3496669" cy="3497580"/>
            <a:chOff x="0" y="0"/>
            <a:chExt cx="2787650" cy="2787650"/>
          </a:xfrm>
        </p:grpSpPr>
        <p:sp>
          <p:nvSpPr>
            <p:cNvPr id="6" name="Freeform 6"/>
            <p:cNvSpPr/>
            <p:nvPr/>
          </p:nvSpPr>
          <p:spPr>
            <a:xfrm>
              <a:off x="0" y="0"/>
              <a:ext cx="2787650" cy="2787650"/>
            </a:xfrm>
            <a:custGeom>
              <a:avLst/>
              <a:gdLst/>
              <a:ahLst/>
              <a:cxnLst/>
              <a:rect l="l" t="t" r="r" b="b"/>
              <a:pathLst>
                <a:path w="2787650" h="2787650">
                  <a:moveTo>
                    <a:pt x="81280" y="1861820"/>
                  </a:moveTo>
                  <a:cubicBezTo>
                    <a:pt x="73660" y="1841500"/>
                    <a:pt x="67310" y="1819910"/>
                    <a:pt x="60960" y="1799590"/>
                  </a:cubicBezTo>
                  <a:lnTo>
                    <a:pt x="1800860" y="59690"/>
                  </a:lnTo>
                  <a:cubicBezTo>
                    <a:pt x="1821180" y="66040"/>
                    <a:pt x="1842770" y="72390"/>
                    <a:pt x="1863090" y="80010"/>
                  </a:cubicBezTo>
                  <a:lnTo>
                    <a:pt x="81280" y="1861820"/>
                  </a:lnTo>
                  <a:close/>
                  <a:moveTo>
                    <a:pt x="1597660" y="15240"/>
                  </a:moveTo>
                  <a:cubicBezTo>
                    <a:pt x="1573530" y="11430"/>
                    <a:pt x="1548130" y="8890"/>
                    <a:pt x="1524000" y="6350"/>
                  </a:cubicBezTo>
                  <a:lnTo>
                    <a:pt x="6350" y="1524000"/>
                  </a:lnTo>
                  <a:cubicBezTo>
                    <a:pt x="8890" y="1548130"/>
                    <a:pt x="11430" y="1573530"/>
                    <a:pt x="15240" y="1597660"/>
                  </a:cubicBezTo>
                  <a:lnTo>
                    <a:pt x="1597660" y="15240"/>
                  </a:lnTo>
                  <a:close/>
                  <a:moveTo>
                    <a:pt x="2189480" y="248920"/>
                  </a:moveTo>
                  <a:cubicBezTo>
                    <a:pt x="2172970" y="237490"/>
                    <a:pt x="2156460" y="226060"/>
                    <a:pt x="2139950" y="215900"/>
                  </a:cubicBezTo>
                  <a:lnTo>
                    <a:pt x="215900" y="2139950"/>
                  </a:lnTo>
                  <a:cubicBezTo>
                    <a:pt x="226060" y="2156460"/>
                    <a:pt x="237490" y="2172970"/>
                    <a:pt x="248920" y="2189480"/>
                  </a:cubicBezTo>
                  <a:lnTo>
                    <a:pt x="2189480" y="248920"/>
                  </a:lnTo>
                  <a:close/>
                  <a:moveTo>
                    <a:pt x="1979930" y="128270"/>
                  </a:moveTo>
                  <a:cubicBezTo>
                    <a:pt x="1960880" y="119380"/>
                    <a:pt x="1941830" y="110490"/>
                    <a:pt x="1922780" y="102870"/>
                  </a:cubicBezTo>
                  <a:lnTo>
                    <a:pt x="104140" y="1921510"/>
                  </a:lnTo>
                  <a:cubicBezTo>
                    <a:pt x="111760" y="1940560"/>
                    <a:pt x="120650" y="1959610"/>
                    <a:pt x="129540" y="1978660"/>
                  </a:cubicBezTo>
                  <a:lnTo>
                    <a:pt x="1979930" y="128270"/>
                  </a:lnTo>
                  <a:close/>
                  <a:moveTo>
                    <a:pt x="2087880" y="185420"/>
                  </a:moveTo>
                  <a:cubicBezTo>
                    <a:pt x="2070100" y="175260"/>
                    <a:pt x="2052320" y="165100"/>
                    <a:pt x="2034540" y="156210"/>
                  </a:cubicBezTo>
                  <a:lnTo>
                    <a:pt x="154940" y="2035810"/>
                  </a:lnTo>
                  <a:cubicBezTo>
                    <a:pt x="163830" y="2053590"/>
                    <a:pt x="173990" y="2071370"/>
                    <a:pt x="184150" y="2089150"/>
                  </a:cubicBezTo>
                  <a:lnTo>
                    <a:pt x="2087880" y="185420"/>
                  </a:lnTo>
                  <a:close/>
                  <a:moveTo>
                    <a:pt x="834390" y="116840"/>
                  </a:moveTo>
                  <a:cubicBezTo>
                    <a:pt x="774700" y="143510"/>
                    <a:pt x="716280" y="173990"/>
                    <a:pt x="660400" y="208280"/>
                  </a:cubicBezTo>
                  <a:lnTo>
                    <a:pt x="208280" y="660400"/>
                  </a:lnTo>
                  <a:cubicBezTo>
                    <a:pt x="172720" y="716280"/>
                    <a:pt x="142240" y="774700"/>
                    <a:pt x="116840" y="834390"/>
                  </a:cubicBezTo>
                  <a:lnTo>
                    <a:pt x="834390" y="116840"/>
                  </a:lnTo>
                  <a:close/>
                  <a:moveTo>
                    <a:pt x="1363980" y="0"/>
                  </a:moveTo>
                  <a:lnTo>
                    <a:pt x="0" y="1363980"/>
                  </a:lnTo>
                  <a:cubicBezTo>
                    <a:pt x="0" y="1391920"/>
                    <a:pt x="0" y="1418590"/>
                    <a:pt x="1270" y="1446530"/>
                  </a:cubicBezTo>
                  <a:lnTo>
                    <a:pt x="1445260" y="1270"/>
                  </a:lnTo>
                  <a:cubicBezTo>
                    <a:pt x="1418590" y="0"/>
                    <a:pt x="1390650" y="0"/>
                    <a:pt x="1363980" y="0"/>
                  </a:cubicBezTo>
                  <a:close/>
                  <a:moveTo>
                    <a:pt x="2787650" y="1386840"/>
                  </a:moveTo>
                  <a:lnTo>
                    <a:pt x="1386840" y="2787650"/>
                  </a:lnTo>
                  <a:cubicBezTo>
                    <a:pt x="1414780" y="2787650"/>
                    <a:pt x="1443990" y="2787650"/>
                    <a:pt x="1471930" y="2785110"/>
                  </a:cubicBezTo>
                  <a:lnTo>
                    <a:pt x="2785110" y="1471930"/>
                  </a:lnTo>
                  <a:cubicBezTo>
                    <a:pt x="2786380" y="1443990"/>
                    <a:pt x="2787650" y="1414780"/>
                    <a:pt x="2787650" y="1386840"/>
                  </a:cubicBezTo>
                  <a:close/>
                  <a:moveTo>
                    <a:pt x="2283460" y="321310"/>
                  </a:moveTo>
                  <a:cubicBezTo>
                    <a:pt x="2268220" y="308610"/>
                    <a:pt x="2252980" y="295910"/>
                    <a:pt x="2237740" y="284480"/>
                  </a:cubicBezTo>
                  <a:lnTo>
                    <a:pt x="284480" y="2237740"/>
                  </a:lnTo>
                  <a:cubicBezTo>
                    <a:pt x="295910" y="2252980"/>
                    <a:pt x="308610" y="2268220"/>
                    <a:pt x="321310" y="2283460"/>
                  </a:cubicBezTo>
                  <a:lnTo>
                    <a:pt x="2283460" y="321310"/>
                  </a:lnTo>
                  <a:close/>
                  <a:moveTo>
                    <a:pt x="1276350" y="5080"/>
                  </a:moveTo>
                  <a:cubicBezTo>
                    <a:pt x="1244600" y="7620"/>
                    <a:pt x="1214120" y="11430"/>
                    <a:pt x="1182370" y="16510"/>
                  </a:cubicBezTo>
                  <a:lnTo>
                    <a:pt x="16510" y="1182370"/>
                  </a:lnTo>
                  <a:cubicBezTo>
                    <a:pt x="11430" y="1214120"/>
                    <a:pt x="7620" y="1244600"/>
                    <a:pt x="5080" y="1276350"/>
                  </a:cubicBezTo>
                  <a:lnTo>
                    <a:pt x="1276350" y="5080"/>
                  </a:lnTo>
                  <a:close/>
                  <a:moveTo>
                    <a:pt x="1080770" y="35560"/>
                  </a:moveTo>
                  <a:cubicBezTo>
                    <a:pt x="1042670" y="44450"/>
                    <a:pt x="1004570" y="54610"/>
                    <a:pt x="966470" y="67310"/>
                  </a:cubicBezTo>
                  <a:lnTo>
                    <a:pt x="66040" y="966470"/>
                  </a:lnTo>
                  <a:cubicBezTo>
                    <a:pt x="54610" y="1004570"/>
                    <a:pt x="43180" y="1041400"/>
                    <a:pt x="34290" y="1080770"/>
                  </a:cubicBezTo>
                  <a:lnTo>
                    <a:pt x="1080770" y="35560"/>
                  </a:lnTo>
                  <a:close/>
                  <a:moveTo>
                    <a:pt x="1734820" y="41910"/>
                  </a:moveTo>
                  <a:cubicBezTo>
                    <a:pt x="1711960" y="36830"/>
                    <a:pt x="1690370" y="31750"/>
                    <a:pt x="1667510" y="26670"/>
                  </a:cubicBezTo>
                  <a:lnTo>
                    <a:pt x="26670" y="1667510"/>
                  </a:lnTo>
                  <a:cubicBezTo>
                    <a:pt x="31750" y="1690370"/>
                    <a:pt x="36830" y="1711960"/>
                    <a:pt x="41910" y="1734820"/>
                  </a:cubicBezTo>
                  <a:lnTo>
                    <a:pt x="1734820" y="41910"/>
                  </a:lnTo>
                  <a:close/>
                  <a:moveTo>
                    <a:pt x="2762250" y="1659890"/>
                  </a:moveTo>
                  <a:cubicBezTo>
                    <a:pt x="2768600" y="1626870"/>
                    <a:pt x="2773680" y="1595120"/>
                    <a:pt x="2777490" y="1562100"/>
                  </a:cubicBezTo>
                  <a:lnTo>
                    <a:pt x="1562100" y="2777490"/>
                  </a:lnTo>
                  <a:cubicBezTo>
                    <a:pt x="1595120" y="2773680"/>
                    <a:pt x="1628140" y="2768600"/>
                    <a:pt x="1659890" y="2762250"/>
                  </a:cubicBezTo>
                  <a:lnTo>
                    <a:pt x="2762250" y="1659890"/>
                  </a:lnTo>
                  <a:close/>
                  <a:moveTo>
                    <a:pt x="2785110" y="1306830"/>
                  </a:moveTo>
                  <a:cubicBezTo>
                    <a:pt x="2783840" y="1281430"/>
                    <a:pt x="2781300" y="1256030"/>
                    <a:pt x="2778760" y="1230630"/>
                  </a:cubicBezTo>
                  <a:lnTo>
                    <a:pt x="1230630" y="2777490"/>
                  </a:lnTo>
                  <a:cubicBezTo>
                    <a:pt x="1256030" y="2780030"/>
                    <a:pt x="1281430" y="2782570"/>
                    <a:pt x="1306830" y="2783840"/>
                  </a:cubicBezTo>
                  <a:lnTo>
                    <a:pt x="2785110" y="1306830"/>
                  </a:lnTo>
                  <a:close/>
                  <a:moveTo>
                    <a:pt x="2767330" y="1158240"/>
                  </a:moveTo>
                  <a:cubicBezTo>
                    <a:pt x="2763520" y="1135380"/>
                    <a:pt x="2758440" y="1112520"/>
                    <a:pt x="2753360" y="1089660"/>
                  </a:cubicBezTo>
                  <a:lnTo>
                    <a:pt x="1088390" y="2753360"/>
                  </a:lnTo>
                  <a:cubicBezTo>
                    <a:pt x="1111250" y="2758440"/>
                    <a:pt x="1134110" y="2763520"/>
                    <a:pt x="1156970" y="2767330"/>
                  </a:cubicBezTo>
                  <a:lnTo>
                    <a:pt x="2767330" y="1158240"/>
                  </a:lnTo>
                  <a:close/>
                  <a:moveTo>
                    <a:pt x="2369820" y="398780"/>
                  </a:moveTo>
                  <a:cubicBezTo>
                    <a:pt x="2355850" y="384810"/>
                    <a:pt x="2341880" y="372110"/>
                    <a:pt x="2327910" y="358140"/>
                  </a:cubicBezTo>
                  <a:lnTo>
                    <a:pt x="359410" y="2326640"/>
                  </a:lnTo>
                  <a:cubicBezTo>
                    <a:pt x="372110" y="2340610"/>
                    <a:pt x="386080" y="2354580"/>
                    <a:pt x="400050" y="2368550"/>
                  </a:cubicBezTo>
                  <a:lnTo>
                    <a:pt x="2369820" y="398780"/>
                  </a:lnTo>
                  <a:close/>
                  <a:moveTo>
                    <a:pt x="2451100" y="2301240"/>
                  </a:moveTo>
                  <a:cubicBezTo>
                    <a:pt x="2520950" y="2219960"/>
                    <a:pt x="2579370" y="2133600"/>
                    <a:pt x="2627630" y="2042160"/>
                  </a:cubicBezTo>
                  <a:lnTo>
                    <a:pt x="2042160" y="2627630"/>
                  </a:lnTo>
                  <a:cubicBezTo>
                    <a:pt x="2133600" y="2579370"/>
                    <a:pt x="2219960" y="2520950"/>
                    <a:pt x="2301240" y="2451100"/>
                  </a:cubicBezTo>
                  <a:lnTo>
                    <a:pt x="2451100" y="2301240"/>
                  </a:lnTo>
                  <a:close/>
                  <a:moveTo>
                    <a:pt x="2736850" y="1023620"/>
                  </a:moveTo>
                  <a:cubicBezTo>
                    <a:pt x="2730500" y="1002030"/>
                    <a:pt x="2724150" y="981710"/>
                    <a:pt x="2717800" y="960120"/>
                  </a:cubicBezTo>
                  <a:lnTo>
                    <a:pt x="960120" y="2717800"/>
                  </a:lnTo>
                  <a:cubicBezTo>
                    <a:pt x="981710" y="2724150"/>
                    <a:pt x="1002030" y="2730500"/>
                    <a:pt x="1023620" y="2736850"/>
                  </a:cubicBezTo>
                  <a:lnTo>
                    <a:pt x="2736850" y="1023620"/>
                  </a:lnTo>
                  <a:close/>
                  <a:moveTo>
                    <a:pt x="2696210" y="1892300"/>
                  </a:moveTo>
                  <a:cubicBezTo>
                    <a:pt x="2711450" y="1851660"/>
                    <a:pt x="2725420" y="1811020"/>
                    <a:pt x="2736850" y="1769110"/>
                  </a:cubicBezTo>
                  <a:lnTo>
                    <a:pt x="1769110" y="2736850"/>
                  </a:lnTo>
                  <a:cubicBezTo>
                    <a:pt x="1811020" y="2725420"/>
                    <a:pt x="1851660" y="2711450"/>
                    <a:pt x="1892300" y="2696210"/>
                  </a:cubicBezTo>
                  <a:lnTo>
                    <a:pt x="2696210" y="1892300"/>
                  </a:lnTo>
                  <a:close/>
                  <a:moveTo>
                    <a:pt x="2523490" y="576580"/>
                  </a:moveTo>
                  <a:cubicBezTo>
                    <a:pt x="2512060" y="561340"/>
                    <a:pt x="2500630" y="544830"/>
                    <a:pt x="2487930" y="529590"/>
                  </a:cubicBezTo>
                  <a:lnTo>
                    <a:pt x="529590" y="2486660"/>
                  </a:lnTo>
                  <a:cubicBezTo>
                    <a:pt x="544830" y="2499360"/>
                    <a:pt x="561340" y="2510790"/>
                    <a:pt x="576580" y="2522220"/>
                  </a:cubicBezTo>
                  <a:lnTo>
                    <a:pt x="2523490" y="576580"/>
                  </a:lnTo>
                  <a:close/>
                  <a:moveTo>
                    <a:pt x="2696210" y="899160"/>
                  </a:moveTo>
                  <a:cubicBezTo>
                    <a:pt x="2688590" y="878840"/>
                    <a:pt x="2680970" y="859790"/>
                    <a:pt x="2672080" y="840740"/>
                  </a:cubicBezTo>
                  <a:lnTo>
                    <a:pt x="839470" y="2673350"/>
                  </a:lnTo>
                  <a:cubicBezTo>
                    <a:pt x="858520" y="2682240"/>
                    <a:pt x="878840" y="2689860"/>
                    <a:pt x="897890" y="2697480"/>
                  </a:cubicBezTo>
                  <a:lnTo>
                    <a:pt x="2696210" y="899160"/>
                  </a:lnTo>
                  <a:close/>
                  <a:moveTo>
                    <a:pt x="2449830" y="483870"/>
                  </a:moveTo>
                  <a:cubicBezTo>
                    <a:pt x="2437130" y="468630"/>
                    <a:pt x="2424430" y="454660"/>
                    <a:pt x="2410460" y="440690"/>
                  </a:cubicBezTo>
                  <a:lnTo>
                    <a:pt x="440690" y="2410460"/>
                  </a:lnTo>
                  <a:cubicBezTo>
                    <a:pt x="454660" y="2424430"/>
                    <a:pt x="469900" y="2437130"/>
                    <a:pt x="483870" y="2449830"/>
                  </a:cubicBezTo>
                  <a:lnTo>
                    <a:pt x="2449830" y="483870"/>
                  </a:lnTo>
                  <a:close/>
                  <a:moveTo>
                    <a:pt x="2588260" y="675640"/>
                  </a:moveTo>
                  <a:cubicBezTo>
                    <a:pt x="2578100" y="659130"/>
                    <a:pt x="2567940" y="641350"/>
                    <a:pt x="2556510" y="624840"/>
                  </a:cubicBezTo>
                  <a:lnTo>
                    <a:pt x="624840" y="2556510"/>
                  </a:lnTo>
                  <a:cubicBezTo>
                    <a:pt x="641350" y="2567940"/>
                    <a:pt x="657860" y="2578100"/>
                    <a:pt x="675640" y="2588260"/>
                  </a:cubicBezTo>
                  <a:lnTo>
                    <a:pt x="2588260" y="675640"/>
                  </a:lnTo>
                  <a:close/>
                  <a:moveTo>
                    <a:pt x="2646680" y="783590"/>
                  </a:moveTo>
                  <a:cubicBezTo>
                    <a:pt x="2637790" y="765810"/>
                    <a:pt x="2628900" y="746760"/>
                    <a:pt x="2618740" y="728980"/>
                  </a:cubicBezTo>
                  <a:lnTo>
                    <a:pt x="728980" y="2618740"/>
                  </a:lnTo>
                  <a:cubicBezTo>
                    <a:pt x="746760" y="2628900"/>
                    <a:pt x="764540" y="2637790"/>
                    <a:pt x="783590" y="2646680"/>
                  </a:cubicBezTo>
                  <a:lnTo>
                    <a:pt x="2646680" y="783590"/>
                  </a:lnTo>
                  <a:close/>
                </a:path>
              </a:pathLst>
            </a:custGeom>
            <a:solidFill>
              <a:srgbClr val="C53D0E"/>
            </a:solidFill>
          </p:spPr>
        </p:sp>
      </p:grpSp>
      <p:sp>
        <p:nvSpPr>
          <p:cNvPr id="7" name="TextBox 7"/>
          <p:cNvSpPr txBox="1"/>
          <p:nvPr/>
        </p:nvSpPr>
        <p:spPr>
          <a:xfrm>
            <a:off x="685621" y="287867"/>
            <a:ext cx="10046159" cy="384529"/>
          </a:xfrm>
          <a:prstGeom prst="rect">
            <a:avLst/>
          </a:prstGeom>
        </p:spPr>
        <p:txBody>
          <a:bodyPr lIns="0" tIns="0" rIns="0" bIns="0" rtlCol="0" anchor="t">
            <a:spAutoFit/>
          </a:bodyPr>
          <a:lstStyle/>
          <a:p>
            <a:pPr algn="just">
              <a:lnSpc>
                <a:spcPts val="3266"/>
              </a:lnSpc>
            </a:pPr>
            <a:r>
              <a:rPr lang="vi-VN" sz="2300" b="1">
                <a:solidFill>
                  <a:srgbClr val="000000"/>
                </a:solidFill>
                <a:latin typeface="Arial" pitchFamily="34" charset="0"/>
              </a:rPr>
              <a:t>I. KHÁI NIỆM CẢM ỨNG VÀ VAI TRÒ CỦA CẢM ỨNG ĐỐI VỚI SINH VẬT</a:t>
            </a:r>
          </a:p>
        </p:txBody>
      </p:sp>
      <p:grpSp>
        <p:nvGrpSpPr>
          <p:cNvPr id="9" name="Group 9"/>
          <p:cNvGrpSpPr/>
          <p:nvPr/>
        </p:nvGrpSpPr>
        <p:grpSpPr>
          <a:xfrm>
            <a:off x="685622" y="1784589"/>
            <a:ext cx="10817582" cy="4809304"/>
            <a:chOff x="0" y="0"/>
            <a:chExt cx="4274726" cy="1899972"/>
          </a:xfrm>
        </p:grpSpPr>
        <p:sp>
          <p:nvSpPr>
            <p:cNvPr id="10" name="Freeform 10"/>
            <p:cNvSpPr/>
            <p:nvPr/>
          </p:nvSpPr>
          <p:spPr>
            <a:xfrm>
              <a:off x="0" y="0"/>
              <a:ext cx="4274726" cy="1899972"/>
            </a:xfrm>
            <a:custGeom>
              <a:avLst/>
              <a:gdLst/>
              <a:ahLst/>
              <a:cxnLst/>
              <a:rect l="l" t="t" r="r" b="b"/>
              <a:pathLst>
                <a:path w="4274726" h="1899972">
                  <a:moveTo>
                    <a:pt x="0" y="0"/>
                  </a:moveTo>
                  <a:lnTo>
                    <a:pt x="4274726" y="0"/>
                  </a:lnTo>
                  <a:lnTo>
                    <a:pt x="4274726" y="1899972"/>
                  </a:lnTo>
                  <a:lnTo>
                    <a:pt x="0" y="1899972"/>
                  </a:lnTo>
                  <a:close/>
                </a:path>
              </a:pathLst>
            </a:custGeom>
            <a:solidFill>
              <a:srgbClr val="9A0000">
                <a:alpha val="9804"/>
              </a:srgbClr>
            </a:solidFill>
          </p:spPr>
        </p:sp>
        <p:sp>
          <p:nvSpPr>
            <p:cNvPr id="11" name="TextBox 11"/>
            <p:cNvSpPr txBox="1"/>
            <p:nvPr/>
          </p:nvSpPr>
          <p:spPr>
            <a:xfrm>
              <a:off x="0" y="-38100"/>
              <a:ext cx="812800" cy="850900"/>
            </a:xfrm>
            <a:prstGeom prst="rect">
              <a:avLst/>
            </a:prstGeom>
          </p:spPr>
          <p:txBody>
            <a:bodyPr lIns="50800" tIns="50800" rIns="50800" bIns="50800" rtlCol="0" anchor="ctr"/>
            <a:lstStyle/>
            <a:p>
              <a:pPr algn="ctr">
                <a:lnSpc>
                  <a:spcPts val="1772"/>
                </a:lnSpc>
                <a:spcBef>
                  <a:spcPct val="0"/>
                </a:spcBef>
              </a:pPr>
              <a:endParaRPr lang="vi-VN" b="1">
                <a:latin typeface="Arial" pitchFamily="34" charset="0"/>
              </a:endParaRPr>
            </a:p>
          </p:txBody>
        </p:sp>
      </p:grpSp>
      <p:grpSp>
        <p:nvGrpSpPr>
          <p:cNvPr id="12" name="Group 12"/>
          <p:cNvGrpSpPr/>
          <p:nvPr/>
        </p:nvGrpSpPr>
        <p:grpSpPr>
          <a:xfrm>
            <a:off x="1083552" y="2616311"/>
            <a:ext cx="10092001" cy="3555889"/>
            <a:chOff x="0" y="0"/>
            <a:chExt cx="3988002" cy="1404795"/>
          </a:xfrm>
        </p:grpSpPr>
        <p:sp>
          <p:nvSpPr>
            <p:cNvPr id="13" name="Freeform 13"/>
            <p:cNvSpPr/>
            <p:nvPr/>
          </p:nvSpPr>
          <p:spPr>
            <a:xfrm>
              <a:off x="0" y="0"/>
              <a:ext cx="3988002" cy="1404795"/>
            </a:xfrm>
            <a:custGeom>
              <a:avLst/>
              <a:gdLst/>
              <a:ahLst/>
              <a:cxnLst/>
              <a:rect l="l" t="t" r="r" b="b"/>
              <a:pathLst>
                <a:path w="3988002" h="1404795">
                  <a:moveTo>
                    <a:pt x="0" y="0"/>
                  </a:moveTo>
                  <a:lnTo>
                    <a:pt x="3988002" y="0"/>
                  </a:lnTo>
                  <a:lnTo>
                    <a:pt x="3988002" y="1404795"/>
                  </a:lnTo>
                  <a:lnTo>
                    <a:pt x="0" y="1404795"/>
                  </a:lnTo>
                  <a:close/>
                </a:path>
              </a:pathLst>
            </a:custGeom>
            <a:solidFill>
              <a:srgbClr val="FFFFFF"/>
            </a:solidFill>
          </p:spPr>
        </p:sp>
        <p:sp>
          <p:nvSpPr>
            <p:cNvPr id="14" name="TextBox 14"/>
            <p:cNvSpPr txBox="1"/>
            <p:nvPr/>
          </p:nvSpPr>
          <p:spPr>
            <a:xfrm>
              <a:off x="0" y="-38100"/>
              <a:ext cx="812800" cy="850900"/>
            </a:xfrm>
            <a:prstGeom prst="rect">
              <a:avLst/>
            </a:prstGeom>
          </p:spPr>
          <p:txBody>
            <a:bodyPr lIns="50800" tIns="50800" rIns="50800" bIns="50800" rtlCol="0" anchor="ctr"/>
            <a:lstStyle/>
            <a:p>
              <a:pPr algn="ctr">
                <a:lnSpc>
                  <a:spcPts val="1772"/>
                </a:lnSpc>
                <a:spcBef>
                  <a:spcPct val="0"/>
                </a:spcBef>
              </a:pPr>
              <a:endParaRPr lang="vi-VN" b="1">
                <a:latin typeface="Arial" pitchFamily="34" charset="0"/>
              </a:endParaRPr>
            </a:p>
          </p:txBody>
        </p:sp>
      </p:grpSp>
      <p:sp>
        <p:nvSpPr>
          <p:cNvPr id="15" name="TextBox 15"/>
          <p:cNvSpPr txBox="1"/>
          <p:nvPr/>
        </p:nvSpPr>
        <p:spPr>
          <a:xfrm>
            <a:off x="4093062" y="1943741"/>
            <a:ext cx="7274907" cy="384529"/>
          </a:xfrm>
          <a:prstGeom prst="rect">
            <a:avLst/>
          </a:prstGeom>
        </p:spPr>
        <p:txBody>
          <a:bodyPr lIns="0" tIns="0" rIns="0" bIns="0" rtlCol="0" anchor="t">
            <a:spAutoFit/>
          </a:bodyPr>
          <a:lstStyle/>
          <a:p>
            <a:pPr algn="just">
              <a:lnSpc>
                <a:spcPts val="3266"/>
              </a:lnSpc>
              <a:spcBef>
                <a:spcPct val="0"/>
              </a:spcBef>
            </a:pPr>
            <a:r>
              <a:rPr lang="vi-VN" sz="2300" b="1">
                <a:solidFill>
                  <a:srgbClr val="000000"/>
                </a:solidFill>
                <a:latin typeface="Arial" pitchFamily="34" charset="0"/>
              </a:rPr>
              <a:t>Tại sao cây có thể mọc vươn về phía có ánh sáng?</a:t>
            </a:r>
          </a:p>
        </p:txBody>
      </p:sp>
      <p:sp>
        <p:nvSpPr>
          <p:cNvPr id="16" name="TextBox 16"/>
          <p:cNvSpPr txBox="1"/>
          <p:nvPr/>
        </p:nvSpPr>
        <p:spPr>
          <a:xfrm>
            <a:off x="1358684" y="2785067"/>
            <a:ext cx="5037132" cy="2923685"/>
          </a:xfrm>
          <a:prstGeom prst="rect">
            <a:avLst/>
          </a:prstGeom>
        </p:spPr>
        <p:txBody>
          <a:bodyPr lIns="0" tIns="0" rIns="0" bIns="0" rtlCol="0" anchor="t">
            <a:spAutoFit/>
          </a:bodyPr>
          <a:lstStyle/>
          <a:p>
            <a:pPr algn="just">
              <a:lnSpc>
                <a:spcPct val="120000"/>
              </a:lnSpc>
              <a:spcBef>
                <a:spcPct val="0"/>
              </a:spcBef>
            </a:pPr>
            <a:r>
              <a:rPr lang="vi-VN" sz="2300" b="1">
                <a:solidFill>
                  <a:srgbClr val="000000"/>
                </a:solidFill>
                <a:latin typeface="Arial" pitchFamily="34" charset="0"/>
              </a:rPr>
              <a:t>Khi cây được chiếu sáng từ một phía, chất kích thích sinh trưởng (auxin) trong cây sẽ được phân bố nhiều hơn về phía khuất ánh sáng, chất này kích thích tế bào ở phía đó sinh trưởng mạnh hơn gây ra sự uốn con thân về phía có ánh sáng</a:t>
            </a:r>
          </a:p>
        </p:txBody>
      </p:sp>
      <p:pic>
        <p:nvPicPr>
          <p:cNvPr id="17" name="Picture 17"/>
          <p:cNvPicPr>
            <a:picLocks noChangeAspect="1"/>
          </p:cNvPicPr>
          <p:nvPr/>
        </p:nvPicPr>
        <p:blipFill>
          <a:blip r:embed="rId2"/>
          <a:srcRect r="9905"/>
          <a:stretch>
            <a:fillRect/>
          </a:stretch>
        </p:blipFill>
        <p:spPr>
          <a:xfrm>
            <a:off x="6793779" y="2732939"/>
            <a:ext cx="4268919" cy="3328199"/>
          </a:xfrm>
          <a:prstGeom prst="rect">
            <a:avLst/>
          </a:prstGeom>
        </p:spPr>
      </p:pic>
      <p:grpSp>
        <p:nvGrpSpPr>
          <p:cNvPr id="18" name="Group 18"/>
          <p:cNvGrpSpPr/>
          <p:nvPr/>
        </p:nvGrpSpPr>
        <p:grpSpPr>
          <a:xfrm>
            <a:off x="685622" y="1238617"/>
            <a:ext cx="3118988" cy="1091944"/>
            <a:chOff x="0" y="0"/>
            <a:chExt cx="6239601" cy="2183888"/>
          </a:xfrm>
        </p:grpSpPr>
        <p:grpSp>
          <p:nvGrpSpPr>
            <p:cNvPr id="19" name="Group 19"/>
            <p:cNvGrpSpPr/>
            <p:nvPr/>
          </p:nvGrpSpPr>
          <p:grpSpPr>
            <a:xfrm rot="-5400000">
              <a:off x="2050369" y="-2005344"/>
              <a:ext cx="2183888" cy="6194576"/>
              <a:chOff x="0" y="0"/>
              <a:chExt cx="660400" cy="1873217"/>
            </a:xfrm>
          </p:grpSpPr>
          <p:sp>
            <p:nvSpPr>
              <p:cNvPr id="20" name="Freeform 20"/>
              <p:cNvSpPr/>
              <p:nvPr/>
            </p:nvSpPr>
            <p:spPr>
              <a:xfrm>
                <a:off x="0" y="0"/>
                <a:ext cx="660400" cy="1873217"/>
              </a:xfrm>
              <a:custGeom>
                <a:avLst/>
                <a:gdLst/>
                <a:ahLst/>
                <a:cxnLst/>
                <a:rect l="l" t="t" r="r" b="b"/>
                <a:pathLst>
                  <a:path w="660400" h="1873217">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52057"/>
                    </a:cubicBezTo>
                    <a:lnTo>
                      <a:pt x="660400" y="1873217"/>
                    </a:lnTo>
                    <a:lnTo>
                      <a:pt x="0" y="1873217"/>
                    </a:lnTo>
                    <a:lnTo>
                      <a:pt x="0" y="353186"/>
                    </a:lnTo>
                    <a:cubicBezTo>
                      <a:pt x="1782" y="185660"/>
                      <a:pt x="93019" y="64045"/>
                      <a:pt x="220252" y="19070"/>
                    </a:cubicBezTo>
                    <a:close/>
                  </a:path>
                </a:pathLst>
              </a:custGeom>
              <a:solidFill>
                <a:srgbClr val="C9E265"/>
              </a:solidFill>
            </p:spPr>
          </p:sp>
          <p:sp>
            <p:nvSpPr>
              <p:cNvPr id="21" name="TextBox 21"/>
              <p:cNvSpPr txBox="1"/>
              <p:nvPr/>
            </p:nvSpPr>
            <p:spPr>
              <a:xfrm>
                <a:off x="0" y="98425"/>
                <a:ext cx="660400" cy="714375"/>
              </a:xfrm>
              <a:prstGeom prst="rect">
                <a:avLst/>
              </a:prstGeom>
            </p:spPr>
            <p:txBody>
              <a:bodyPr lIns="50800" tIns="50800" rIns="50800" bIns="50800" rtlCol="0" anchor="ctr"/>
              <a:lstStyle/>
              <a:p>
                <a:pPr algn="ctr">
                  <a:lnSpc>
                    <a:spcPts val="940"/>
                  </a:lnSpc>
                  <a:spcBef>
                    <a:spcPct val="0"/>
                  </a:spcBef>
                </a:pPr>
                <a:endParaRPr lang="vi-VN" b="1">
                  <a:latin typeface="Arial" pitchFamily="34" charset="0"/>
                </a:endParaRPr>
              </a:p>
            </p:txBody>
          </p:sp>
        </p:grpSp>
        <p:grpSp>
          <p:nvGrpSpPr>
            <p:cNvPr id="22" name="Group 22"/>
            <p:cNvGrpSpPr/>
            <p:nvPr/>
          </p:nvGrpSpPr>
          <p:grpSpPr>
            <a:xfrm>
              <a:off x="0" y="0"/>
              <a:ext cx="2183888" cy="2183888"/>
              <a:chOff x="0" y="0"/>
              <a:chExt cx="812800" cy="812800"/>
            </a:xfrm>
          </p:grpSpPr>
          <p:sp>
            <p:nvSpPr>
              <p:cNvPr id="23" name="Freeform 23"/>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DE59"/>
              </a:solidFill>
            </p:spPr>
          </p:sp>
          <p:sp>
            <p:nvSpPr>
              <p:cNvPr id="24" name="TextBox 24"/>
              <p:cNvSpPr txBox="1"/>
              <p:nvPr/>
            </p:nvSpPr>
            <p:spPr>
              <a:xfrm>
                <a:off x="76200" y="47625"/>
                <a:ext cx="660400" cy="688975"/>
              </a:xfrm>
              <a:prstGeom prst="rect">
                <a:avLst/>
              </a:prstGeom>
            </p:spPr>
            <p:txBody>
              <a:bodyPr lIns="50800" tIns="50800" rIns="50800" bIns="50800" rtlCol="0" anchor="ctr"/>
              <a:lstStyle/>
              <a:p>
                <a:pPr algn="ctr">
                  <a:lnSpc>
                    <a:spcPts val="940"/>
                  </a:lnSpc>
                  <a:spcBef>
                    <a:spcPct val="0"/>
                  </a:spcBef>
                </a:pPr>
                <a:endParaRPr lang="vi-VN" b="1">
                  <a:latin typeface="Arial" pitchFamily="34" charset="0"/>
                </a:endParaRPr>
              </a:p>
            </p:txBody>
          </p:sp>
        </p:grpSp>
        <p:pic>
          <p:nvPicPr>
            <p:cNvPr id="25" name="Picture 25"/>
            <p:cNvPicPr>
              <a:picLocks noChangeAspect="1"/>
            </p:cNvPicPr>
            <p:nvPr/>
          </p:nvPicPr>
          <p:blipFill>
            <a:blip r:embed="rId3"/>
            <a:srcRect/>
            <a:stretch>
              <a:fillRect/>
            </a:stretch>
          </p:blipFill>
          <p:spPr>
            <a:xfrm>
              <a:off x="246712" y="307463"/>
              <a:ext cx="1690465" cy="1568963"/>
            </a:xfrm>
            <a:prstGeom prst="rect">
              <a:avLst/>
            </a:prstGeom>
          </p:spPr>
        </p:pic>
        <p:sp>
          <p:nvSpPr>
            <p:cNvPr id="26" name="TextBox 26"/>
            <p:cNvSpPr txBox="1"/>
            <p:nvPr/>
          </p:nvSpPr>
          <p:spPr>
            <a:xfrm>
              <a:off x="2587170" y="671786"/>
              <a:ext cx="3056532" cy="769058"/>
            </a:xfrm>
            <a:prstGeom prst="rect">
              <a:avLst/>
            </a:prstGeom>
          </p:spPr>
          <p:txBody>
            <a:bodyPr lIns="0" tIns="0" rIns="0" bIns="0" rtlCol="0" anchor="t">
              <a:spAutoFit/>
            </a:bodyPr>
            <a:lstStyle/>
            <a:p>
              <a:pPr algn="just">
                <a:lnSpc>
                  <a:spcPts val="3266"/>
                </a:lnSpc>
              </a:pPr>
              <a:r>
                <a:rPr lang="vi-VN" sz="2300" b="1">
                  <a:solidFill>
                    <a:srgbClr val="000000"/>
                  </a:solidFill>
                  <a:latin typeface="Arial" pitchFamily="34" charset="0"/>
                </a:rPr>
                <a:t>Em có biết</a:t>
              </a:r>
            </a:p>
          </p:txBody>
        </p:sp>
      </p:gr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85622" y="437398"/>
            <a:ext cx="496677" cy="496806"/>
            <a:chOff x="0" y="0"/>
            <a:chExt cx="812800" cy="812800"/>
          </a:xfrm>
        </p:grpSpPr>
        <p:sp>
          <p:nvSpPr>
            <p:cNvPr id="3" name="Freeform 3"/>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81835"/>
            </a:solidFill>
          </p:spPr>
        </p:sp>
        <p:sp>
          <p:nvSpPr>
            <p:cNvPr id="4" name="TextBox 4"/>
            <p:cNvSpPr txBox="1"/>
            <p:nvPr/>
          </p:nvSpPr>
          <p:spPr>
            <a:xfrm>
              <a:off x="76200" y="28575"/>
              <a:ext cx="660400" cy="708025"/>
            </a:xfrm>
            <a:prstGeom prst="rect">
              <a:avLst/>
            </a:prstGeom>
          </p:spPr>
          <p:txBody>
            <a:bodyPr lIns="50800" tIns="50800" rIns="50800" bIns="50800" rtlCol="0" anchor="ctr"/>
            <a:lstStyle/>
            <a:p>
              <a:pPr algn="ctr">
                <a:lnSpc>
                  <a:spcPts val="2239"/>
                </a:lnSpc>
              </a:pPr>
              <a:endParaRPr lang="vi-VN" dirty="0">
                <a:latin typeface="Arial" pitchFamily="34" charset="0"/>
              </a:endParaRPr>
            </a:p>
          </p:txBody>
        </p:sp>
      </p:grpSp>
      <p:sp>
        <p:nvSpPr>
          <p:cNvPr id="5" name="TextBox 5"/>
          <p:cNvSpPr txBox="1"/>
          <p:nvPr/>
        </p:nvSpPr>
        <p:spPr>
          <a:xfrm>
            <a:off x="1337451" y="464609"/>
            <a:ext cx="8000603" cy="384529"/>
          </a:xfrm>
          <a:prstGeom prst="rect">
            <a:avLst/>
          </a:prstGeom>
        </p:spPr>
        <p:txBody>
          <a:bodyPr lIns="0" tIns="0" rIns="0" bIns="0" rtlCol="0" anchor="t">
            <a:spAutoFit/>
          </a:bodyPr>
          <a:lstStyle/>
          <a:p>
            <a:pPr algn="just">
              <a:lnSpc>
                <a:spcPts val="3266"/>
              </a:lnSpc>
              <a:spcBef>
                <a:spcPct val="0"/>
              </a:spcBef>
            </a:pPr>
            <a:r>
              <a:rPr lang="vi-VN" sz="2300" b="1" dirty="0">
                <a:solidFill>
                  <a:srgbClr val="000000"/>
                </a:solidFill>
                <a:latin typeface="Arial" pitchFamily="34" charset="0"/>
              </a:rPr>
              <a:t>Theo em, đây là biểu hiện đặc trưng nào của vật sống?</a:t>
            </a:r>
          </a:p>
        </p:txBody>
      </p:sp>
      <p:pic>
        <p:nvPicPr>
          <p:cNvPr id="6" name="Picture 6"/>
          <p:cNvPicPr>
            <a:picLocks noChangeAspect="1"/>
          </p:cNvPicPr>
          <p:nvPr/>
        </p:nvPicPr>
        <p:blipFill>
          <a:blip r:embed="rId2"/>
          <a:srcRect l="27715" r="3381"/>
          <a:stretch>
            <a:fillRect/>
          </a:stretch>
        </p:blipFill>
        <p:spPr>
          <a:xfrm>
            <a:off x="685622" y="1088026"/>
            <a:ext cx="5263262" cy="5084174"/>
          </a:xfrm>
          <a:prstGeom prst="rect">
            <a:avLst/>
          </a:prstGeom>
        </p:spPr>
      </p:pic>
      <p:pic>
        <p:nvPicPr>
          <p:cNvPr id="7" name="Picture 7"/>
          <p:cNvPicPr>
            <a:picLocks noChangeAspect="1"/>
          </p:cNvPicPr>
          <p:nvPr/>
        </p:nvPicPr>
        <p:blipFill>
          <a:blip r:embed="rId3"/>
          <a:srcRect l="10015" r="10015"/>
          <a:stretch>
            <a:fillRect/>
          </a:stretch>
        </p:blipFill>
        <p:spPr>
          <a:xfrm>
            <a:off x="6094413" y="1088026"/>
            <a:ext cx="5419584" cy="5084174"/>
          </a:xfrm>
          <a:prstGeom prst="rect">
            <a:avLst/>
          </a:prstGeom>
        </p:spPr>
      </p:pic>
      <p:sp>
        <p:nvSpPr>
          <p:cNvPr id="8" name="TextBox 8"/>
          <p:cNvSpPr txBox="1"/>
          <p:nvPr/>
        </p:nvSpPr>
        <p:spPr>
          <a:xfrm>
            <a:off x="933959" y="6280150"/>
            <a:ext cx="4187231" cy="384529"/>
          </a:xfrm>
          <a:prstGeom prst="rect">
            <a:avLst/>
          </a:prstGeom>
        </p:spPr>
        <p:txBody>
          <a:bodyPr lIns="0" tIns="0" rIns="0" bIns="0" rtlCol="0" anchor="t">
            <a:spAutoFit/>
          </a:bodyPr>
          <a:lstStyle/>
          <a:p>
            <a:pPr algn="ctr">
              <a:lnSpc>
                <a:spcPts val="3266"/>
              </a:lnSpc>
            </a:pPr>
            <a:r>
              <a:rPr lang="vi-VN" sz="2300" b="1" dirty="0">
                <a:solidFill>
                  <a:srgbClr val="000000"/>
                </a:solidFill>
                <a:latin typeface="Arial" pitchFamily="34" charset="0"/>
              </a:rPr>
              <a:t>a) Trước khi tay chạm vào lá</a:t>
            </a:r>
          </a:p>
        </p:txBody>
      </p:sp>
      <p:sp>
        <p:nvSpPr>
          <p:cNvPr id="9" name="TextBox 9"/>
          <p:cNvSpPr txBox="1"/>
          <p:nvPr/>
        </p:nvSpPr>
        <p:spPr>
          <a:xfrm>
            <a:off x="7180565" y="6280150"/>
            <a:ext cx="3247278" cy="384529"/>
          </a:xfrm>
          <a:prstGeom prst="rect">
            <a:avLst/>
          </a:prstGeom>
        </p:spPr>
        <p:txBody>
          <a:bodyPr lIns="0" tIns="0" rIns="0" bIns="0" rtlCol="0" anchor="t">
            <a:spAutoFit/>
          </a:bodyPr>
          <a:lstStyle/>
          <a:p>
            <a:pPr algn="ctr">
              <a:lnSpc>
                <a:spcPts val="3266"/>
              </a:lnSpc>
            </a:pPr>
            <a:r>
              <a:rPr lang="vi-VN" sz="2300" b="1" dirty="0">
                <a:solidFill>
                  <a:srgbClr val="000000"/>
                </a:solidFill>
                <a:latin typeface="Arial" pitchFamily="34" charset="0"/>
              </a:rPr>
              <a:t>b) Khi tay chạm vào lá</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90000"/>
          </a:blip>
          <a:srcRect/>
          <a:stretch>
            <a:fillRect/>
          </a:stretch>
        </p:blipFill>
        <p:spPr>
          <a:xfrm>
            <a:off x="0" y="0"/>
            <a:ext cx="12188825" cy="6858000"/>
          </a:xfrm>
          <a:prstGeom prst="rect">
            <a:avLst/>
          </a:prstGeom>
        </p:spPr>
      </p:pic>
      <p:pic>
        <p:nvPicPr>
          <p:cNvPr id="3" name="Picture 3"/>
          <p:cNvPicPr>
            <a:picLocks noChangeAspect="1"/>
          </p:cNvPicPr>
          <p:nvPr/>
        </p:nvPicPr>
        <p:blipFill>
          <a:blip r:embed="rId3"/>
          <a:srcRect t="33324" b="33324"/>
          <a:stretch>
            <a:fillRect/>
          </a:stretch>
        </p:blipFill>
        <p:spPr>
          <a:xfrm>
            <a:off x="6094412" y="493524"/>
            <a:ext cx="6094413" cy="1355793"/>
          </a:xfrm>
          <a:prstGeom prst="rect">
            <a:avLst/>
          </a:prstGeom>
        </p:spPr>
      </p:pic>
      <p:pic>
        <p:nvPicPr>
          <p:cNvPr id="4" name="Picture 4"/>
          <p:cNvPicPr>
            <a:picLocks noChangeAspect="1"/>
          </p:cNvPicPr>
          <p:nvPr/>
        </p:nvPicPr>
        <p:blipFill>
          <a:blip r:embed="rId4"/>
          <a:srcRect l="20437" r="20437"/>
          <a:stretch>
            <a:fillRect/>
          </a:stretch>
        </p:blipFill>
        <p:spPr>
          <a:xfrm>
            <a:off x="13872" y="0"/>
            <a:ext cx="6080540" cy="6858000"/>
          </a:xfrm>
          <a:prstGeom prst="rect">
            <a:avLst/>
          </a:prstGeom>
        </p:spPr>
      </p:pic>
      <p:grpSp>
        <p:nvGrpSpPr>
          <p:cNvPr id="5" name="Group 5"/>
          <p:cNvGrpSpPr/>
          <p:nvPr/>
        </p:nvGrpSpPr>
        <p:grpSpPr>
          <a:xfrm>
            <a:off x="0" y="493524"/>
            <a:ext cx="12188825" cy="1355793"/>
            <a:chOff x="0" y="0"/>
            <a:chExt cx="4816593" cy="535622"/>
          </a:xfrm>
        </p:grpSpPr>
        <p:sp>
          <p:nvSpPr>
            <p:cNvPr id="6" name="Freeform 6"/>
            <p:cNvSpPr/>
            <p:nvPr/>
          </p:nvSpPr>
          <p:spPr>
            <a:xfrm>
              <a:off x="0" y="0"/>
              <a:ext cx="4816592" cy="535622"/>
            </a:xfrm>
            <a:custGeom>
              <a:avLst/>
              <a:gdLst/>
              <a:ahLst/>
              <a:cxnLst/>
              <a:rect l="l" t="t" r="r" b="b"/>
              <a:pathLst>
                <a:path w="4816592" h="535622">
                  <a:moveTo>
                    <a:pt x="0" y="0"/>
                  </a:moveTo>
                  <a:lnTo>
                    <a:pt x="4816592" y="0"/>
                  </a:lnTo>
                  <a:lnTo>
                    <a:pt x="4816592" y="535622"/>
                  </a:lnTo>
                  <a:lnTo>
                    <a:pt x="0" y="535622"/>
                  </a:lnTo>
                  <a:close/>
                </a:path>
              </a:pathLst>
            </a:custGeom>
            <a:solidFill>
              <a:srgbClr val="FFFFFF">
                <a:alpha val="80000"/>
              </a:srgbClr>
            </a:solidFill>
          </p:spPr>
        </p:sp>
        <p:sp>
          <p:nvSpPr>
            <p:cNvPr id="7" name="TextBox 7"/>
            <p:cNvSpPr txBox="1"/>
            <p:nvPr/>
          </p:nvSpPr>
          <p:spPr>
            <a:xfrm>
              <a:off x="0" y="-38100"/>
              <a:ext cx="812800" cy="850900"/>
            </a:xfrm>
            <a:prstGeom prst="rect">
              <a:avLst/>
            </a:prstGeom>
          </p:spPr>
          <p:txBody>
            <a:bodyPr lIns="50800" tIns="50800" rIns="50800" bIns="50800" rtlCol="0" anchor="ctr"/>
            <a:lstStyle/>
            <a:p>
              <a:pPr algn="ctr">
                <a:lnSpc>
                  <a:spcPts val="1772"/>
                </a:lnSpc>
                <a:spcBef>
                  <a:spcPct val="0"/>
                </a:spcBef>
              </a:pPr>
              <a:endParaRPr>
                <a:latin typeface="Arial" pitchFamily="34" charset="0"/>
              </a:endParaRPr>
            </a:p>
          </p:txBody>
        </p:sp>
      </p:grpSp>
      <p:grpSp>
        <p:nvGrpSpPr>
          <p:cNvPr id="8" name="Group 8"/>
          <p:cNvGrpSpPr/>
          <p:nvPr/>
        </p:nvGrpSpPr>
        <p:grpSpPr>
          <a:xfrm>
            <a:off x="419358" y="493524"/>
            <a:ext cx="7416485" cy="1355793"/>
            <a:chOff x="0" y="0"/>
            <a:chExt cx="14836835" cy="2711586"/>
          </a:xfrm>
        </p:grpSpPr>
        <p:grpSp>
          <p:nvGrpSpPr>
            <p:cNvPr id="9" name="Group 9"/>
            <p:cNvGrpSpPr/>
            <p:nvPr/>
          </p:nvGrpSpPr>
          <p:grpSpPr>
            <a:xfrm>
              <a:off x="0" y="0"/>
              <a:ext cx="2711586" cy="2711586"/>
              <a:chOff x="0" y="0"/>
              <a:chExt cx="6350000" cy="6350000"/>
            </a:xfrm>
          </p:grpSpPr>
          <p:sp>
            <p:nvSpPr>
              <p:cNvPr id="10" name="Freeform 10"/>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75029"/>
              </a:solidFill>
            </p:spPr>
          </p:sp>
        </p:grpSp>
        <p:sp>
          <p:nvSpPr>
            <p:cNvPr id="11" name="TextBox 11"/>
            <p:cNvSpPr txBox="1"/>
            <p:nvPr/>
          </p:nvSpPr>
          <p:spPr>
            <a:xfrm>
              <a:off x="0" y="844038"/>
              <a:ext cx="2711586" cy="1077218"/>
            </a:xfrm>
            <a:prstGeom prst="rect">
              <a:avLst/>
            </a:prstGeom>
          </p:spPr>
          <p:txBody>
            <a:bodyPr lIns="0" tIns="0" rIns="0" bIns="0" rtlCol="0" anchor="t">
              <a:spAutoFit/>
            </a:bodyPr>
            <a:lstStyle/>
            <a:p>
              <a:pPr algn="ctr">
                <a:lnSpc>
                  <a:spcPts val="4242"/>
                </a:lnSpc>
              </a:pPr>
              <a:r>
                <a:rPr lang="en-US" sz="4500" b="1">
                  <a:solidFill>
                    <a:srgbClr val="FFFFFF"/>
                  </a:solidFill>
                  <a:latin typeface="Arial" pitchFamily="34" charset="0"/>
                </a:rPr>
                <a:t>02</a:t>
              </a:r>
            </a:p>
          </p:txBody>
        </p:sp>
        <p:sp>
          <p:nvSpPr>
            <p:cNvPr id="12" name="TextBox 12"/>
            <p:cNvSpPr txBox="1"/>
            <p:nvPr/>
          </p:nvSpPr>
          <p:spPr>
            <a:xfrm>
              <a:off x="3244251" y="705976"/>
              <a:ext cx="11592584" cy="1196994"/>
            </a:xfrm>
            <a:prstGeom prst="rect">
              <a:avLst/>
            </a:prstGeom>
          </p:spPr>
          <p:txBody>
            <a:bodyPr lIns="0" tIns="0" rIns="0" bIns="0" rtlCol="0" anchor="t">
              <a:spAutoFit/>
            </a:bodyPr>
            <a:lstStyle/>
            <a:p>
              <a:pPr>
                <a:lnSpc>
                  <a:spcPts val="5131"/>
                </a:lnSpc>
              </a:pPr>
              <a:r>
                <a:rPr lang="en-US" sz="3700" b="1">
                  <a:solidFill>
                    <a:srgbClr val="000000"/>
                  </a:solidFill>
                  <a:latin typeface="Arial" pitchFamily="34" charset="0"/>
                </a:rPr>
                <a:t>CẢM ỨNG Ở THỰC VẬT</a:t>
              </a:r>
            </a:p>
          </p:txBody>
        </p:sp>
      </p:gr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355945" y="-1193800"/>
            <a:ext cx="10666043" cy="2057400"/>
            <a:chOff x="0" y="0"/>
            <a:chExt cx="4214843" cy="812800"/>
          </a:xfrm>
        </p:grpSpPr>
        <p:sp>
          <p:nvSpPr>
            <p:cNvPr id="3" name="Freeform 3"/>
            <p:cNvSpPr/>
            <p:nvPr/>
          </p:nvSpPr>
          <p:spPr>
            <a:xfrm>
              <a:off x="0" y="0"/>
              <a:ext cx="4214843" cy="812800"/>
            </a:xfrm>
            <a:custGeom>
              <a:avLst/>
              <a:gdLst/>
              <a:ahLst/>
              <a:cxnLst/>
              <a:rect l="l" t="t" r="r" b="b"/>
              <a:pathLst>
                <a:path w="4214843" h="812800">
                  <a:moveTo>
                    <a:pt x="0" y="0"/>
                  </a:moveTo>
                  <a:lnTo>
                    <a:pt x="4214843" y="0"/>
                  </a:lnTo>
                  <a:lnTo>
                    <a:pt x="4214843" y="812800"/>
                  </a:lnTo>
                  <a:lnTo>
                    <a:pt x="0" y="812800"/>
                  </a:lnTo>
                  <a:close/>
                </a:path>
              </a:pathLst>
            </a:custGeom>
            <a:solidFill>
              <a:srgbClr val="BDC89F">
                <a:alpha val="80000"/>
              </a:srgbClr>
            </a:solidFill>
          </p:spPr>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1772"/>
                </a:lnSpc>
                <a:spcBef>
                  <a:spcPct val="0"/>
                </a:spcBef>
              </a:pPr>
              <a:endParaRPr>
                <a:latin typeface="Arial" pitchFamily="34" charset="0"/>
              </a:endParaRPr>
            </a:p>
          </p:txBody>
        </p:sp>
      </p:grpSp>
      <p:grpSp>
        <p:nvGrpSpPr>
          <p:cNvPr id="5" name="Group 5"/>
          <p:cNvGrpSpPr/>
          <p:nvPr/>
        </p:nvGrpSpPr>
        <p:grpSpPr>
          <a:xfrm>
            <a:off x="397169" y="298980"/>
            <a:ext cx="3717056" cy="520170"/>
            <a:chOff x="0" y="-66674"/>
            <a:chExt cx="7436048" cy="1040341"/>
          </a:xfrm>
        </p:grpSpPr>
        <p:sp>
          <p:nvSpPr>
            <p:cNvPr id="6" name="AutoShape 6"/>
            <p:cNvSpPr/>
            <p:nvPr/>
          </p:nvSpPr>
          <p:spPr>
            <a:xfrm>
              <a:off x="0" y="973667"/>
              <a:ext cx="7436048" cy="0"/>
            </a:xfrm>
            <a:prstGeom prst="line">
              <a:avLst/>
            </a:prstGeom>
            <a:ln w="88900" cap="flat">
              <a:solidFill>
                <a:srgbClr val="9A0000"/>
              </a:solidFill>
              <a:prstDash val="solid"/>
              <a:headEnd type="none" w="sm" len="sm"/>
              <a:tailEnd type="none" w="sm" len="sm"/>
            </a:ln>
          </p:spPr>
        </p:sp>
        <p:sp>
          <p:nvSpPr>
            <p:cNvPr id="7" name="TextBox 7"/>
            <p:cNvSpPr txBox="1"/>
            <p:nvPr/>
          </p:nvSpPr>
          <p:spPr>
            <a:xfrm>
              <a:off x="0" y="-66674"/>
              <a:ext cx="7436048" cy="769059"/>
            </a:xfrm>
            <a:prstGeom prst="rect">
              <a:avLst/>
            </a:prstGeom>
          </p:spPr>
          <p:txBody>
            <a:bodyPr lIns="0" tIns="0" rIns="0" bIns="0" rtlCol="0" anchor="t">
              <a:spAutoFit/>
            </a:bodyPr>
            <a:lstStyle/>
            <a:p>
              <a:pPr algn="just">
                <a:lnSpc>
                  <a:spcPts val="3266"/>
                </a:lnSpc>
              </a:pPr>
              <a:r>
                <a:rPr lang="vi-VN" sz="2300" b="1">
                  <a:solidFill>
                    <a:srgbClr val="000000"/>
                  </a:solidFill>
                  <a:latin typeface="Arial" pitchFamily="34" charset="0"/>
                </a:rPr>
                <a:t>II. CẢM ỨNG Ở THỰC VẬT</a:t>
              </a:r>
            </a:p>
          </p:txBody>
        </p:sp>
      </p:grpSp>
      <p:sp>
        <p:nvSpPr>
          <p:cNvPr id="8" name="TextBox 8"/>
          <p:cNvSpPr txBox="1"/>
          <p:nvPr/>
        </p:nvSpPr>
        <p:spPr>
          <a:xfrm>
            <a:off x="4500389" y="287867"/>
            <a:ext cx="7492636" cy="384529"/>
          </a:xfrm>
          <a:prstGeom prst="rect">
            <a:avLst/>
          </a:prstGeom>
        </p:spPr>
        <p:txBody>
          <a:bodyPr lIns="0" tIns="0" rIns="0" bIns="0" rtlCol="0" anchor="t">
            <a:spAutoFit/>
          </a:bodyPr>
          <a:lstStyle/>
          <a:p>
            <a:pPr algn="just">
              <a:lnSpc>
                <a:spcPts val="3266"/>
              </a:lnSpc>
              <a:spcBef>
                <a:spcPct val="0"/>
              </a:spcBef>
            </a:pPr>
            <a:r>
              <a:rPr lang="vi-VN" sz="2300" b="1">
                <a:solidFill>
                  <a:srgbClr val="000000"/>
                </a:solidFill>
                <a:latin typeface="Arial" pitchFamily="34" charset="0"/>
              </a:rPr>
              <a:t>1. Thí nghiệm chứng minh tính cảm ứng ở thực vật</a:t>
            </a:r>
          </a:p>
        </p:txBody>
      </p:sp>
      <p:grpSp>
        <p:nvGrpSpPr>
          <p:cNvPr id="9" name="Group 9"/>
          <p:cNvGrpSpPr/>
          <p:nvPr/>
        </p:nvGrpSpPr>
        <p:grpSpPr>
          <a:xfrm>
            <a:off x="674527" y="1103424"/>
            <a:ext cx="10817582" cy="2148021"/>
            <a:chOff x="0" y="0"/>
            <a:chExt cx="21640800" cy="4296041"/>
          </a:xfrm>
        </p:grpSpPr>
        <p:grpSp>
          <p:nvGrpSpPr>
            <p:cNvPr id="10" name="Group 10"/>
            <p:cNvGrpSpPr/>
            <p:nvPr/>
          </p:nvGrpSpPr>
          <p:grpSpPr>
            <a:xfrm>
              <a:off x="0" y="1024628"/>
              <a:ext cx="21640800" cy="3271413"/>
              <a:chOff x="0" y="0"/>
              <a:chExt cx="4274726" cy="646205"/>
            </a:xfrm>
          </p:grpSpPr>
          <p:sp>
            <p:nvSpPr>
              <p:cNvPr id="11" name="Freeform 11"/>
              <p:cNvSpPr/>
              <p:nvPr/>
            </p:nvSpPr>
            <p:spPr>
              <a:xfrm>
                <a:off x="0" y="0"/>
                <a:ext cx="4274726" cy="646205"/>
              </a:xfrm>
              <a:custGeom>
                <a:avLst/>
                <a:gdLst/>
                <a:ahLst/>
                <a:cxnLst/>
                <a:rect l="l" t="t" r="r" b="b"/>
                <a:pathLst>
                  <a:path w="4274726" h="646205">
                    <a:moveTo>
                      <a:pt x="0" y="0"/>
                    </a:moveTo>
                    <a:lnTo>
                      <a:pt x="4274726" y="0"/>
                    </a:lnTo>
                    <a:lnTo>
                      <a:pt x="4274726" y="646205"/>
                    </a:lnTo>
                    <a:lnTo>
                      <a:pt x="0" y="646205"/>
                    </a:lnTo>
                    <a:close/>
                  </a:path>
                </a:pathLst>
              </a:custGeom>
              <a:solidFill>
                <a:srgbClr val="FFDE59"/>
              </a:solidFill>
            </p:spPr>
          </p:sp>
          <p:sp>
            <p:nvSpPr>
              <p:cNvPr id="12" name="TextBox 12"/>
              <p:cNvSpPr txBox="1"/>
              <p:nvPr/>
            </p:nvSpPr>
            <p:spPr>
              <a:xfrm>
                <a:off x="0" y="-19050"/>
                <a:ext cx="812800" cy="831850"/>
              </a:xfrm>
              <a:prstGeom prst="rect">
                <a:avLst/>
              </a:prstGeom>
            </p:spPr>
            <p:txBody>
              <a:bodyPr lIns="50800" tIns="50800" rIns="50800" bIns="50800" rtlCol="0" anchor="ctr"/>
              <a:lstStyle/>
              <a:p>
                <a:pPr algn="ctr">
                  <a:lnSpc>
                    <a:spcPct val="120000"/>
                  </a:lnSpc>
                  <a:spcBef>
                    <a:spcPct val="0"/>
                  </a:spcBef>
                </a:pPr>
                <a:endParaRPr lang="vi-VN" b="1">
                  <a:latin typeface="Arial" pitchFamily="34" charset="0"/>
                </a:endParaRPr>
              </a:p>
            </p:txBody>
          </p:sp>
        </p:grpSp>
        <p:grpSp>
          <p:nvGrpSpPr>
            <p:cNvPr id="13" name="Group 13"/>
            <p:cNvGrpSpPr/>
            <p:nvPr/>
          </p:nvGrpSpPr>
          <p:grpSpPr>
            <a:xfrm>
              <a:off x="13719" y="0"/>
              <a:ext cx="2049257" cy="2049257"/>
              <a:chOff x="0" y="0"/>
              <a:chExt cx="812800" cy="812800"/>
            </a:xfrm>
          </p:grpSpPr>
          <p:sp>
            <p:nvSpPr>
              <p:cNvPr id="14" name="Freeform 14"/>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FFFF"/>
              </a:solidFill>
            </p:spPr>
          </p:sp>
          <p:sp>
            <p:nvSpPr>
              <p:cNvPr id="15" name="TextBox 15"/>
              <p:cNvSpPr txBox="1"/>
              <p:nvPr/>
            </p:nvSpPr>
            <p:spPr>
              <a:xfrm>
                <a:off x="76200" y="57150"/>
                <a:ext cx="660400" cy="679450"/>
              </a:xfrm>
              <a:prstGeom prst="rect">
                <a:avLst/>
              </a:prstGeom>
            </p:spPr>
            <p:txBody>
              <a:bodyPr lIns="50800" tIns="50800" rIns="50800" bIns="50800" rtlCol="0" anchor="ctr"/>
              <a:lstStyle/>
              <a:p>
                <a:pPr algn="ctr">
                  <a:lnSpc>
                    <a:spcPct val="120000"/>
                  </a:lnSpc>
                  <a:spcBef>
                    <a:spcPct val="0"/>
                  </a:spcBef>
                </a:pPr>
                <a:endParaRPr lang="vi-VN" b="1">
                  <a:latin typeface="Arial" pitchFamily="34" charset="0"/>
                </a:endParaRPr>
              </a:p>
            </p:txBody>
          </p:sp>
        </p:grpSp>
        <p:pic>
          <p:nvPicPr>
            <p:cNvPr id="16" name="Picture 16"/>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4000695">
              <a:off x="638061" y="424743"/>
              <a:ext cx="800574" cy="1199770"/>
            </a:xfrm>
            <a:prstGeom prst="rect">
              <a:avLst/>
            </a:prstGeom>
          </p:spPr>
        </p:pic>
        <p:sp>
          <p:nvSpPr>
            <p:cNvPr id="17" name="TextBox 17"/>
            <p:cNvSpPr txBox="1"/>
            <p:nvPr/>
          </p:nvSpPr>
          <p:spPr>
            <a:xfrm>
              <a:off x="439749" y="2157841"/>
              <a:ext cx="20841802" cy="1615444"/>
            </a:xfrm>
            <a:prstGeom prst="rect">
              <a:avLst/>
            </a:prstGeom>
          </p:spPr>
          <p:txBody>
            <a:bodyPr lIns="0" tIns="0" rIns="0" bIns="0" rtlCol="0" anchor="t">
              <a:spAutoFit/>
            </a:bodyPr>
            <a:lstStyle/>
            <a:p>
              <a:pPr algn="just">
                <a:lnSpc>
                  <a:spcPct val="120000"/>
                </a:lnSpc>
                <a:spcBef>
                  <a:spcPct val="0"/>
                </a:spcBef>
              </a:pPr>
              <a:r>
                <a:rPr lang="vi-VN" sz="2300" b="1">
                  <a:solidFill>
                    <a:srgbClr val="000000"/>
                  </a:solidFill>
                  <a:latin typeface="Arial" pitchFamily="34" charset="0"/>
                </a:rPr>
                <a:t>Trình bày và giải thích các bước của hai thí nghiệm chứng minh tính hướng sáng và tính hướng nước</a:t>
              </a:r>
            </a:p>
          </p:txBody>
        </p:sp>
        <p:sp>
          <p:nvSpPr>
            <p:cNvPr id="18" name="AutoShape 18"/>
            <p:cNvSpPr/>
            <p:nvPr/>
          </p:nvSpPr>
          <p:spPr>
            <a:xfrm>
              <a:off x="2186274" y="757579"/>
              <a:ext cx="19454526" cy="0"/>
            </a:xfrm>
            <a:prstGeom prst="line">
              <a:avLst/>
            </a:prstGeom>
            <a:ln w="63249" cap="flat">
              <a:solidFill>
                <a:srgbClr val="000000"/>
              </a:solidFill>
              <a:prstDash val="solid"/>
              <a:headEnd type="none" w="sm" len="sm"/>
              <a:tailEnd type="none" w="sm" len="sm"/>
            </a:ln>
          </p:spPr>
        </p:sp>
      </p:grpSp>
      <p:grpSp>
        <p:nvGrpSpPr>
          <p:cNvPr id="19" name="Group 19"/>
          <p:cNvGrpSpPr/>
          <p:nvPr/>
        </p:nvGrpSpPr>
        <p:grpSpPr>
          <a:xfrm>
            <a:off x="1438201" y="3229618"/>
            <a:ext cx="4334477" cy="3374819"/>
            <a:chOff x="0" y="0"/>
            <a:chExt cx="8671212" cy="6749638"/>
          </a:xfrm>
        </p:grpSpPr>
        <p:pic>
          <p:nvPicPr>
            <p:cNvPr id="20" name="Picture 20"/>
            <p:cNvPicPr>
              <a:picLocks noChangeAspect="1"/>
            </p:cNvPicPr>
            <p:nvPr/>
          </p:nvPicPr>
          <p:blipFill>
            <a:blip r:embed="rId4"/>
            <a:srcRect l="2873" r="2873"/>
            <a:stretch>
              <a:fillRect/>
            </a:stretch>
          </p:blipFill>
          <p:spPr>
            <a:xfrm>
              <a:off x="0" y="0"/>
              <a:ext cx="8671212" cy="6274624"/>
            </a:xfrm>
            <a:prstGeom prst="rect">
              <a:avLst/>
            </a:prstGeom>
          </p:spPr>
        </p:pic>
        <p:sp>
          <p:nvSpPr>
            <p:cNvPr id="21" name="TextBox 21"/>
            <p:cNvSpPr txBox="1"/>
            <p:nvPr/>
          </p:nvSpPr>
          <p:spPr>
            <a:xfrm>
              <a:off x="2530749" y="6188716"/>
              <a:ext cx="1298492" cy="560922"/>
            </a:xfrm>
            <a:prstGeom prst="rect">
              <a:avLst/>
            </a:prstGeom>
          </p:spPr>
          <p:txBody>
            <a:bodyPr lIns="0" tIns="0" rIns="0" bIns="0" rtlCol="0" anchor="t">
              <a:spAutoFit/>
            </a:bodyPr>
            <a:lstStyle/>
            <a:p>
              <a:pPr algn="ctr">
                <a:lnSpc>
                  <a:spcPts val="2411"/>
                </a:lnSpc>
              </a:pPr>
              <a:r>
                <a:rPr lang="vi-VN" sz="1700" b="1">
                  <a:solidFill>
                    <a:srgbClr val="000000"/>
                  </a:solidFill>
                  <a:latin typeface="Arial" pitchFamily="34" charset="0"/>
                </a:rPr>
                <a:t>Hộp A</a:t>
              </a:r>
            </a:p>
          </p:txBody>
        </p:sp>
        <p:sp>
          <p:nvSpPr>
            <p:cNvPr id="22" name="TextBox 22"/>
            <p:cNvSpPr txBox="1"/>
            <p:nvPr/>
          </p:nvSpPr>
          <p:spPr>
            <a:xfrm>
              <a:off x="6426832" y="6188716"/>
              <a:ext cx="1290578" cy="560922"/>
            </a:xfrm>
            <a:prstGeom prst="rect">
              <a:avLst/>
            </a:prstGeom>
          </p:spPr>
          <p:txBody>
            <a:bodyPr lIns="0" tIns="0" rIns="0" bIns="0" rtlCol="0" anchor="t">
              <a:spAutoFit/>
            </a:bodyPr>
            <a:lstStyle/>
            <a:p>
              <a:pPr algn="ctr">
                <a:lnSpc>
                  <a:spcPts val="2411"/>
                </a:lnSpc>
              </a:pPr>
              <a:r>
                <a:rPr lang="vi-VN" sz="1700" b="1">
                  <a:solidFill>
                    <a:srgbClr val="000000"/>
                  </a:solidFill>
                  <a:latin typeface="Arial" pitchFamily="34" charset="0"/>
                </a:rPr>
                <a:t>Hộp B</a:t>
              </a:r>
            </a:p>
          </p:txBody>
        </p:sp>
      </p:grpSp>
      <p:grpSp>
        <p:nvGrpSpPr>
          <p:cNvPr id="27" name="Group 26">
            <a:extLst>
              <a:ext uri="{FF2B5EF4-FFF2-40B4-BE49-F238E27FC236}">
                <a16:creationId xmlns:a16="http://schemas.microsoft.com/office/drawing/2014/main" xmlns="" id="{0DB07E6E-6CF9-A995-630C-1C81638BE7A7}"/>
              </a:ext>
            </a:extLst>
          </p:cNvPr>
          <p:cNvGrpSpPr/>
          <p:nvPr/>
        </p:nvGrpSpPr>
        <p:grpSpPr>
          <a:xfrm>
            <a:off x="6385334" y="3673139"/>
            <a:ext cx="4919922" cy="2930683"/>
            <a:chOff x="6385334" y="3673139"/>
            <a:chExt cx="4919922" cy="2930683"/>
          </a:xfrm>
        </p:grpSpPr>
        <p:grpSp>
          <p:nvGrpSpPr>
            <p:cNvPr id="23" name="Group 23"/>
            <p:cNvGrpSpPr/>
            <p:nvPr/>
          </p:nvGrpSpPr>
          <p:grpSpPr>
            <a:xfrm>
              <a:off x="7287242" y="6310793"/>
              <a:ext cx="2740795" cy="293029"/>
              <a:chOff x="1626796" y="5763586"/>
              <a:chExt cx="5483018" cy="586058"/>
            </a:xfrm>
          </p:grpSpPr>
          <p:sp>
            <p:nvSpPr>
              <p:cNvPr id="25" name="TextBox 25"/>
              <p:cNvSpPr txBox="1"/>
              <p:nvPr/>
            </p:nvSpPr>
            <p:spPr>
              <a:xfrm>
                <a:off x="1626796" y="5763586"/>
                <a:ext cx="1364063" cy="586058"/>
              </a:xfrm>
              <a:prstGeom prst="rect">
                <a:avLst/>
              </a:prstGeom>
            </p:spPr>
            <p:txBody>
              <a:bodyPr lIns="0" tIns="0" rIns="0" bIns="0" rtlCol="0" anchor="t">
                <a:spAutoFit/>
              </a:bodyPr>
              <a:lstStyle/>
              <a:p>
                <a:pPr algn="ctr">
                  <a:lnSpc>
                    <a:spcPts val="2533"/>
                  </a:lnSpc>
                </a:pPr>
                <a:r>
                  <a:rPr lang="vi-VN" sz="1800" b="1">
                    <a:solidFill>
                      <a:srgbClr val="000000"/>
                    </a:solidFill>
                    <a:latin typeface="Arial" pitchFamily="34" charset="0"/>
                  </a:rPr>
                  <a:t>Hộp A</a:t>
                </a:r>
              </a:p>
            </p:txBody>
          </p:sp>
          <p:sp>
            <p:nvSpPr>
              <p:cNvPr id="26" name="TextBox 26"/>
              <p:cNvSpPr txBox="1"/>
              <p:nvPr/>
            </p:nvSpPr>
            <p:spPr>
              <a:xfrm>
                <a:off x="5754063" y="5763586"/>
                <a:ext cx="1355751" cy="586058"/>
              </a:xfrm>
              <a:prstGeom prst="rect">
                <a:avLst/>
              </a:prstGeom>
            </p:spPr>
            <p:txBody>
              <a:bodyPr lIns="0" tIns="0" rIns="0" bIns="0" rtlCol="0" anchor="t">
                <a:spAutoFit/>
              </a:bodyPr>
              <a:lstStyle/>
              <a:p>
                <a:pPr algn="ctr">
                  <a:lnSpc>
                    <a:spcPts val="2533"/>
                  </a:lnSpc>
                </a:pPr>
                <a:r>
                  <a:rPr lang="vi-VN" sz="1800" b="1">
                    <a:solidFill>
                      <a:srgbClr val="000000"/>
                    </a:solidFill>
                    <a:latin typeface="Arial" pitchFamily="34" charset="0"/>
                  </a:rPr>
                  <a:t>Hộp B</a:t>
                </a:r>
              </a:p>
            </p:txBody>
          </p:sp>
        </p:grpSp>
        <p:pic>
          <p:nvPicPr>
            <p:cNvPr id="4098" name="Picture 2">
              <a:extLst>
                <a:ext uri="{FF2B5EF4-FFF2-40B4-BE49-F238E27FC236}">
                  <a16:creationId xmlns:a16="http://schemas.microsoft.com/office/drawing/2014/main" xmlns="" id="{0BA69103-29F8-F33A-381A-ACE9B35D3574}"/>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11327" b="11030"/>
            <a:stretch/>
          </p:blipFill>
          <p:spPr bwMode="auto">
            <a:xfrm>
              <a:off x="6385334" y="3673139"/>
              <a:ext cx="4919922" cy="2492741"/>
            </a:xfrm>
            <a:prstGeom prst="rect">
              <a:avLst/>
            </a:prstGeom>
            <a:noFill/>
            <a:extLst>
              <a:ext uri="{909E8E84-426E-40DD-AFC4-6F175D3DCCD1}">
                <a14:hiddenFill xmlns:a14="http://schemas.microsoft.com/office/drawing/2010/main">
                  <a:solidFill>
                    <a:srgbClr val="FFFFFF"/>
                  </a:solidFill>
                </a14:hiddenFill>
              </a:ext>
            </a:extLst>
          </p:spPr>
        </p:pic>
      </p:gr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1000"/>
                                        <p:tgtEl>
                                          <p:spTgt spid="8"/>
                                        </p:tgtEl>
                                      </p:cBhvr>
                                    </p:animEffect>
                                    <p:anim calcmode="lin" valueType="num">
                                      <p:cBhvr>
                                        <p:cTn id="20" dur="1000" fill="hold"/>
                                        <p:tgtEl>
                                          <p:spTgt spid="8"/>
                                        </p:tgtEl>
                                        <p:attrNameLst>
                                          <p:attrName>ppt_x</p:attrName>
                                        </p:attrNameLst>
                                      </p:cBhvr>
                                      <p:tavLst>
                                        <p:tav tm="0">
                                          <p:val>
                                            <p:strVal val="#ppt_x"/>
                                          </p:val>
                                        </p:tav>
                                        <p:tav tm="100000">
                                          <p:val>
                                            <p:strVal val="#ppt_x"/>
                                          </p:val>
                                        </p:tav>
                                      </p:tavLst>
                                    </p:anim>
                                    <p:anim calcmode="lin" valueType="num">
                                      <p:cBhvr>
                                        <p:cTn id="21"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1000"/>
                                        <p:tgtEl>
                                          <p:spTgt spid="9"/>
                                        </p:tgtEl>
                                      </p:cBhvr>
                                    </p:animEffect>
                                    <p:anim calcmode="lin" valueType="num">
                                      <p:cBhvr>
                                        <p:cTn id="27" dur="1000" fill="hold"/>
                                        <p:tgtEl>
                                          <p:spTgt spid="9"/>
                                        </p:tgtEl>
                                        <p:attrNameLst>
                                          <p:attrName>ppt_x</p:attrName>
                                        </p:attrNameLst>
                                      </p:cBhvr>
                                      <p:tavLst>
                                        <p:tav tm="0">
                                          <p:val>
                                            <p:strVal val="#ppt_x"/>
                                          </p:val>
                                        </p:tav>
                                        <p:tav tm="100000">
                                          <p:val>
                                            <p:strVal val="#ppt_x"/>
                                          </p:val>
                                        </p:tav>
                                      </p:tavLst>
                                    </p:anim>
                                    <p:anim calcmode="lin" valueType="num">
                                      <p:cBhvr>
                                        <p:cTn id="28"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7"/>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5850338" y="0"/>
            <a:ext cx="6516774" cy="7139914"/>
            <a:chOff x="0" y="0"/>
            <a:chExt cx="2575199" cy="2820707"/>
          </a:xfrm>
        </p:grpSpPr>
        <p:sp>
          <p:nvSpPr>
            <p:cNvPr id="3" name="Freeform 3"/>
            <p:cNvSpPr/>
            <p:nvPr/>
          </p:nvSpPr>
          <p:spPr>
            <a:xfrm>
              <a:off x="0" y="0"/>
              <a:ext cx="2575199" cy="2820707"/>
            </a:xfrm>
            <a:custGeom>
              <a:avLst/>
              <a:gdLst/>
              <a:ahLst/>
              <a:cxnLst/>
              <a:rect l="l" t="t" r="r" b="b"/>
              <a:pathLst>
                <a:path w="2575199" h="2820707">
                  <a:moveTo>
                    <a:pt x="0" y="0"/>
                  </a:moveTo>
                  <a:lnTo>
                    <a:pt x="2575199" y="0"/>
                  </a:lnTo>
                  <a:lnTo>
                    <a:pt x="2575199" y="2820707"/>
                  </a:lnTo>
                  <a:lnTo>
                    <a:pt x="0" y="2820707"/>
                  </a:lnTo>
                  <a:close/>
                </a:path>
              </a:pathLst>
            </a:custGeom>
            <a:solidFill>
              <a:srgbClr val="9A0000">
                <a:alpha val="4706"/>
              </a:srgbClr>
            </a:solidFill>
          </p:spPr>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1772"/>
                </a:lnSpc>
                <a:spcBef>
                  <a:spcPct val="0"/>
                </a:spcBef>
              </a:pPr>
              <a:endParaRPr lang="vi-VN">
                <a:latin typeface="Arial" pitchFamily="34" charset="0"/>
              </a:endParaRPr>
            </a:p>
          </p:txBody>
        </p:sp>
      </p:grpSp>
      <p:grpSp>
        <p:nvGrpSpPr>
          <p:cNvPr id="5" name="Group 5"/>
          <p:cNvGrpSpPr/>
          <p:nvPr/>
        </p:nvGrpSpPr>
        <p:grpSpPr>
          <a:xfrm>
            <a:off x="4355945" y="-1193800"/>
            <a:ext cx="10666043" cy="2057400"/>
            <a:chOff x="0" y="0"/>
            <a:chExt cx="4214843" cy="812800"/>
          </a:xfrm>
        </p:grpSpPr>
        <p:sp>
          <p:nvSpPr>
            <p:cNvPr id="6" name="Freeform 6"/>
            <p:cNvSpPr/>
            <p:nvPr/>
          </p:nvSpPr>
          <p:spPr>
            <a:xfrm>
              <a:off x="0" y="0"/>
              <a:ext cx="4214843" cy="812800"/>
            </a:xfrm>
            <a:custGeom>
              <a:avLst/>
              <a:gdLst/>
              <a:ahLst/>
              <a:cxnLst/>
              <a:rect l="l" t="t" r="r" b="b"/>
              <a:pathLst>
                <a:path w="4214843" h="812800">
                  <a:moveTo>
                    <a:pt x="0" y="0"/>
                  </a:moveTo>
                  <a:lnTo>
                    <a:pt x="4214843" y="0"/>
                  </a:lnTo>
                  <a:lnTo>
                    <a:pt x="4214843" y="812800"/>
                  </a:lnTo>
                  <a:lnTo>
                    <a:pt x="0" y="812800"/>
                  </a:lnTo>
                  <a:close/>
                </a:path>
              </a:pathLst>
            </a:custGeom>
            <a:solidFill>
              <a:srgbClr val="BDC89F">
                <a:alpha val="80000"/>
              </a:srgbClr>
            </a:solidFill>
          </p:spPr>
        </p:sp>
        <p:sp>
          <p:nvSpPr>
            <p:cNvPr id="7" name="TextBox 7"/>
            <p:cNvSpPr txBox="1"/>
            <p:nvPr/>
          </p:nvSpPr>
          <p:spPr>
            <a:xfrm>
              <a:off x="0" y="-38100"/>
              <a:ext cx="812800" cy="850900"/>
            </a:xfrm>
            <a:prstGeom prst="rect">
              <a:avLst/>
            </a:prstGeom>
          </p:spPr>
          <p:txBody>
            <a:bodyPr lIns="50800" tIns="50800" rIns="50800" bIns="50800" rtlCol="0" anchor="ctr"/>
            <a:lstStyle/>
            <a:p>
              <a:pPr algn="ctr">
                <a:lnSpc>
                  <a:spcPts val="1772"/>
                </a:lnSpc>
                <a:spcBef>
                  <a:spcPct val="0"/>
                </a:spcBef>
              </a:pPr>
              <a:endParaRPr>
                <a:latin typeface="Arial" pitchFamily="34" charset="0"/>
              </a:endParaRPr>
            </a:p>
          </p:txBody>
        </p:sp>
      </p:grpSp>
      <p:grpSp>
        <p:nvGrpSpPr>
          <p:cNvPr id="8" name="Group 8"/>
          <p:cNvGrpSpPr/>
          <p:nvPr/>
        </p:nvGrpSpPr>
        <p:grpSpPr>
          <a:xfrm>
            <a:off x="397169" y="298980"/>
            <a:ext cx="3717056" cy="520170"/>
            <a:chOff x="0" y="-66674"/>
            <a:chExt cx="7436048" cy="1040341"/>
          </a:xfrm>
        </p:grpSpPr>
        <p:sp>
          <p:nvSpPr>
            <p:cNvPr id="9" name="AutoShape 9"/>
            <p:cNvSpPr/>
            <p:nvPr/>
          </p:nvSpPr>
          <p:spPr>
            <a:xfrm>
              <a:off x="0" y="973667"/>
              <a:ext cx="7436048" cy="0"/>
            </a:xfrm>
            <a:prstGeom prst="line">
              <a:avLst/>
            </a:prstGeom>
            <a:ln w="88900" cap="flat">
              <a:solidFill>
                <a:srgbClr val="9A0000"/>
              </a:solidFill>
              <a:prstDash val="solid"/>
              <a:headEnd type="none" w="sm" len="sm"/>
              <a:tailEnd type="none" w="sm" len="sm"/>
            </a:ln>
          </p:spPr>
        </p:sp>
        <p:sp>
          <p:nvSpPr>
            <p:cNvPr id="10" name="TextBox 10"/>
            <p:cNvSpPr txBox="1"/>
            <p:nvPr/>
          </p:nvSpPr>
          <p:spPr>
            <a:xfrm>
              <a:off x="0" y="-66674"/>
              <a:ext cx="7436048" cy="769059"/>
            </a:xfrm>
            <a:prstGeom prst="rect">
              <a:avLst/>
            </a:prstGeom>
          </p:spPr>
          <p:txBody>
            <a:bodyPr lIns="0" tIns="0" rIns="0" bIns="0" rtlCol="0" anchor="t">
              <a:spAutoFit/>
            </a:bodyPr>
            <a:lstStyle/>
            <a:p>
              <a:pPr algn="just">
                <a:lnSpc>
                  <a:spcPts val="3266"/>
                </a:lnSpc>
              </a:pPr>
              <a:r>
                <a:rPr lang="vi-VN" sz="2300" b="1">
                  <a:solidFill>
                    <a:srgbClr val="000000"/>
                  </a:solidFill>
                  <a:latin typeface="Arial" pitchFamily="34" charset="0"/>
                </a:rPr>
                <a:t>II. CẢM ỨNG Ở THỰC VẬT</a:t>
              </a:r>
            </a:p>
          </p:txBody>
        </p:sp>
      </p:grpSp>
      <p:grpSp>
        <p:nvGrpSpPr>
          <p:cNvPr id="11" name="Group 11"/>
          <p:cNvGrpSpPr/>
          <p:nvPr/>
        </p:nvGrpSpPr>
        <p:grpSpPr>
          <a:xfrm>
            <a:off x="397169" y="1590270"/>
            <a:ext cx="5320037" cy="3916098"/>
            <a:chOff x="0" y="0"/>
            <a:chExt cx="2911904" cy="2142905"/>
          </a:xfrm>
        </p:grpSpPr>
        <p:sp>
          <p:nvSpPr>
            <p:cNvPr id="12" name="Freeform 12"/>
            <p:cNvSpPr/>
            <p:nvPr/>
          </p:nvSpPr>
          <p:spPr>
            <a:xfrm>
              <a:off x="0" y="0"/>
              <a:ext cx="2911904" cy="2142905"/>
            </a:xfrm>
            <a:custGeom>
              <a:avLst/>
              <a:gdLst/>
              <a:ahLst/>
              <a:cxnLst/>
              <a:rect l="l" t="t" r="r" b="b"/>
              <a:pathLst>
                <a:path w="2911904" h="2142905">
                  <a:moveTo>
                    <a:pt x="2787444" y="59690"/>
                  </a:moveTo>
                  <a:cubicBezTo>
                    <a:pt x="2823004" y="59690"/>
                    <a:pt x="2852214" y="88900"/>
                    <a:pt x="2852214" y="124460"/>
                  </a:cubicBezTo>
                  <a:lnTo>
                    <a:pt x="2852214" y="2018445"/>
                  </a:lnTo>
                  <a:cubicBezTo>
                    <a:pt x="2852214" y="2054005"/>
                    <a:pt x="2823004" y="2083215"/>
                    <a:pt x="2787444" y="2083215"/>
                  </a:cubicBezTo>
                  <a:lnTo>
                    <a:pt x="124460" y="2083215"/>
                  </a:lnTo>
                  <a:cubicBezTo>
                    <a:pt x="88900" y="2083215"/>
                    <a:pt x="59690" y="2054005"/>
                    <a:pt x="59690" y="2018445"/>
                  </a:cubicBezTo>
                  <a:lnTo>
                    <a:pt x="59690" y="124460"/>
                  </a:lnTo>
                  <a:cubicBezTo>
                    <a:pt x="59690" y="88900"/>
                    <a:pt x="88900" y="59690"/>
                    <a:pt x="124460" y="59690"/>
                  </a:cubicBezTo>
                  <a:lnTo>
                    <a:pt x="2787444" y="59690"/>
                  </a:lnTo>
                  <a:moveTo>
                    <a:pt x="2787444" y="0"/>
                  </a:moveTo>
                  <a:lnTo>
                    <a:pt x="124460" y="0"/>
                  </a:lnTo>
                  <a:cubicBezTo>
                    <a:pt x="55880" y="0"/>
                    <a:pt x="0" y="55880"/>
                    <a:pt x="0" y="124460"/>
                  </a:cubicBezTo>
                  <a:lnTo>
                    <a:pt x="0" y="2018445"/>
                  </a:lnTo>
                  <a:cubicBezTo>
                    <a:pt x="0" y="2087025"/>
                    <a:pt x="55880" y="2142905"/>
                    <a:pt x="124460" y="2142905"/>
                  </a:cubicBezTo>
                  <a:lnTo>
                    <a:pt x="2787444" y="2142905"/>
                  </a:lnTo>
                  <a:cubicBezTo>
                    <a:pt x="2856024" y="2142905"/>
                    <a:pt x="2911904" y="2087025"/>
                    <a:pt x="2911904" y="2018445"/>
                  </a:cubicBezTo>
                  <a:lnTo>
                    <a:pt x="2911904" y="124460"/>
                  </a:lnTo>
                  <a:cubicBezTo>
                    <a:pt x="2911904" y="55880"/>
                    <a:pt x="2856024" y="0"/>
                    <a:pt x="2787444" y="0"/>
                  </a:cubicBezTo>
                  <a:close/>
                </a:path>
              </a:pathLst>
            </a:custGeom>
            <a:solidFill>
              <a:srgbClr val="9A0000"/>
            </a:solidFill>
          </p:spPr>
        </p:sp>
      </p:grpSp>
      <p:grpSp>
        <p:nvGrpSpPr>
          <p:cNvPr id="13" name="Group 13"/>
          <p:cNvGrpSpPr/>
          <p:nvPr/>
        </p:nvGrpSpPr>
        <p:grpSpPr>
          <a:xfrm>
            <a:off x="397169" y="1113026"/>
            <a:ext cx="3958775" cy="954489"/>
            <a:chOff x="0" y="0"/>
            <a:chExt cx="7919613" cy="1908978"/>
          </a:xfrm>
        </p:grpSpPr>
        <p:grpSp>
          <p:nvGrpSpPr>
            <p:cNvPr id="14" name="Group 14"/>
            <p:cNvGrpSpPr/>
            <p:nvPr/>
          </p:nvGrpSpPr>
          <p:grpSpPr>
            <a:xfrm rot="-5400000">
              <a:off x="3482562" y="-2528073"/>
              <a:ext cx="1908978" cy="6965124"/>
              <a:chOff x="0" y="0"/>
              <a:chExt cx="660400" cy="2409545"/>
            </a:xfrm>
          </p:grpSpPr>
          <p:sp>
            <p:nvSpPr>
              <p:cNvPr id="15" name="Freeform 15"/>
              <p:cNvSpPr/>
              <p:nvPr/>
            </p:nvSpPr>
            <p:spPr>
              <a:xfrm>
                <a:off x="0" y="0"/>
                <a:ext cx="660400" cy="2409545"/>
              </a:xfrm>
              <a:custGeom>
                <a:avLst/>
                <a:gdLst/>
                <a:ahLst/>
                <a:cxnLst/>
                <a:rect l="l" t="t" r="r" b="b"/>
                <a:pathLst>
                  <a:path w="660400" h="2409545">
                    <a:moveTo>
                      <a:pt x="220252" y="2390476"/>
                    </a:moveTo>
                    <a:cubicBezTo>
                      <a:pt x="254109" y="2401990"/>
                      <a:pt x="292600" y="2409545"/>
                      <a:pt x="330378" y="2409545"/>
                    </a:cubicBezTo>
                    <a:cubicBezTo>
                      <a:pt x="368157" y="2409545"/>
                      <a:pt x="404509" y="2403068"/>
                      <a:pt x="438009" y="2391554"/>
                    </a:cubicBezTo>
                    <a:cubicBezTo>
                      <a:pt x="438723" y="2391195"/>
                      <a:pt x="439435" y="2391195"/>
                      <a:pt x="440148" y="2390835"/>
                    </a:cubicBezTo>
                    <a:cubicBezTo>
                      <a:pt x="565955" y="2344780"/>
                      <a:pt x="658618" y="2223166"/>
                      <a:pt x="660400" y="2045575"/>
                    </a:cubicBezTo>
                    <a:lnTo>
                      <a:pt x="660400" y="0"/>
                    </a:lnTo>
                    <a:lnTo>
                      <a:pt x="0" y="0"/>
                    </a:lnTo>
                    <a:lnTo>
                      <a:pt x="0" y="2044056"/>
                    </a:lnTo>
                    <a:cubicBezTo>
                      <a:pt x="1782" y="2223885"/>
                      <a:pt x="93019" y="2345500"/>
                      <a:pt x="220252" y="2390476"/>
                    </a:cubicBezTo>
                    <a:close/>
                  </a:path>
                </a:pathLst>
              </a:custGeom>
              <a:solidFill>
                <a:srgbClr val="C9E265"/>
              </a:solidFill>
            </p:spPr>
          </p:sp>
          <p:sp>
            <p:nvSpPr>
              <p:cNvPr id="16" name="TextBox 16"/>
              <p:cNvSpPr txBox="1"/>
              <p:nvPr/>
            </p:nvSpPr>
            <p:spPr>
              <a:xfrm>
                <a:off x="0" y="-28575"/>
                <a:ext cx="660400" cy="714375"/>
              </a:xfrm>
              <a:prstGeom prst="rect">
                <a:avLst/>
              </a:prstGeom>
            </p:spPr>
            <p:txBody>
              <a:bodyPr lIns="50800" tIns="50800" rIns="50800" bIns="50800" rtlCol="0" anchor="ctr"/>
              <a:lstStyle/>
              <a:p>
                <a:pPr algn="ctr">
                  <a:lnSpc>
                    <a:spcPts val="952"/>
                  </a:lnSpc>
                  <a:spcBef>
                    <a:spcPct val="0"/>
                  </a:spcBef>
                </a:pPr>
                <a:endParaRPr lang="vi-VN" b="1">
                  <a:latin typeface="Arial" pitchFamily="34" charset="0"/>
                </a:endParaRPr>
              </a:p>
            </p:txBody>
          </p:sp>
        </p:grpSp>
        <p:grpSp>
          <p:nvGrpSpPr>
            <p:cNvPr id="17" name="Group 17"/>
            <p:cNvGrpSpPr/>
            <p:nvPr/>
          </p:nvGrpSpPr>
          <p:grpSpPr>
            <a:xfrm>
              <a:off x="0" y="0"/>
              <a:ext cx="1908978" cy="1908978"/>
              <a:chOff x="0" y="0"/>
              <a:chExt cx="812800" cy="812800"/>
            </a:xfrm>
          </p:grpSpPr>
          <p:sp>
            <p:nvSpPr>
              <p:cNvPr id="18" name="Freeform 18"/>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DE59"/>
              </a:solidFill>
            </p:spPr>
          </p:sp>
          <p:sp>
            <p:nvSpPr>
              <p:cNvPr id="19" name="TextBox 19"/>
              <p:cNvSpPr txBox="1"/>
              <p:nvPr/>
            </p:nvSpPr>
            <p:spPr>
              <a:xfrm>
                <a:off x="76200" y="47625"/>
                <a:ext cx="660400" cy="688975"/>
              </a:xfrm>
              <a:prstGeom prst="rect">
                <a:avLst/>
              </a:prstGeom>
            </p:spPr>
            <p:txBody>
              <a:bodyPr lIns="50800" tIns="50800" rIns="50800" bIns="50800" rtlCol="0" anchor="ctr"/>
              <a:lstStyle/>
              <a:p>
                <a:pPr algn="ctr">
                  <a:lnSpc>
                    <a:spcPts val="952"/>
                  </a:lnSpc>
                  <a:spcBef>
                    <a:spcPct val="0"/>
                  </a:spcBef>
                </a:pPr>
                <a:endParaRPr lang="vi-VN" b="1">
                  <a:latin typeface="Arial" pitchFamily="34" charset="0"/>
                </a:endParaRPr>
              </a:p>
            </p:txBody>
          </p:sp>
        </p:grpSp>
        <p:pic>
          <p:nvPicPr>
            <p:cNvPr id="20" name="Picture 20"/>
            <p:cNvPicPr>
              <a:picLocks noChangeAspect="1"/>
            </p:cNvPicPr>
            <p:nvPr/>
          </p:nvPicPr>
          <p:blipFill>
            <a:blip r:embed="rId2"/>
            <a:srcRect/>
            <a:stretch>
              <a:fillRect/>
            </a:stretch>
          </p:blipFill>
          <p:spPr>
            <a:xfrm>
              <a:off x="312071" y="267411"/>
              <a:ext cx="1284835" cy="1374155"/>
            </a:xfrm>
            <a:prstGeom prst="rect">
              <a:avLst/>
            </a:prstGeom>
          </p:spPr>
        </p:pic>
        <p:sp>
          <p:nvSpPr>
            <p:cNvPr id="21" name="TextBox 21"/>
            <p:cNvSpPr txBox="1"/>
            <p:nvPr/>
          </p:nvSpPr>
          <p:spPr>
            <a:xfrm>
              <a:off x="2206887" y="534332"/>
              <a:ext cx="4953992" cy="769058"/>
            </a:xfrm>
            <a:prstGeom prst="rect">
              <a:avLst/>
            </a:prstGeom>
          </p:spPr>
          <p:txBody>
            <a:bodyPr lIns="0" tIns="0" rIns="0" bIns="0" rtlCol="0" anchor="t">
              <a:spAutoFit/>
            </a:bodyPr>
            <a:lstStyle/>
            <a:p>
              <a:pPr algn="just">
                <a:lnSpc>
                  <a:spcPts val="3266"/>
                </a:lnSpc>
              </a:pPr>
              <a:r>
                <a:rPr lang="vi-VN" sz="2300" b="1">
                  <a:solidFill>
                    <a:srgbClr val="000000"/>
                  </a:solidFill>
                  <a:latin typeface="Arial" pitchFamily="34" charset="0"/>
                </a:rPr>
                <a:t>Tính hướng sáng</a:t>
              </a:r>
            </a:p>
          </p:txBody>
        </p:sp>
      </p:grpSp>
      <p:sp>
        <p:nvSpPr>
          <p:cNvPr id="22" name="TextBox 22"/>
          <p:cNvSpPr txBox="1"/>
          <p:nvPr/>
        </p:nvSpPr>
        <p:spPr>
          <a:xfrm>
            <a:off x="4500389" y="287867"/>
            <a:ext cx="7492636" cy="384529"/>
          </a:xfrm>
          <a:prstGeom prst="rect">
            <a:avLst/>
          </a:prstGeom>
        </p:spPr>
        <p:txBody>
          <a:bodyPr lIns="0" tIns="0" rIns="0" bIns="0" rtlCol="0" anchor="t">
            <a:spAutoFit/>
          </a:bodyPr>
          <a:lstStyle/>
          <a:p>
            <a:pPr algn="just">
              <a:lnSpc>
                <a:spcPts val="3266"/>
              </a:lnSpc>
              <a:spcBef>
                <a:spcPct val="0"/>
              </a:spcBef>
            </a:pPr>
            <a:r>
              <a:rPr lang="vi-VN" sz="2300" b="1">
                <a:solidFill>
                  <a:srgbClr val="000000"/>
                </a:solidFill>
                <a:latin typeface="Arial" pitchFamily="34" charset="0"/>
              </a:rPr>
              <a:t>1. Thí nghiệm chứng minh tính cảm ứng ở thực vật</a:t>
            </a:r>
          </a:p>
        </p:txBody>
      </p:sp>
      <p:sp>
        <p:nvSpPr>
          <p:cNvPr id="23" name="TextBox 23"/>
          <p:cNvSpPr txBox="1"/>
          <p:nvPr/>
        </p:nvSpPr>
        <p:spPr>
          <a:xfrm>
            <a:off x="656066" y="2270715"/>
            <a:ext cx="4802245" cy="2973122"/>
          </a:xfrm>
          <a:prstGeom prst="rect">
            <a:avLst/>
          </a:prstGeom>
        </p:spPr>
        <p:txBody>
          <a:bodyPr lIns="0" tIns="0" rIns="0" bIns="0" rtlCol="0" anchor="t">
            <a:spAutoFit/>
          </a:bodyPr>
          <a:lstStyle/>
          <a:p>
            <a:pPr algn="just">
              <a:lnSpc>
                <a:spcPct val="120000"/>
              </a:lnSpc>
              <a:spcBef>
                <a:spcPct val="0"/>
              </a:spcBef>
            </a:pPr>
            <a:r>
              <a:rPr lang="vi-VN" sz="2300" b="1">
                <a:solidFill>
                  <a:srgbClr val="000000"/>
                </a:solidFill>
                <a:latin typeface="Arial" pitchFamily="34" charset="0"/>
              </a:rPr>
              <a:t>Chuẩn bị hai hộp A, B bằng bìa các tông đủ lớn để có thể đặt vào đó cốc trồng cây đậu. Ở hộp A, một bên thành hộp có một cửa số ngang tầm với ngọn cây đậu; ở hộp B, có một cửa sổ ở thành hộp phía trên</a:t>
            </a:r>
          </a:p>
        </p:txBody>
      </p:sp>
      <p:grpSp>
        <p:nvGrpSpPr>
          <p:cNvPr id="24" name="Group 24"/>
          <p:cNvGrpSpPr/>
          <p:nvPr/>
        </p:nvGrpSpPr>
        <p:grpSpPr>
          <a:xfrm>
            <a:off x="6094413" y="1590270"/>
            <a:ext cx="5868875" cy="4579638"/>
            <a:chOff x="0" y="0"/>
            <a:chExt cx="11740808" cy="9159276"/>
          </a:xfrm>
        </p:grpSpPr>
        <p:pic>
          <p:nvPicPr>
            <p:cNvPr id="25" name="Picture 25"/>
            <p:cNvPicPr>
              <a:picLocks noChangeAspect="1"/>
            </p:cNvPicPr>
            <p:nvPr/>
          </p:nvPicPr>
          <p:blipFill>
            <a:blip r:embed="rId3"/>
            <a:srcRect l="2873" r="2873"/>
            <a:stretch>
              <a:fillRect/>
            </a:stretch>
          </p:blipFill>
          <p:spPr>
            <a:xfrm>
              <a:off x="0" y="0"/>
              <a:ext cx="11740808" cy="8495832"/>
            </a:xfrm>
            <a:prstGeom prst="rect">
              <a:avLst/>
            </a:prstGeom>
          </p:spPr>
        </p:pic>
        <p:sp>
          <p:nvSpPr>
            <p:cNvPr id="26" name="TextBox 26"/>
            <p:cNvSpPr txBox="1"/>
            <p:nvPr/>
          </p:nvSpPr>
          <p:spPr>
            <a:xfrm>
              <a:off x="3426632" y="8390218"/>
              <a:ext cx="1758156" cy="769058"/>
            </a:xfrm>
            <a:prstGeom prst="rect">
              <a:avLst/>
            </a:prstGeom>
          </p:spPr>
          <p:txBody>
            <a:bodyPr lIns="0" tIns="0" rIns="0" bIns="0" rtlCol="0" anchor="t">
              <a:spAutoFit/>
            </a:bodyPr>
            <a:lstStyle/>
            <a:p>
              <a:pPr algn="ctr">
                <a:lnSpc>
                  <a:spcPts val="3266"/>
                </a:lnSpc>
              </a:pPr>
              <a:r>
                <a:rPr lang="vi-VN" sz="2300" b="1">
                  <a:solidFill>
                    <a:srgbClr val="000000"/>
                  </a:solidFill>
                  <a:latin typeface="Arial" pitchFamily="34" charset="0"/>
                </a:rPr>
                <a:t>Hộp A</a:t>
              </a:r>
            </a:p>
          </p:txBody>
        </p:sp>
        <p:sp>
          <p:nvSpPr>
            <p:cNvPr id="27" name="TextBox 27"/>
            <p:cNvSpPr txBox="1"/>
            <p:nvPr/>
          </p:nvSpPr>
          <p:spPr>
            <a:xfrm>
              <a:off x="8701920" y="8390218"/>
              <a:ext cx="1747441" cy="769058"/>
            </a:xfrm>
            <a:prstGeom prst="rect">
              <a:avLst/>
            </a:prstGeom>
          </p:spPr>
          <p:txBody>
            <a:bodyPr lIns="0" tIns="0" rIns="0" bIns="0" rtlCol="0" anchor="t">
              <a:spAutoFit/>
            </a:bodyPr>
            <a:lstStyle/>
            <a:p>
              <a:pPr algn="ctr">
                <a:lnSpc>
                  <a:spcPts val="3266"/>
                </a:lnSpc>
              </a:pPr>
              <a:r>
                <a:rPr lang="vi-VN" sz="2300" b="1">
                  <a:solidFill>
                    <a:srgbClr val="000000"/>
                  </a:solidFill>
                  <a:latin typeface="Arial" pitchFamily="34" charset="0"/>
                </a:rPr>
                <a:t>Hộp B</a:t>
              </a:r>
            </a:p>
          </p:txBody>
        </p:sp>
      </p:gr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anim calcmode="lin" valueType="num">
                                      <p:cBhvr>
                                        <p:cTn id="13" dur="1000" fill="hold"/>
                                        <p:tgtEl>
                                          <p:spTgt spid="11"/>
                                        </p:tgtEl>
                                        <p:attrNameLst>
                                          <p:attrName>ppt_x</p:attrName>
                                        </p:attrNameLst>
                                      </p:cBhvr>
                                      <p:tavLst>
                                        <p:tav tm="0">
                                          <p:val>
                                            <p:strVal val="#ppt_x"/>
                                          </p:val>
                                        </p:tav>
                                        <p:tav tm="100000">
                                          <p:val>
                                            <p:strVal val="#ppt_x"/>
                                          </p:val>
                                        </p:tav>
                                      </p:tavLst>
                                    </p:anim>
                                    <p:anim calcmode="lin" valueType="num">
                                      <p:cBhvr>
                                        <p:cTn id="14" dur="1000" fill="hold"/>
                                        <p:tgtEl>
                                          <p:spTgt spid="11"/>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fade">
                                      <p:cBhvr>
                                        <p:cTn id="17" dur="1000"/>
                                        <p:tgtEl>
                                          <p:spTgt spid="23"/>
                                        </p:tgtEl>
                                      </p:cBhvr>
                                    </p:animEffect>
                                    <p:anim calcmode="lin" valueType="num">
                                      <p:cBhvr>
                                        <p:cTn id="18" dur="1000" fill="hold"/>
                                        <p:tgtEl>
                                          <p:spTgt spid="23"/>
                                        </p:tgtEl>
                                        <p:attrNameLst>
                                          <p:attrName>ppt_x</p:attrName>
                                        </p:attrNameLst>
                                      </p:cBhvr>
                                      <p:tavLst>
                                        <p:tav tm="0">
                                          <p:val>
                                            <p:strVal val="#ppt_x"/>
                                          </p:val>
                                        </p:tav>
                                        <p:tav tm="100000">
                                          <p:val>
                                            <p:strVal val="#ppt_x"/>
                                          </p:val>
                                        </p:tav>
                                      </p:tavLst>
                                    </p:anim>
                                    <p:anim calcmode="lin" valueType="num">
                                      <p:cBhvr>
                                        <p:cTn id="19"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24"/>
                                        </p:tgtEl>
                                        <p:attrNameLst>
                                          <p:attrName>style.visibility</p:attrName>
                                        </p:attrNameLst>
                                      </p:cBhvr>
                                      <p:to>
                                        <p:strVal val="visible"/>
                                      </p:to>
                                    </p:set>
                                    <p:animEffect transition="in" filter="fade">
                                      <p:cBhvr>
                                        <p:cTn id="24" dur="1000"/>
                                        <p:tgtEl>
                                          <p:spTgt spid="24"/>
                                        </p:tgtEl>
                                      </p:cBhvr>
                                    </p:animEffect>
                                    <p:anim calcmode="lin" valueType="num">
                                      <p:cBhvr>
                                        <p:cTn id="25" dur="1000" fill="hold"/>
                                        <p:tgtEl>
                                          <p:spTgt spid="24"/>
                                        </p:tgtEl>
                                        <p:attrNameLst>
                                          <p:attrName>ppt_x</p:attrName>
                                        </p:attrNameLst>
                                      </p:cBhvr>
                                      <p:tavLst>
                                        <p:tav tm="0">
                                          <p:val>
                                            <p:strVal val="#ppt_x"/>
                                          </p:val>
                                        </p:tav>
                                        <p:tav tm="100000">
                                          <p:val>
                                            <p:strVal val="#ppt_x"/>
                                          </p:val>
                                        </p:tav>
                                      </p:tavLst>
                                    </p:anim>
                                    <p:anim calcmode="lin" valueType="num">
                                      <p:cBhvr>
                                        <p:cTn id="26"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5850338" y="0"/>
            <a:ext cx="6516774" cy="7139914"/>
            <a:chOff x="0" y="0"/>
            <a:chExt cx="2575199" cy="2820707"/>
          </a:xfrm>
        </p:grpSpPr>
        <p:sp>
          <p:nvSpPr>
            <p:cNvPr id="3" name="Freeform 3"/>
            <p:cNvSpPr/>
            <p:nvPr/>
          </p:nvSpPr>
          <p:spPr>
            <a:xfrm>
              <a:off x="0" y="0"/>
              <a:ext cx="2575199" cy="2820707"/>
            </a:xfrm>
            <a:custGeom>
              <a:avLst/>
              <a:gdLst/>
              <a:ahLst/>
              <a:cxnLst/>
              <a:rect l="l" t="t" r="r" b="b"/>
              <a:pathLst>
                <a:path w="2575199" h="2820707">
                  <a:moveTo>
                    <a:pt x="0" y="0"/>
                  </a:moveTo>
                  <a:lnTo>
                    <a:pt x="2575199" y="0"/>
                  </a:lnTo>
                  <a:lnTo>
                    <a:pt x="2575199" y="2820707"/>
                  </a:lnTo>
                  <a:lnTo>
                    <a:pt x="0" y="2820707"/>
                  </a:lnTo>
                  <a:close/>
                </a:path>
              </a:pathLst>
            </a:custGeom>
            <a:solidFill>
              <a:srgbClr val="9A0000">
                <a:alpha val="4706"/>
              </a:srgbClr>
            </a:solidFill>
          </p:spPr>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1772"/>
                </a:lnSpc>
                <a:spcBef>
                  <a:spcPct val="0"/>
                </a:spcBef>
              </a:pPr>
              <a:endParaRPr>
                <a:latin typeface="Arial" pitchFamily="34" charset="0"/>
              </a:endParaRPr>
            </a:p>
          </p:txBody>
        </p:sp>
      </p:grpSp>
      <p:grpSp>
        <p:nvGrpSpPr>
          <p:cNvPr id="5" name="Group 5"/>
          <p:cNvGrpSpPr/>
          <p:nvPr/>
        </p:nvGrpSpPr>
        <p:grpSpPr>
          <a:xfrm>
            <a:off x="4355945" y="-1193800"/>
            <a:ext cx="10666043" cy="2057400"/>
            <a:chOff x="0" y="0"/>
            <a:chExt cx="4214843" cy="812800"/>
          </a:xfrm>
        </p:grpSpPr>
        <p:sp>
          <p:nvSpPr>
            <p:cNvPr id="6" name="Freeform 6"/>
            <p:cNvSpPr/>
            <p:nvPr/>
          </p:nvSpPr>
          <p:spPr>
            <a:xfrm>
              <a:off x="0" y="0"/>
              <a:ext cx="4214843" cy="812800"/>
            </a:xfrm>
            <a:custGeom>
              <a:avLst/>
              <a:gdLst/>
              <a:ahLst/>
              <a:cxnLst/>
              <a:rect l="l" t="t" r="r" b="b"/>
              <a:pathLst>
                <a:path w="4214843" h="812800">
                  <a:moveTo>
                    <a:pt x="0" y="0"/>
                  </a:moveTo>
                  <a:lnTo>
                    <a:pt x="4214843" y="0"/>
                  </a:lnTo>
                  <a:lnTo>
                    <a:pt x="4214843" y="812800"/>
                  </a:lnTo>
                  <a:lnTo>
                    <a:pt x="0" y="812800"/>
                  </a:lnTo>
                  <a:close/>
                </a:path>
              </a:pathLst>
            </a:custGeom>
            <a:solidFill>
              <a:srgbClr val="BDC89F">
                <a:alpha val="80000"/>
              </a:srgbClr>
            </a:solidFill>
          </p:spPr>
        </p:sp>
        <p:sp>
          <p:nvSpPr>
            <p:cNvPr id="7" name="TextBox 7"/>
            <p:cNvSpPr txBox="1"/>
            <p:nvPr/>
          </p:nvSpPr>
          <p:spPr>
            <a:xfrm>
              <a:off x="0" y="-38100"/>
              <a:ext cx="812800" cy="850900"/>
            </a:xfrm>
            <a:prstGeom prst="rect">
              <a:avLst/>
            </a:prstGeom>
          </p:spPr>
          <p:txBody>
            <a:bodyPr lIns="50800" tIns="50800" rIns="50800" bIns="50800" rtlCol="0" anchor="ctr"/>
            <a:lstStyle/>
            <a:p>
              <a:pPr algn="ctr">
                <a:lnSpc>
                  <a:spcPts val="1772"/>
                </a:lnSpc>
                <a:spcBef>
                  <a:spcPct val="0"/>
                </a:spcBef>
              </a:pPr>
              <a:endParaRPr>
                <a:latin typeface="Arial" pitchFamily="34" charset="0"/>
              </a:endParaRPr>
            </a:p>
          </p:txBody>
        </p:sp>
      </p:grpSp>
      <p:grpSp>
        <p:nvGrpSpPr>
          <p:cNvPr id="8" name="Group 8"/>
          <p:cNvGrpSpPr/>
          <p:nvPr/>
        </p:nvGrpSpPr>
        <p:grpSpPr>
          <a:xfrm>
            <a:off x="397169" y="298980"/>
            <a:ext cx="3717056" cy="520170"/>
            <a:chOff x="0" y="-66674"/>
            <a:chExt cx="7436048" cy="1040341"/>
          </a:xfrm>
        </p:grpSpPr>
        <p:sp>
          <p:nvSpPr>
            <p:cNvPr id="9" name="AutoShape 9"/>
            <p:cNvSpPr/>
            <p:nvPr/>
          </p:nvSpPr>
          <p:spPr>
            <a:xfrm>
              <a:off x="0" y="973667"/>
              <a:ext cx="7436048" cy="0"/>
            </a:xfrm>
            <a:prstGeom prst="line">
              <a:avLst/>
            </a:prstGeom>
            <a:ln w="88900" cap="flat">
              <a:solidFill>
                <a:srgbClr val="9A0000"/>
              </a:solidFill>
              <a:prstDash val="solid"/>
              <a:headEnd type="none" w="sm" len="sm"/>
              <a:tailEnd type="none" w="sm" len="sm"/>
            </a:ln>
          </p:spPr>
        </p:sp>
        <p:sp>
          <p:nvSpPr>
            <p:cNvPr id="10" name="TextBox 10"/>
            <p:cNvSpPr txBox="1"/>
            <p:nvPr/>
          </p:nvSpPr>
          <p:spPr>
            <a:xfrm>
              <a:off x="0" y="-66674"/>
              <a:ext cx="7436048" cy="769059"/>
            </a:xfrm>
            <a:prstGeom prst="rect">
              <a:avLst/>
            </a:prstGeom>
          </p:spPr>
          <p:txBody>
            <a:bodyPr lIns="0" tIns="0" rIns="0" bIns="0" rtlCol="0" anchor="t">
              <a:spAutoFit/>
            </a:bodyPr>
            <a:lstStyle/>
            <a:p>
              <a:pPr algn="just">
                <a:lnSpc>
                  <a:spcPts val="3266"/>
                </a:lnSpc>
              </a:pPr>
              <a:r>
                <a:rPr lang="vi-VN" sz="2300" b="1">
                  <a:solidFill>
                    <a:srgbClr val="000000"/>
                  </a:solidFill>
                  <a:latin typeface="Arial" pitchFamily="34" charset="0"/>
                </a:rPr>
                <a:t>II. CẢM ỨNG Ở THỰC VẬT</a:t>
              </a:r>
            </a:p>
          </p:txBody>
        </p:sp>
      </p:grpSp>
      <p:grpSp>
        <p:nvGrpSpPr>
          <p:cNvPr id="11" name="Group 11"/>
          <p:cNvGrpSpPr/>
          <p:nvPr/>
        </p:nvGrpSpPr>
        <p:grpSpPr>
          <a:xfrm>
            <a:off x="397169" y="1590270"/>
            <a:ext cx="5320037" cy="4293403"/>
            <a:chOff x="0" y="0"/>
            <a:chExt cx="2911904" cy="2349367"/>
          </a:xfrm>
        </p:grpSpPr>
        <p:sp>
          <p:nvSpPr>
            <p:cNvPr id="12" name="Freeform 12"/>
            <p:cNvSpPr/>
            <p:nvPr/>
          </p:nvSpPr>
          <p:spPr>
            <a:xfrm>
              <a:off x="0" y="0"/>
              <a:ext cx="2911904" cy="2349368"/>
            </a:xfrm>
            <a:custGeom>
              <a:avLst/>
              <a:gdLst/>
              <a:ahLst/>
              <a:cxnLst/>
              <a:rect l="l" t="t" r="r" b="b"/>
              <a:pathLst>
                <a:path w="2911904" h="2349368">
                  <a:moveTo>
                    <a:pt x="2787444" y="59690"/>
                  </a:moveTo>
                  <a:cubicBezTo>
                    <a:pt x="2823004" y="59690"/>
                    <a:pt x="2852214" y="88900"/>
                    <a:pt x="2852214" y="124460"/>
                  </a:cubicBezTo>
                  <a:lnTo>
                    <a:pt x="2852214" y="2224908"/>
                  </a:lnTo>
                  <a:cubicBezTo>
                    <a:pt x="2852214" y="2260468"/>
                    <a:pt x="2823004" y="2289677"/>
                    <a:pt x="2787444" y="2289677"/>
                  </a:cubicBezTo>
                  <a:lnTo>
                    <a:pt x="124460" y="2289677"/>
                  </a:lnTo>
                  <a:cubicBezTo>
                    <a:pt x="88900" y="2289677"/>
                    <a:pt x="59690" y="2260468"/>
                    <a:pt x="59690" y="2224908"/>
                  </a:cubicBezTo>
                  <a:lnTo>
                    <a:pt x="59690" y="124460"/>
                  </a:lnTo>
                  <a:cubicBezTo>
                    <a:pt x="59690" y="88900"/>
                    <a:pt x="88900" y="59690"/>
                    <a:pt x="124460" y="59690"/>
                  </a:cubicBezTo>
                  <a:lnTo>
                    <a:pt x="2787444" y="59690"/>
                  </a:lnTo>
                  <a:moveTo>
                    <a:pt x="2787444" y="0"/>
                  </a:moveTo>
                  <a:lnTo>
                    <a:pt x="124460" y="0"/>
                  </a:lnTo>
                  <a:cubicBezTo>
                    <a:pt x="55880" y="0"/>
                    <a:pt x="0" y="55880"/>
                    <a:pt x="0" y="124460"/>
                  </a:cubicBezTo>
                  <a:lnTo>
                    <a:pt x="0" y="2224908"/>
                  </a:lnTo>
                  <a:cubicBezTo>
                    <a:pt x="0" y="2293488"/>
                    <a:pt x="55880" y="2349368"/>
                    <a:pt x="124460" y="2349368"/>
                  </a:cubicBezTo>
                  <a:lnTo>
                    <a:pt x="2787444" y="2349368"/>
                  </a:lnTo>
                  <a:cubicBezTo>
                    <a:pt x="2856024" y="2349368"/>
                    <a:pt x="2911904" y="2293488"/>
                    <a:pt x="2911904" y="2224908"/>
                  </a:cubicBezTo>
                  <a:lnTo>
                    <a:pt x="2911904" y="124460"/>
                  </a:lnTo>
                  <a:cubicBezTo>
                    <a:pt x="2911904" y="55880"/>
                    <a:pt x="2856024" y="0"/>
                    <a:pt x="2787444" y="0"/>
                  </a:cubicBezTo>
                  <a:close/>
                </a:path>
              </a:pathLst>
            </a:custGeom>
            <a:solidFill>
              <a:srgbClr val="9A0000"/>
            </a:solidFill>
          </p:spPr>
        </p:sp>
      </p:grpSp>
      <p:grpSp>
        <p:nvGrpSpPr>
          <p:cNvPr id="13" name="Group 13"/>
          <p:cNvGrpSpPr/>
          <p:nvPr/>
        </p:nvGrpSpPr>
        <p:grpSpPr>
          <a:xfrm>
            <a:off x="397169" y="1113026"/>
            <a:ext cx="3958775" cy="954489"/>
            <a:chOff x="0" y="0"/>
            <a:chExt cx="7919613" cy="1908978"/>
          </a:xfrm>
        </p:grpSpPr>
        <p:grpSp>
          <p:nvGrpSpPr>
            <p:cNvPr id="14" name="Group 14"/>
            <p:cNvGrpSpPr/>
            <p:nvPr/>
          </p:nvGrpSpPr>
          <p:grpSpPr>
            <a:xfrm rot="-5400000">
              <a:off x="3482562" y="-2528073"/>
              <a:ext cx="1908978" cy="6965124"/>
              <a:chOff x="0" y="0"/>
              <a:chExt cx="660400" cy="2409545"/>
            </a:xfrm>
          </p:grpSpPr>
          <p:sp>
            <p:nvSpPr>
              <p:cNvPr id="15" name="Freeform 15"/>
              <p:cNvSpPr/>
              <p:nvPr/>
            </p:nvSpPr>
            <p:spPr>
              <a:xfrm>
                <a:off x="0" y="0"/>
                <a:ext cx="660400" cy="2409545"/>
              </a:xfrm>
              <a:custGeom>
                <a:avLst/>
                <a:gdLst/>
                <a:ahLst/>
                <a:cxnLst/>
                <a:rect l="l" t="t" r="r" b="b"/>
                <a:pathLst>
                  <a:path w="660400" h="2409545">
                    <a:moveTo>
                      <a:pt x="220252" y="2390476"/>
                    </a:moveTo>
                    <a:cubicBezTo>
                      <a:pt x="254109" y="2401990"/>
                      <a:pt x="292600" y="2409545"/>
                      <a:pt x="330378" y="2409545"/>
                    </a:cubicBezTo>
                    <a:cubicBezTo>
                      <a:pt x="368157" y="2409545"/>
                      <a:pt x="404509" y="2403068"/>
                      <a:pt x="438009" y="2391554"/>
                    </a:cubicBezTo>
                    <a:cubicBezTo>
                      <a:pt x="438723" y="2391195"/>
                      <a:pt x="439435" y="2391195"/>
                      <a:pt x="440148" y="2390835"/>
                    </a:cubicBezTo>
                    <a:cubicBezTo>
                      <a:pt x="565955" y="2344780"/>
                      <a:pt x="658618" y="2223166"/>
                      <a:pt x="660400" y="2045575"/>
                    </a:cubicBezTo>
                    <a:lnTo>
                      <a:pt x="660400" y="0"/>
                    </a:lnTo>
                    <a:lnTo>
                      <a:pt x="0" y="0"/>
                    </a:lnTo>
                    <a:lnTo>
                      <a:pt x="0" y="2044056"/>
                    </a:lnTo>
                    <a:cubicBezTo>
                      <a:pt x="1782" y="2223885"/>
                      <a:pt x="93019" y="2345500"/>
                      <a:pt x="220252" y="2390476"/>
                    </a:cubicBezTo>
                    <a:close/>
                  </a:path>
                </a:pathLst>
              </a:custGeom>
              <a:solidFill>
                <a:srgbClr val="C9E265"/>
              </a:solidFill>
            </p:spPr>
          </p:sp>
          <p:sp>
            <p:nvSpPr>
              <p:cNvPr id="16" name="TextBox 16"/>
              <p:cNvSpPr txBox="1"/>
              <p:nvPr/>
            </p:nvSpPr>
            <p:spPr>
              <a:xfrm>
                <a:off x="0" y="-28575"/>
                <a:ext cx="660400" cy="714375"/>
              </a:xfrm>
              <a:prstGeom prst="rect">
                <a:avLst/>
              </a:prstGeom>
            </p:spPr>
            <p:txBody>
              <a:bodyPr lIns="50800" tIns="50800" rIns="50800" bIns="50800" rtlCol="0" anchor="ctr"/>
              <a:lstStyle/>
              <a:p>
                <a:pPr algn="ctr">
                  <a:lnSpc>
                    <a:spcPts val="952"/>
                  </a:lnSpc>
                  <a:spcBef>
                    <a:spcPct val="0"/>
                  </a:spcBef>
                </a:pPr>
                <a:endParaRPr lang="vi-VN" b="1">
                  <a:latin typeface="Arial" pitchFamily="34" charset="0"/>
                </a:endParaRPr>
              </a:p>
            </p:txBody>
          </p:sp>
        </p:grpSp>
        <p:grpSp>
          <p:nvGrpSpPr>
            <p:cNvPr id="17" name="Group 17"/>
            <p:cNvGrpSpPr/>
            <p:nvPr/>
          </p:nvGrpSpPr>
          <p:grpSpPr>
            <a:xfrm>
              <a:off x="0" y="0"/>
              <a:ext cx="1908978" cy="1908978"/>
              <a:chOff x="0" y="0"/>
              <a:chExt cx="812800" cy="812800"/>
            </a:xfrm>
          </p:grpSpPr>
          <p:sp>
            <p:nvSpPr>
              <p:cNvPr id="18" name="Freeform 18"/>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DE59"/>
              </a:solidFill>
            </p:spPr>
          </p:sp>
          <p:sp>
            <p:nvSpPr>
              <p:cNvPr id="19" name="TextBox 19"/>
              <p:cNvSpPr txBox="1"/>
              <p:nvPr/>
            </p:nvSpPr>
            <p:spPr>
              <a:xfrm>
                <a:off x="76200" y="47625"/>
                <a:ext cx="660400" cy="688975"/>
              </a:xfrm>
              <a:prstGeom prst="rect">
                <a:avLst/>
              </a:prstGeom>
            </p:spPr>
            <p:txBody>
              <a:bodyPr lIns="50800" tIns="50800" rIns="50800" bIns="50800" rtlCol="0" anchor="ctr"/>
              <a:lstStyle/>
              <a:p>
                <a:pPr algn="ctr">
                  <a:lnSpc>
                    <a:spcPts val="952"/>
                  </a:lnSpc>
                  <a:spcBef>
                    <a:spcPct val="0"/>
                  </a:spcBef>
                </a:pPr>
                <a:endParaRPr lang="vi-VN" b="1">
                  <a:latin typeface="Arial" pitchFamily="34" charset="0"/>
                </a:endParaRPr>
              </a:p>
            </p:txBody>
          </p:sp>
        </p:grpSp>
        <p:pic>
          <p:nvPicPr>
            <p:cNvPr id="20" name="Picture 20"/>
            <p:cNvPicPr>
              <a:picLocks noChangeAspect="1"/>
            </p:cNvPicPr>
            <p:nvPr/>
          </p:nvPicPr>
          <p:blipFill>
            <a:blip r:embed="rId2"/>
            <a:srcRect/>
            <a:stretch>
              <a:fillRect/>
            </a:stretch>
          </p:blipFill>
          <p:spPr>
            <a:xfrm>
              <a:off x="312071" y="267411"/>
              <a:ext cx="1284835" cy="1374155"/>
            </a:xfrm>
            <a:prstGeom prst="rect">
              <a:avLst/>
            </a:prstGeom>
          </p:spPr>
        </p:pic>
        <p:sp>
          <p:nvSpPr>
            <p:cNvPr id="21" name="TextBox 21"/>
            <p:cNvSpPr txBox="1"/>
            <p:nvPr/>
          </p:nvSpPr>
          <p:spPr>
            <a:xfrm>
              <a:off x="2206887" y="534332"/>
              <a:ext cx="4953992" cy="769058"/>
            </a:xfrm>
            <a:prstGeom prst="rect">
              <a:avLst/>
            </a:prstGeom>
          </p:spPr>
          <p:txBody>
            <a:bodyPr lIns="0" tIns="0" rIns="0" bIns="0" rtlCol="0" anchor="t">
              <a:spAutoFit/>
            </a:bodyPr>
            <a:lstStyle/>
            <a:p>
              <a:pPr algn="just">
                <a:lnSpc>
                  <a:spcPts val="3266"/>
                </a:lnSpc>
              </a:pPr>
              <a:r>
                <a:rPr lang="vi-VN" sz="2300" b="1">
                  <a:solidFill>
                    <a:srgbClr val="000000"/>
                  </a:solidFill>
                  <a:latin typeface="Arial" pitchFamily="34" charset="0"/>
                </a:rPr>
                <a:t>Tính hướng sáng</a:t>
              </a:r>
            </a:p>
          </p:txBody>
        </p:sp>
      </p:grpSp>
      <p:sp>
        <p:nvSpPr>
          <p:cNvPr id="22" name="TextBox 22"/>
          <p:cNvSpPr txBox="1"/>
          <p:nvPr/>
        </p:nvSpPr>
        <p:spPr>
          <a:xfrm>
            <a:off x="4500389" y="287867"/>
            <a:ext cx="7492636" cy="384529"/>
          </a:xfrm>
          <a:prstGeom prst="rect">
            <a:avLst/>
          </a:prstGeom>
        </p:spPr>
        <p:txBody>
          <a:bodyPr lIns="0" tIns="0" rIns="0" bIns="0" rtlCol="0" anchor="t">
            <a:spAutoFit/>
          </a:bodyPr>
          <a:lstStyle/>
          <a:p>
            <a:pPr algn="just">
              <a:lnSpc>
                <a:spcPts val="3266"/>
              </a:lnSpc>
              <a:spcBef>
                <a:spcPct val="0"/>
              </a:spcBef>
            </a:pPr>
            <a:r>
              <a:rPr lang="vi-VN" sz="2300" b="1">
                <a:solidFill>
                  <a:srgbClr val="000000"/>
                </a:solidFill>
                <a:latin typeface="Arial" pitchFamily="34" charset="0"/>
              </a:rPr>
              <a:t>1. Thí nghiệm chứng minh tính cảm ứng ở thực vật</a:t>
            </a:r>
          </a:p>
        </p:txBody>
      </p:sp>
      <p:sp>
        <p:nvSpPr>
          <p:cNvPr id="23" name="TextBox 23"/>
          <p:cNvSpPr txBox="1"/>
          <p:nvPr/>
        </p:nvSpPr>
        <p:spPr>
          <a:xfrm>
            <a:off x="656066" y="2270715"/>
            <a:ext cx="4802245" cy="1269578"/>
          </a:xfrm>
          <a:prstGeom prst="rect">
            <a:avLst/>
          </a:prstGeom>
        </p:spPr>
        <p:txBody>
          <a:bodyPr lIns="0" tIns="0" rIns="0" bIns="0" rtlCol="0" anchor="t">
            <a:spAutoFit/>
          </a:bodyPr>
          <a:lstStyle/>
          <a:p>
            <a:pPr algn="just">
              <a:lnSpc>
                <a:spcPct val="120000"/>
              </a:lnSpc>
              <a:spcBef>
                <a:spcPct val="0"/>
              </a:spcBef>
            </a:pPr>
            <a:r>
              <a:rPr lang="vi-VN" sz="2300" b="1">
                <a:solidFill>
                  <a:srgbClr val="000000"/>
                </a:solidFill>
                <a:latin typeface="Arial" pitchFamily="34" charset="0"/>
              </a:rPr>
              <a:t>Dùng hai cốc đựng đất, trồng một hạt đậu nảy mầm vào mỗi cốc và tưới đủ ẩm hằng ngày</a:t>
            </a:r>
          </a:p>
        </p:txBody>
      </p:sp>
      <p:sp>
        <p:nvSpPr>
          <p:cNvPr id="24" name="TextBox 24"/>
          <p:cNvSpPr txBox="1"/>
          <p:nvPr/>
        </p:nvSpPr>
        <p:spPr>
          <a:xfrm>
            <a:off x="656066" y="3582658"/>
            <a:ext cx="4772689" cy="2115964"/>
          </a:xfrm>
          <a:prstGeom prst="rect">
            <a:avLst/>
          </a:prstGeom>
        </p:spPr>
        <p:txBody>
          <a:bodyPr lIns="0" tIns="0" rIns="0" bIns="0" rtlCol="0" anchor="t">
            <a:spAutoFit/>
          </a:bodyPr>
          <a:lstStyle/>
          <a:p>
            <a:pPr algn="just">
              <a:lnSpc>
                <a:spcPct val="120000"/>
              </a:lnSpc>
              <a:spcBef>
                <a:spcPct val="0"/>
              </a:spcBef>
            </a:pPr>
            <a:r>
              <a:rPr lang="vi-VN" sz="2300" b="1">
                <a:solidFill>
                  <a:srgbClr val="000000"/>
                </a:solidFill>
                <a:latin typeface="Arial" pitchFamily="34" charset="0"/>
              </a:rPr>
              <a:t>Sau một tuần, khi các cây đậu đã đủ lớn, đặt một cốc vào hộp A và một cốc vào hộp B. Sau đó, đóng nặp hộp và đặt vả hai hộp ngoài ánh sáng</a:t>
            </a:r>
          </a:p>
        </p:txBody>
      </p:sp>
      <p:grpSp>
        <p:nvGrpSpPr>
          <p:cNvPr id="25" name="Group 25"/>
          <p:cNvGrpSpPr/>
          <p:nvPr/>
        </p:nvGrpSpPr>
        <p:grpSpPr>
          <a:xfrm>
            <a:off x="6094413" y="1590270"/>
            <a:ext cx="5868875" cy="4579638"/>
            <a:chOff x="0" y="0"/>
            <a:chExt cx="11740808" cy="9159276"/>
          </a:xfrm>
        </p:grpSpPr>
        <p:pic>
          <p:nvPicPr>
            <p:cNvPr id="26" name="Picture 26"/>
            <p:cNvPicPr>
              <a:picLocks noChangeAspect="1"/>
            </p:cNvPicPr>
            <p:nvPr/>
          </p:nvPicPr>
          <p:blipFill>
            <a:blip r:embed="rId3"/>
            <a:srcRect l="2873" r="2873"/>
            <a:stretch>
              <a:fillRect/>
            </a:stretch>
          </p:blipFill>
          <p:spPr>
            <a:xfrm>
              <a:off x="0" y="0"/>
              <a:ext cx="11740808" cy="8495832"/>
            </a:xfrm>
            <a:prstGeom prst="rect">
              <a:avLst/>
            </a:prstGeom>
          </p:spPr>
        </p:pic>
        <p:sp>
          <p:nvSpPr>
            <p:cNvPr id="27" name="TextBox 27"/>
            <p:cNvSpPr txBox="1"/>
            <p:nvPr/>
          </p:nvSpPr>
          <p:spPr>
            <a:xfrm>
              <a:off x="3426632" y="8390218"/>
              <a:ext cx="1758156" cy="769058"/>
            </a:xfrm>
            <a:prstGeom prst="rect">
              <a:avLst/>
            </a:prstGeom>
          </p:spPr>
          <p:txBody>
            <a:bodyPr lIns="0" tIns="0" rIns="0" bIns="0" rtlCol="0" anchor="t">
              <a:spAutoFit/>
            </a:bodyPr>
            <a:lstStyle/>
            <a:p>
              <a:pPr algn="ctr">
                <a:lnSpc>
                  <a:spcPts val="3266"/>
                </a:lnSpc>
              </a:pPr>
              <a:r>
                <a:rPr lang="vi-VN" sz="2300" b="1">
                  <a:solidFill>
                    <a:srgbClr val="000000"/>
                  </a:solidFill>
                  <a:latin typeface="Arial" pitchFamily="34" charset="0"/>
                </a:rPr>
                <a:t>Hộp A</a:t>
              </a:r>
            </a:p>
          </p:txBody>
        </p:sp>
        <p:sp>
          <p:nvSpPr>
            <p:cNvPr id="28" name="TextBox 28"/>
            <p:cNvSpPr txBox="1"/>
            <p:nvPr/>
          </p:nvSpPr>
          <p:spPr>
            <a:xfrm>
              <a:off x="8701920" y="8390218"/>
              <a:ext cx="1747441" cy="769058"/>
            </a:xfrm>
            <a:prstGeom prst="rect">
              <a:avLst/>
            </a:prstGeom>
          </p:spPr>
          <p:txBody>
            <a:bodyPr lIns="0" tIns="0" rIns="0" bIns="0" rtlCol="0" anchor="t">
              <a:spAutoFit/>
            </a:bodyPr>
            <a:lstStyle/>
            <a:p>
              <a:pPr algn="ctr">
                <a:lnSpc>
                  <a:spcPts val="3266"/>
                </a:lnSpc>
              </a:pPr>
              <a:r>
                <a:rPr lang="vi-VN" sz="2300" b="1">
                  <a:solidFill>
                    <a:srgbClr val="000000"/>
                  </a:solidFill>
                  <a:latin typeface="Arial" pitchFamily="34" charset="0"/>
                </a:rPr>
                <a:t>Hộp B</a:t>
              </a:r>
            </a:p>
          </p:txBody>
        </p:sp>
      </p:gr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1000"/>
                                        <p:tgtEl>
                                          <p:spTgt spid="23"/>
                                        </p:tgtEl>
                                      </p:cBhvr>
                                    </p:animEffect>
                                    <p:anim calcmode="lin" valueType="num">
                                      <p:cBhvr>
                                        <p:cTn id="8" dur="1000" fill="hold"/>
                                        <p:tgtEl>
                                          <p:spTgt spid="23"/>
                                        </p:tgtEl>
                                        <p:attrNameLst>
                                          <p:attrName>ppt_x</p:attrName>
                                        </p:attrNameLst>
                                      </p:cBhvr>
                                      <p:tavLst>
                                        <p:tav tm="0">
                                          <p:val>
                                            <p:strVal val="#ppt_x"/>
                                          </p:val>
                                        </p:tav>
                                        <p:tav tm="100000">
                                          <p:val>
                                            <p:strVal val="#ppt_x"/>
                                          </p:val>
                                        </p:tav>
                                      </p:tavLst>
                                    </p:anim>
                                    <p:anim calcmode="lin" valueType="num">
                                      <p:cBhvr>
                                        <p:cTn id="9" dur="1000" fill="hold"/>
                                        <p:tgtEl>
                                          <p:spTgt spid="2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fade">
                                      <p:cBhvr>
                                        <p:cTn id="12" dur="1000"/>
                                        <p:tgtEl>
                                          <p:spTgt spid="24"/>
                                        </p:tgtEl>
                                      </p:cBhvr>
                                    </p:animEffect>
                                    <p:anim calcmode="lin" valueType="num">
                                      <p:cBhvr>
                                        <p:cTn id="13" dur="1000" fill="hold"/>
                                        <p:tgtEl>
                                          <p:spTgt spid="24"/>
                                        </p:tgtEl>
                                        <p:attrNameLst>
                                          <p:attrName>ppt_x</p:attrName>
                                        </p:attrNameLst>
                                      </p:cBhvr>
                                      <p:tavLst>
                                        <p:tav tm="0">
                                          <p:val>
                                            <p:strVal val="#ppt_x"/>
                                          </p:val>
                                        </p:tav>
                                        <p:tav tm="100000">
                                          <p:val>
                                            <p:strVal val="#ppt_x"/>
                                          </p:val>
                                        </p:tav>
                                      </p:tavLst>
                                    </p:anim>
                                    <p:anim calcmode="lin" valueType="num">
                                      <p:cBhvr>
                                        <p:cTn id="14" dur="1000" fill="hold"/>
                                        <p:tgtEl>
                                          <p:spTgt spid="24"/>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1000"/>
                                        <p:tgtEl>
                                          <p:spTgt spid="11"/>
                                        </p:tgtEl>
                                      </p:cBhvr>
                                    </p:animEffect>
                                    <p:anim calcmode="lin" valueType="num">
                                      <p:cBhvr>
                                        <p:cTn id="18" dur="1000" fill="hold"/>
                                        <p:tgtEl>
                                          <p:spTgt spid="11"/>
                                        </p:tgtEl>
                                        <p:attrNameLst>
                                          <p:attrName>ppt_x</p:attrName>
                                        </p:attrNameLst>
                                      </p:cBhvr>
                                      <p:tavLst>
                                        <p:tav tm="0">
                                          <p:val>
                                            <p:strVal val="#ppt_x"/>
                                          </p:val>
                                        </p:tav>
                                        <p:tav tm="100000">
                                          <p:val>
                                            <p:strVal val="#ppt_x"/>
                                          </p:val>
                                        </p:tav>
                                      </p:tavLst>
                                    </p:anim>
                                    <p:anim calcmode="lin" valueType="num">
                                      <p:cBhvr>
                                        <p:cTn id="1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4"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5850338" y="0"/>
            <a:ext cx="6516774" cy="7139914"/>
            <a:chOff x="0" y="0"/>
            <a:chExt cx="2575199" cy="2820707"/>
          </a:xfrm>
        </p:grpSpPr>
        <p:sp>
          <p:nvSpPr>
            <p:cNvPr id="3" name="Freeform 3"/>
            <p:cNvSpPr/>
            <p:nvPr/>
          </p:nvSpPr>
          <p:spPr>
            <a:xfrm>
              <a:off x="0" y="0"/>
              <a:ext cx="2575199" cy="2820707"/>
            </a:xfrm>
            <a:custGeom>
              <a:avLst/>
              <a:gdLst/>
              <a:ahLst/>
              <a:cxnLst/>
              <a:rect l="l" t="t" r="r" b="b"/>
              <a:pathLst>
                <a:path w="2575199" h="2820707">
                  <a:moveTo>
                    <a:pt x="0" y="0"/>
                  </a:moveTo>
                  <a:lnTo>
                    <a:pt x="2575199" y="0"/>
                  </a:lnTo>
                  <a:lnTo>
                    <a:pt x="2575199" y="2820707"/>
                  </a:lnTo>
                  <a:lnTo>
                    <a:pt x="0" y="2820707"/>
                  </a:lnTo>
                  <a:close/>
                </a:path>
              </a:pathLst>
            </a:custGeom>
            <a:solidFill>
              <a:srgbClr val="9A0000">
                <a:alpha val="4706"/>
              </a:srgbClr>
            </a:solidFill>
          </p:spPr>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1772"/>
                </a:lnSpc>
                <a:spcBef>
                  <a:spcPct val="0"/>
                </a:spcBef>
              </a:pPr>
              <a:endParaRPr>
                <a:latin typeface="Arial" pitchFamily="34" charset="0"/>
              </a:endParaRPr>
            </a:p>
          </p:txBody>
        </p:sp>
      </p:grpSp>
      <p:grpSp>
        <p:nvGrpSpPr>
          <p:cNvPr id="5" name="Group 5"/>
          <p:cNvGrpSpPr/>
          <p:nvPr/>
        </p:nvGrpSpPr>
        <p:grpSpPr>
          <a:xfrm>
            <a:off x="4355945" y="-1193800"/>
            <a:ext cx="10666043" cy="2057400"/>
            <a:chOff x="0" y="0"/>
            <a:chExt cx="4214843" cy="812800"/>
          </a:xfrm>
        </p:grpSpPr>
        <p:sp>
          <p:nvSpPr>
            <p:cNvPr id="6" name="Freeform 6"/>
            <p:cNvSpPr/>
            <p:nvPr/>
          </p:nvSpPr>
          <p:spPr>
            <a:xfrm>
              <a:off x="0" y="0"/>
              <a:ext cx="4214843" cy="812800"/>
            </a:xfrm>
            <a:custGeom>
              <a:avLst/>
              <a:gdLst/>
              <a:ahLst/>
              <a:cxnLst/>
              <a:rect l="l" t="t" r="r" b="b"/>
              <a:pathLst>
                <a:path w="4214843" h="812800">
                  <a:moveTo>
                    <a:pt x="0" y="0"/>
                  </a:moveTo>
                  <a:lnTo>
                    <a:pt x="4214843" y="0"/>
                  </a:lnTo>
                  <a:lnTo>
                    <a:pt x="4214843" y="812800"/>
                  </a:lnTo>
                  <a:lnTo>
                    <a:pt x="0" y="812800"/>
                  </a:lnTo>
                  <a:close/>
                </a:path>
              </a:pathLst>
            </a:custGeom>
            <a:solidFill>
              <a:srgbClr val="BDC89F">
                <a:alpha val="80000"/>
              </a:srgbClr>
            </a:solidFill>
          </p:spPr>
        </p:sp>
        <p:sp>
          <p:nvSpPr>
            <p:cNvPr id="7" name="TextBox 7"/>
            <p:cNvSpPr txBox="1"/>
            <p:nvPr/>
          </p:nvSpPr>
          <p:spPr>
            <a:xfrm>
              <a:off x="0" y="-38100"/>
              <a:ext cx="812800" cy="850900"/>
            </a:xfrm>
            <a:prstGeom prst="rect">
              <a:avLst/>
            </a:prstGeom>
          </p:spPr>
          <p:txBody>
            <a:bodyPr lIns="50800" tIns="50800" rIns="50800" bIns="50800" rtlCol="0" anchor="ctr"/>
            <a:lstStyle/>
            <a:p>
              <a:pPr algn="ctr">
                <a:lnSpc>
                  <a:spcPts val="1772"/>
                </a:lnSpc>
                <a:spcBef>
                  <a:spcPct val="0"/>
                </a:spcBef>
              </a:pPr>
              <a:endParaRPr>
                <a:latin typeface="Arial" pitchFamily="34" charset="0"/>
              </a:endParaRPr>
            </a:p>
          </p:txBody>
        </p:sp>
      </p:grpSp>
      <p:grpSp>
        <p:nvGrpSpPr>
          <p:cNvPr id="8" name="Group 8"/>
          <p:cNvGrpSpPr/>
          <p:nvPr/>
        </p:nvGrpSpPr>
        <p:grpSpPr>
          <a:xfrm>
            <a:off x="397169" y="298980"/>
            <a:ext cx="3717056" cy="520170"/>
            <a:chOff x="0" y="-66674"/>
            <a:chExt cx="7436048" cy="1040341"/>
          </a:xfrm>
        </p:grpSpPr>
        <p:sp>
          <p:nvSpPr>
            <p:cNvPr id="9" name="AutoShape 9"/>
            <p:cNvSpPr/>
            <p:nvPr/>
          </p:nvSpPr>
          <p:spPr>
            <a:xfrm>
              <a:off x="0" y="973667"/>
              <a:ext cx="7436048" cy="0"/>
            </a:xfrm>
            <a:prstGeom prst="line">
              <a:avLst/>
            </a:prstGeom>
            <a:ln w="88900" cap="flat">
              <a:solidFill>
                <a:srgbClr val="9A0000"/>
              </a:solidFill>
              <a:prstDash val="solid"/>
              <a:headEnd type="none" w="sm" len="sm"/>
              <a:tailEnd type="none" w="sm" len="sm"/>
            </a:ln>
          </p:spPr>
        </p:sp>
        <p:sp>
          <p:nvSpPr>
            <p:cNvPr id="10" name="TextBox 10"/>
            <p:cNvSpPr txBox="1"/>
            <p:nvPr/>
          </p:nvSpPr>
          <p:spPr>
            <a:xfrm>
              <a:off x="0" y="-66674"/>
              <a:ext cx="7436048" cy="769059"/>
            </a:xfrm>
            <a:prstGeom prst="rect">
              <a:avLst/>
            </a:prstGeom>
          </p:spPr>
          <p:txBody>
            <a:bodyPr lIns="0" tIns="0" rIns="0" bIns="0" rtlCol="0" anchor="t">
              <a:spAutoFit/>
            </a:bodyPr>
            <a:lstStyle/>
            <a:p>
              <a:pPr algn="just">
                <a:lnSpc>
                  <a:spcPts val="3266"/>
                </a:lnSpc>
              </a:pPr>
              <a:r>
                <a:rPr lang="vi-VN" sz="2300" b="1" dirty="0">
                  <a:solidFill>
                    <a:srgbClr val="000000"/>
                  </a:solidFill>
                  <a:latin typeface="Arial" pitchFamily="34" charset="0"/>
                </a:rPr>
                <a:t>II. CẢM ỨNG Ở THỰC VẬT</a:t>
              </a:r>
            </a:p>
          </p:txBody>
        </p:sp>
      </p:grpSp>
      <p:grpSp>
        <p:nvGrpSpPr>
          <p:cNvPr id="11" name="Group 11"/>
          <p:cNvGrpSpPr/>
          <p:nvPr/>
        </p:nvGrpSpPr>
        <p:grpSpPr>
          <a:xfrm>
            <a:off x="397169" y="1590270"/>
            <a:ext cx="5320037" cy="2207131"/>
            <a:chOff x="0" y="0"/>
            <a:chExt cx="2911904" cy="1207751"/>
          </a:xfrm>
        </p:grpSpPr>
        <p:sp>
          <p:nvSpPr>
            <p:cNvPr id="12" name="Freeform 12"/>
            <p:cNvSpPr/>
            <p:nvPr/>
          </p:nvSpPr>
          <p:spPr>
            <a:xfrm>
              <a:off x="0" y="0"/>
              <a:ext cx="2911904" cy="1207751"/>
            </a:xfrm>
            <a:custGeom>
              <a:avLst/>
              <a:gdLst/>
              <a:ahLst/>
              <a:cxnLst/>
              <a:rect l="l" t="t" r="r" b="b"/>
              <a:pathLst>
                <a:path w="2911904" h="1207751">
                  <a:moveTo>
                    <a:pt x="2787444" y="59690"/>
                  </a:moveTo>
                  <a:cubicBezTo>
                    <a:pt x="2823004" y="59690"/>
                    <a:pt x="2852214" y="88900"/>
                    <a:pt x="2852214" y="124460"/>
                  </a:cubicBezTo>
                  <a:lnTo>
                    <a:pt x="2852214" y="1083291"/>
                  </a:lnTo>
                  <a:cubicBezTo>
                    <a:pt x="2852214" y="1118851"/>
                    <a:pt x="2823004" y="1148061"/>
                    <a:pt x="2787444" y="1148061"/>
                  </a:cubicBezTo>
                  <a:lnTo>
                    <a:pt x="124460" y="1148061"/>
                  </a:lnTo>
                  <a:cubicBezTo>
                    <a:pt x="88900" y="1148061"/>
                    <a:pt x="59690" y="1118851"/>
                    <a:pt x="59690" y="1083291"/>
                  </a:cubicBezTo>
                  <a:lnTo>
                    <a:pt x="59690" y="124460"/>
                  </a:lnTo>
                  <a:cubicBezTo>
                    <a:pt x="59690" y="88900"/>
                    <a:pt x="88900" y="59690"/>
                    <a:pt x="124460" y="59690"/>
                  </a:cubicBezTo>
                  <a:lnTo>
                    <a:pt x="2787444" y="59690"/>
                  </a:lnTo>
                  <a:moveTo>
                    <a:pt x="2787444" y="0"/>
                  </a:moveTo>
                  <a:lnTo>
                    <a:pt x="124460" y="0"/>
                  </a:lnTo>
                  <a:cubicBezTo>
                    <a:pt x="55880" y="0"/>
                    <a:pt x="0" y="55880"/>
                    <a:pt x="0" y="124460"/>
                  </a:cubicBezTo>
                  <a:lnTo>
                    <a:pt x="0" y="1083291"/>
                  </a:lnTo>
                  <a:cubicBezTo>
                    <a:pt x="0" y="1151871"/>
                    <a:pt x="55880" y="1207751"/>
                    <a:pt x="124460" y="1207751"/>
                  </a:cubicBezTo>
                  <a:lnTo>
                    <a:pt x="2787444" y="1207751"/>
                  </a:lnTo>
                  <a:cubicBezTo>
                    <a:pt x="2856024" y="1207751"/>
                    <a:pt x="2911904" y="1151871"/>
                    <a:pt x="2911904" y="1083291"/>
                  </a:cubicBezTo>
                  <a:lnTo>
                    <a:pt x="2911904" y="124460"/>
                  </a:lnTo>
                  <a:cubicBezTo>
                    <a:pt x="2911904" y="55880"/>
                    <a:pt x="2856024" y="0"/>
                    <a:pt x="2787444" y="0"/>
                  </a:cubicBezTo>
                  <a:close/>
                </a:path>
              </a:pathLst>
            </a:custGeom>
            <a:solidFill>
              <a:srgbClr val="9A0000"/>
            </a:solidFill>
          </p:spPr>
        </p:sp>
      </p:grpSp>
      <p:grpSp>
        <p:nvGrpSpPr>
          <p:cNvPr id="13" name="Group 13"/>
          <p:cNvGrpSpPr/>
          <p:nvPr/>
        </p:nvGrpSpPr>
        <p:grpSpPr>
          <a:xfrm>
            <a:off x="397169" y="1113026"/>
            <a:ext cx="3958775" cy="954489"/>
            <a:chOff x="0" y="0"/>
            <a:chExt cx="7919613" cy="1908978"/>
          </a:xfrm>
        </p:grpSpPr>
        <p:grpSp>
          <p:nvGrpSpPr>
            <p:cNvPr id="14" name="Group 14"/>
            <p:cNvGrpSpPr/>
            <p:nvPr/>
          </p:nvGrpSpPr>
          <p:grpSpPr>
            <a:xfrm rot="-5400000">
              <a:off x="3482562" y="-2528073"/>
              <a:ext cx="1908978" cy="6965124"/>
              <a:chOff x="0" y="0"/>
              <a:chExt cx="660400" cy="2409545"/>
            </a:xfrm>
          </p:grpSpPr>
          <p:sp>
            <p:nvSpPr>
              <p:cNvPr id="15" name="Freeform 15"/>
              <p:cNvSpPr/>
              <p:nvPr/>
            </p:nvSpPr>
            <p:spPr>
              <a:xfrm>
                <a:off x="0" y="0"/>
                <a:ext cx="660400" cy="2409545"/>
              </a:xfrm>
              <a:custGeom>
                <a:avLst/>
                <a:gdLst/>
                <a:ahLst/>
                <a:cxnLst/>
                <a:rect l="l" t="t" r="r" b="b"/>
                <a:pathLst>
                  <a:path w="660400" h="2409545">
                    <a:moveTo>
                      <a:pt x="220252" y="2390476"/>
                    </a:moveTo>
                    <a:cubicBezTo>
                      <a:pt x="254109" y="2401990"/>
                      <a:pt x="292600" y="2409545"/>
                      <a:pt x="330378" y="2409545"/>
                    </a:cubicBezTo>
                    <a:cubicBezTo>
                      <a:pt x="368157" y="2409545"/>
                      <a:pt x="404509" y="2403068"/>
                      <a:pt x="438009" y="2391554"/>
                    </a:cubicBezTo>
                    <a:cubicBezTo>
                      <a:pt x="438723" y="2391195"/>
                      <a:pt x="439435" y="2391195"/>
                      <a:pt x="440148" y="2390835"/>
                    </a:cubicBezTo>
                    <a:cubicBezTo>
                      <a:pt x="565955" y="2344780"/>
                      <a:pt x="658618" y="2223166"/>
                      <a:pt x="660400" y="2045575"/>
                    </a:cubicBezTo>
                    <a:lnTo>
                      <a:pt x="660400" y="0"/>
                    </a:lnTo>
                    <a:lnTo>
                      <a:pt x="0" y="0"/>
                    </a:lnTo>
                    <a:lnTo>
                      <a:pt x="0" y="2044056"/>
                    </a:lnTo>
                    <a:cubicBezTo>
                      <a:pt x="1782" y="2223885"/>
                      <a:pt x="93019" y="2345500"/>
                      <a:pt x="220252" y="2390476"/>
                    </a:cubicBezTo>
                    <a:close/>
                  </a:path>
                </a:pathLst>
              </a:custGeom>
              <a:solidFill>
                <a:srgbClr val="C9E265"/>
              </a:solidFill>
            </p:spPr>
          </p:sp>
          <p:sp>
            <p:nvSpPr>
              <p:cNvPr id="16" name="TextBox 16"/>
              <p:cNvSpPr txBox="1"/>
              <p:nvPr/>
            </p:nvSpPr>
            <p:spPr>
              <a:xfrm>
                <a:off x="0" y="-28575"/>
                <a:ext cx="660400" cy="714375"/>
              </a:xfrm>
              <a:prstGeom prst="rect">
                <a:avLst/>
              </a:prstGeom>
            </p:spPr>
            <p:txBody>
              <a:bodyPr lIns="50800" tIns="50800" rIns="50800" bIns="50800" rtlCol="0" anchor="ctr"/>
              <a:lstStyle/>
              <a:p>
                <a:pPr algn="ctr">
                  <a:lnSpc>
                    <a:spcPts val="952"/>
                  </a:lnSpc>
                  <a:spcBef>
                    <a:spcPct val="0"/>
                  </a:spcBef>
                </a:pPr>
                <a:endParaRPr lang="vi-VN" b="1" dirty="0">
                  <a:latin typeface="Arial" pitchFamily="34" charset="0"/>
                </a:endParaRPr>
              </a:p>
            </p:txBody>
          </p:sp>
        </p:grpSp>
        <p:grpSp>
          <p:nvGrpSpPr>
            <p:cNvPr id="17" name="Group 17"/>
            <p:cNvGrpSpPr/>
            <p:nvPr/>
          </p:nvGrpSpPr>
          <p:grpSpPr>
            <a:xfrm>
              <a:off x="0" y="0"/>
              <a:ext cx="1908978" cy="1908978"/>
              <a:chOff x="0" y="0"/>
              <a:chExt cx="812800" cy="812800"/>
            </a:xfrm>
          </p:grpSpPr>
          <p:sp>
            <p:nvSpPr>
              <p:cNvPr id="18" name="Freeform 18"/>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DE59"/>
              </a:solidFill>
            </p:spPr>
          </p:sp>
          <p:sp>
            <p:nvSpPr>
              <p:cNvPr id="19" name="TextBox 19"/>
              <p:cNvSpPr txBox="1"/>
              <p:nvPr/>
            </p:nvSpPr>
            <p:spPr>
              <a:xfrm>
                <a:off x="76200" y="47625"/>
                <a:ext cx="660400" cy="688975"/>
              </a:xfrm>
              <a:prstGeom prst="rect">
                <a:avLst/>
              </a:prstGeom>
            </p:spPr>
            <p:txBody>
              <a:bodyPr lIns="50800" tIns="50800" rIns="50800" bIns="50800" rtlCol="0" anchor="ctr"/>
              <a:lstStyle/>
              <a:p>
                <a:pPr algn="ctr">
                  <a:lnSpc>
                    <a:spcPts val="952"/>
                  </a:lnSpc>
                  <a:spcBef>
                    <a:spcPct val="0"/>
                  </a:spcBef>
                </a:pPr>
                <a:endParaRPr lang="vi-VN" b="1" dirty="0">
                  <a:latin typeface="Arial" pitchFamily="34" charset="0"/>
                </a:endParaRPr>
              </a:p>
            </p:txBody>
          </p:sp>
        </p:grpSp>
        <p:pic>
          <p:nvPicPr>
            <p:cNvPr id="20" name="Picture 20"/>
            <p:cNvPicPr>
              <a:picLocks noChangeAspect="1"/>
            </p:cNvPicPr>
            <p:nvPr/>
          </p:nvPicPr>
          <p:blipFill>
            <a:blip r:embed="rId2"/>
            <a:srcRect/>
            <a:stretch>
              <a:fillRect/>
            </a:stretch>
          </p:blipFill>
          <p:spPr>
            <a:xfrm>
              <a:off x="312071" y="267411"/>
              <a:ext cx="1284835" cy="1374155"/>
            </a:xfrm>
            <a:prstGeom prst="rect">
              <a:avLst/>
            </a:prstGeom>
          </p:spPr>
        </p:pic>
        <p:sp>
          <p:nvSpPr>
            <p:cNvPr id="21" name="TextBox 21"/>
            <p:cNvSpPr txBox="1"/>
            <p:nvPr/>
          </p:nvSpPr>
          <p:spPr>
            <a:xfrm>
              <a:off x="2206887" y="534332"/>
              <a:ext cx="4953992" cy="769058"/>
            </a:xfrm>
            <a:prstGeom prst="rect">
              <a:avLst/>
            </a:prstGeom>
          </p:spPr>
          <p:txBody>
            <a:bodyPr lIns="0" tIns="0" rIns="0" bIns="0" rtlCol="0" anchor="t">
              <a:spAutoFit/>
            </a:bodyPr>
            <a:lstStyle/>
            <a:p>
              <a:pPr algn="just">
                <a:lnSpc>
                  <a:spcPts val="3266"/>
                </a:lnSpc>
              </a:pPr>
              <a:r>
                <a:rPr lang="vi-VN" sz="2300" b="1" dirty="0">
                  <a:solidFill>
                    <a:srgbClr val="000000"/>
                  </a:solidFill>
                  <a:latin typeface="Arial" pitchFamily="34" charset="0"/>
                </a:rPr>
                <a:t>Tính hướng sáng</a:t>
              </a:r>
            </a:p>
          </p:txBody>
        </p:sp>
      </p:grpSp>
      <p:grpSp>
        <p:nvGrpSpPr>
          <p:cNvPr id="22" name="Group 22"/>
          <p:cNvGrpSpPr/>
          <p:nvPr/>
        </p:nvGrpSpPr>
        <p:grpSpPr>
          <a:xfrm>
            <a:off x="6094413" y="1590270"/>
            <a:ext cx="5868875" cy="4579638"/>
            <a:chOff x="0" y="0"/>
            <a:chExt cx="11740808" cy="9159276"/>
          </a:xfrm>
        </p:grpSpPr>
        <p:pic>
          <p:nvPicPr>
            <p:cNvPr id="23" name="Picture 23"/>
            <p:cNvPicPr>
              <a:picLocks noChangeAspect="1"/>
            </p:cNvPicPr>
            <p:nvPr/>
          </p:nvPicPr>
          <p:blipFill>
            <a:blip r:embed="rId3"/>
            <a:srcRect l="2873" r="2873"/>
            <a:stretch>
              <a:fillRect/>
            </a:stretch>
          </p:blipFill>
          <p:spPr>
            <a:xfrm>
              <a:off x="0" y="0"/>
              <a:ext cx="11740808" cy="8495832"/>
            </a:xfrm>
            <a:prstGeom prst="rect">
              <a:avLst/>
            </a:prstGeom>
          </p:spPr>
        </p:pic>
        <p:sp>
          <p:nvSpPr>
            <p:cNvPr id="24" name="TextBox 24"/>
            <p:cNvSpPr txBox="1"/>
            <p:nvPr/>
          </p:nvSpPr>
          <p:spPr>
            <a:xfrm>
              <a:off x="3426632" y="8390218"/>
              <a:ext cx="1758156" cy="769058"/>
            </a:xfrm>
            <a:prstGeom prst="rect">
              <a:avLst/>
            </a:prstGeom>
          </p:spPr>
          <p:txBody>
            <a:bodyPr lIns="0" tIns="0" rIns="0" bIns="0" rtlCol="0" anchor="t">
              <a:spAutoFit/>
            </a:bodyPr>
            <a:lstStyle/>
            <a:p>
              <a:pPr algn="ctr">
                <a:lnSpc>
                  <a:spcPts val="3266"/>
                </a:lnSpc>
              </a:pPr>
              <a:r>
                <a:rPr lang="vi-VN" sz="2300" b="1" dirty="0">
                  <a:solidFill>
                    <a:srgbClr val="000000"/>
                  </a:solidFill>
                  <a:latin typeface="Arial" pitchFamily="34" charset="0"/>
                </a:rPr>
                <a:t>Hộp A</a:t>
              </a:r>
            </a:p>
          </p:txBody>
        </p:sp>
        <p:sp>
          <p:nvSpPr>
            <p:cNvPr id="25" name="TextBox 25"/>
            <p:cNvSpPr txBox="1"/>
            <p:nvPr/>
          </p:nvSpPr>
          <p:spPr>
            <a:xfrm>
              <a:off x="8701920" y="8390218"/>
              <a:ext cx="1747441" cy="769058"/>
            </a:xfrm>
            <a:prstGeom prst="rect">
              <a:avLst/>
            </a:prstGeom>
          </p:spPr>
          <p:txBody>
            <a:bodyPr lIns="0" tIns="0" rIns="0" bIns="0" rtlCol="0" anchor="t">
              <a:spAutoFit/>
            </a:bodyPr>
            <a:lstStyle/>
            <a:p>
              <a:pPr algn="ctr">
                <a:lnSpc>
                  <a:spcPts val="3266"/>
                </a:lnSpc>
              </a:pPr>
              <a:r>
                <a:rPr lang="vi-VN" sz="2300" b="1" dirty="0">
                  <a:solidFill>
                    <a:srgbClr val="000000"/>
                  </a:solidFill>
                  <a:latin typeface="Arial" pitchFamily="34" charset="0"/>
                </a:rPr>
                <a:t>Hộp B</a:t>
              </a:r>
            </a:p>
          </p:txBody>
        </p:sp>
      </p:grpSp>
      <p:pic>
        <p:nvPicPr>
          <p:cNvPr id="26" name="Picture 26"/>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185184" y="3924401"/>
            <a:ext cx="3744007" cy="2743200"/>
          </a:xfrm>
          <a:prstGeom prst="rect">
            <a:avLst/>
          </a:prstGeom>
        </p:spPr>
      </p:pic>
      <p:sp>
        <p:nvSpPr>
          <p:cNvPr id="27" name="TextBox 27"/>
          <p:cNvSpPr txBox="1"/>
          <p:nvPr/>
        </p:nvSpPr>
        <p:spPr>
          <a:xfrm>
            <a:off x="4500389" y="287867"/>
            <a:ext cx="7492636" cy="384529"/>
          </a:xfrm>
          <a:prstGeom prst="rect">
            <a:avLst/>
          </a:prstGeom>
        </p:spPr>
        <p:txBody>
          <a:bodyPr lIns="0" tIns="0" rIns="0" bIns="0" rtlCol="0" anchor="t">
            <a:spAutoFit/>
          </a:bodyPr>
          <a:lstStyle/>
          <a:p>
            <a:pPr algn="just">
              <a:lnSpc>
                <a:spcPts val="3266"/>
              </a:lnSpc>
              <a:spcBef>
                <a:spcPct val="0"/>
              </a:spcBef>
            </a:pPr>
            <a:r>
              <a:rPr lang="vi-VN" sz="2300" b="1" dirty="0">
                <a:solidFill>
                  <a:srgbClr val="000000"/>
                </a:solidFill>
                <a:latin typeface="Arial" pitchFamily="34" charset="0"/>
              </a:rPr>
              <a:t>1. Thí nghiệm chứng minh tính cảm ứng ở thực vật</a:t>
            </a:r>
          </a:p>
        </p:txBody>
      </p:sp>
      <p:sp>
        <p:nvSpPr>
          <p:cNvPr id="28" name="TextBox 28"/>
          <p:cNvSpPr txBox="1"/>
          <p:nvPr/>
        </p:nvSpPr>
        <p:spPr>
          <a:xfrm>
            <a:off x="656066" y="2270715"/>
            <a:ext cx="4802245" cy="1230914"/>
          </a:xfrm>
          <a:prstGeom prst="rect">
            <a:avLst/>
          </a:prstGeom>
        </p:spPr>
        <p:txBody>
          <a:bodyPr lIns="0" tIns="0" rIns="0" bIns="0" rtlCol="0" anchor="t">
            <a:spAutoFit/>
          </a:bodyPr>
          <a:lstStyle/>
          <a:p>
            <a:pPr algn="just">
              <a:lnSpc>
                <a:spcPct val="120000"/>
              </a:lnSpc>
              <a:spcBef>
                <a:spcPct val="0"/>
              </a:spcBef>
            </a:pPr>
            <a:r>
              <a:rPr lang="vi-VN" sz="2300" b="1" dirty="0">
                <a:solidFill>
                  <a:srgbClr val="000000"/>
                </a:solidFill>
                <a:latin typeface="Arial" pitchFamily="34" charset="0"/>
              </a:rPr>
              <a:t>Sau hai ngày, quan sát hướng vươn lên của cây đậu ở hộp A và hộp B</a:t>
            </a:r>
          </a:p>
        </p:txBody>
      </p:sp>
      <p:pic>
        <p:nvPicPr>
          <p:cNvPr id="29" name="Picture 4" descr="Bài 35. Thực hành: Cảm ứng ở sinh vật - Hoc24">
            <a:extLst>
              <a:ext uri="{FF2B5EF4-FFF2-40B4-BE49-F238E27FC236}">
                <a16:creationId xmlns:a16="http://schemas.microsoft.com/office/drawing/2014/main" xmlns="" id="{7D41D09D-34DA-3A96-F306-649F4BC5861B}"/>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flipH="1">
            <a:off x="6103931" y="1113025"/>
            <a:ext cx="5887506" cy="457199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1000"/>
                                        <p:tgtEl>
                                          <p:spTgt spid="28"/>
                                        </p:tgtEl>
                                      </p:cBhvr>
                                    </p:animEffect>
                                    <p:anim calcmode="lin" valueType="num">
                                      <p:cBhvr>
                                        <p:cTn id="8" dur="1000" fill="hold"/>
                                        <p:tgtEl>
                                          <p:spTgt spid="28"/>
                                        </p:tgtEl>
                                        <p:attrNameLst>
                                          <p:attrName>ppt_x</p:attrName>
                                        </p:attrNameLst>
                                      </p:cBhvr>
                                      <p:tavLst>
                                        <p:tav tm="0">
                                          <p:val>
                                            <p:strVal val="#ppt_x"/>
                                          </p:val>
                                        </p:tav>
                                        <p:tav tm="100000">
                                          <p:val>
                                            <p:strVal val="#ppt_x"/>
                                          </p:val>
                                        </p:tav>
                                      </p:tavLst>
                                    </p:anim>
                                    <p:anim calcmode="lin" valueType="num">
                                      <p:cBhvr>
                                        <p:cTn id="9" dur="1000" fill="hold"/>
                                        <p:tgtEl>
                                          <p:spTgt spid="2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1000"/>
                                        <p:tgtEl>
                                          <p:spTgt spid="26"/>
                                        </p:tgtEl>
                                      </p:cBhvr>
                                    </p:animEffect>
                                    <p:anim calcmode="lin" valueType="num">
                                      <p:cBhvr>
                                        <p:cTn id="13" dur="1000" fill="hold"/>
                                        <p:tgtEl>
                                          <p:spTgt spid="26"/>
                                        </p:tgtEl>
                                        <p:attrNameLst>
                                          <p:attrName>ppt_x</p:attrName>
                                        </p:attrNameLst>
                                      </p:cBhvr>
                                      <p:tavLst>
                                        <p:tav tm="0">
                                          <p:val>
                                            <p:strVal val="#ppt_x"/>
                                          </p:val>
                                        </p:tav>
                                        <p:tav tm="100000">
                                          <p:val>
                                            <p:strVal val="#ppt_x"/>
                                          </p:val>
                                        </p:tav>
                                      </p:tavLst>
                                    </p:anim>
                                    <p:anim calcmode="lin" valueType="num">
                                      <p:cBhvr>
                                        <p:cTn id="14" dur="1000" fill="hold"/>
                                        <p:tgtEl>
                                          <p:spTgt spid="26"/>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1000"/>
                                        <p:tgtEl>
                                          <p:spTgt spid="11"/>
                                        </p:tgtEl>
                                      </p:cBhvr>
                                    </p:animEffect>
                                    <p:anim calcmode="lin" valueType="num">
                                      <p:cBhvr>
                                        <p:cTn id="18" dur="1000" fill="hold"/>
                                        <p:tgtEl>
                                          <p:spTgt spid="11"/>
                                        </p:tgtEl>
                                        <p:attrNameLst>
                                          <p:attrName>ppt_x</p:attrName>
                                        </p:attrNameLst>
                                      </p:cBhvr>
                                      <p:tavLst>
                                        <p:tav tm="0">
                                          <p:val>
                                            <p:strVal val="#ppt_x"/>
                                          </p:val>
                                        </p:tav>
                                        <p:tav tm="100000">
                                          <p:val>
                                            <p:strVal val="#ppt_x"/>
                                          </p:val>
                                        </p:tav>
                                      </p:tavLst>
                                    </p:anim>
                                    <p:anim calcmode="lin" valueType="num">
                                      <p:cBhvr>
                                        <p:cTn id="1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5850338" y="0"/>
            <a:ext cx="6516774" cy="7139914"/>
            <a:chOff x="0" y="0"/>
            <a:chExt cx="2575199" cy="2820707"/>
          </a:xfrm>
        </p:grpSpPr>
        <p:sp>
          <p:nvSpPr>
            <p:cNvPr id="3" name="Freeform 3"/>
            <p:cNvSpPr/>
            <p:nvPr/>
          </p:nvSpPr>
          <p:spPr>
            <a:xfrm>
              <a:off x="0" y="0"/>
              <a:ext cx="2575199" cy="2820707"/>
            </a:xfrm>
            <a:custGeom>
              <a:avLst/>
              <a:gdLst/>
              <a:ahLst/>
              <a:cxnLst/>
              <a:rect l="l" t="t" r="r" b="b"/>
              <a:pathLst>
                <a:path w="2575199" h="2820707">
                  <a:moveTo>
                    <a:pt x="0" y="0"/>
                  </a:moveTo>
                  <a:lnTo>
                    <a:pt x="2575199" y="0"/>
                  </a:lnTo>
                  <a:lnTo>
                    <a:pt x="2575199" y="2820707"/>
                  </a:lnTo>
                  <a:lnTo>
                    <a:pt x="0" y="2820707"/>
                  </a:lnTo>
                  <a:close/>
                </a:path>
              </a:pathLst>
            </a:custGeom>
            <a:solidFill>
              <a:srgbClr val="9A0000">
                <a:alpha val="4706"/>
              </a:srgbClr>
            </a:solidFill>
          </p:spPr>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1772"/>
                </a:lnSpc>
                <a:spcBef>
                  <a:spcPct val="0"/>
                </a:spcBef>
              </a:pPr>
              <a:endParaRPr>
                <a:latin typeface="Arial" pitchFamily="34" charset="0"/>
              </a:endParaRPr>
            </a:p>
          </p:txBody>
        </p:sp>
      </p:grpSp>
      <p:grpSp>
        <p:nvGrpSpPr>
          <p:cNvPr id="5" name="Group 5"/>
          <p:cNvGrpSpPr/>
          <p:nvPr/>
        </p:nvGrpSpPr>
        <p:grpSpPr>
          <a:xfrm>
            <a:off x="4355945" y="-1193800"/>
            <a:ext cx="10666043" cy="2057400"/>
            <a:chOff x="0" y="0"/>
            <a:chExt cx="4214843" cy="812800"/>
          </a:xfrm>
        </p:grpSpPr>
        <p:sp>
          <p:nvSpPr>
            <p:cNvPr id="6" name="Freeform 6"/>
            <p:cNvSpPr/>
            <p:nvPr/>
          </p:nvSpPr>
          <p:spPr>
            <a:xfrm>
              <a:off x="0" y="0"/>
              <a:ext cx="4214843" cy="812800"/>
            </a:xfrm>
            <a:custGeom>
              <a:avLst/>
              <a:gdLst/>
              <a:ahLst/>
              <a:cxnLst/>
              <a:rect l="l" t="t" r="r" b="b"/>
              <a:pathLst>
                <a:path w="4214843" h="812800">
                  <a:moveTo>
                    <a:pt x="0" y="0"/>
                  </a:moveTo>
                  <a:lnTo>
                    <a:pt x="4214843" y="0"/>
                  </a:lnTo>
                  <a:lnTo>
                    <a:pt x="4214843" y="812800"/>
                  </a:lnTo>
                  <a:lnTo>
                    <a:pt x="0" y="812800"/>
                  </a:lnTo>
                  <a:close/>
                </a:path>
              </a:pathLst>
            </a:custGeom>
            <a:solidFill>
              <a:srgbClr val="BDC89F">
                <a:alpha val="80000"/>
              </a:srgbClr>
            </a:solidFill>
          </p:spPr>
        </p:sp>
        <p:sp>
          <p:nvSpPr>
            <p:cNvPr id="7" name="TextBox 7"/>
            <p:cNvSpPr txBox="1"/>
            <p:nvPr/>
          </p:nvSpPr>
          <p:spPr>
            <a:xfrm>
              <a:off x="0" y="-38100"/>
              <a:ext cx="812800" cy="850900"/>
            </a:xfrm>
            <a:prstGeom prst="rect">
              <a:avLst/>
            </a:prstGeom>
          </p:spPr>
          <p:txBody>
            <a:bodyPr lIns="50800" tIns="50800" rIns="50800" bIns="50800" rtlCol="0" anchor="ctr"/>
            <a:lstStyle/>
            <a:p>
              <a:pPr algn="ctr">
                <a:lnSpc>
                  <a:spcPts val="1772"/>
                </a:lnSpc>
                <a:spcBef>
                  <a:spcPct val="0"/>
                </a:spcBef>
              </a:pPr>
              <a:endParaRPr>
                <a:latin typeface="Arial" pitchFamily="34" charset="0"/>
              </a:endParaRPr>
            </a:p>
          </p:txBody>
        </p:sp>
      </p:grpSp>
      <p:grpSp>
        <p:nvGrpSpPr>
          <p:cNvPr id="8" name="Group 8"/>
          <p:cNvGrpSpPr/>
          <p:nvPr/>
        </p:nvGrpSpPr>
        <p:grpSpPr>
          <a:xfrm>
            <a:off x="397169" y="298980"/>
            <a:ext cx="3717056" cy="520170"/>
            <a:chOff x="0" y="-66674"/>
            <a:chExt cx="7436048" cy="1040341"/>
          </a:xfrm>
        </p:grpSpPr>
        <p:sp>
          <p:nvSpPr>
            <p:cNvPr id="9" name="AutoShape 9"/>
            <p:cNvSpPr/>
            <p:nvPr/>
          </p:nvSpPr>
          <p:spPr>
            <a:xfrm>
              <a:off x="0" y="973667"/>
              <a:ext cx="7436048" cy="0"/>
            </a:xfrm>
            <a:prstGeom prst="line">
              <a:avLst/>
            </a:prstGeom>
            <a:ln w="88900" cap="flat">
              <a:solidFill>
                <a:srgbClr val="9A0000"/>
              </a:solidFill>
              <a:prstDash val="solid"/>
              <a:headEnd type="none" w="sm" len="sm"/>
              <a:tailEnd type="none" w="sm" len="sm"/>
            </a:ln>
          </p:spPr>
        </p:sp>
        <p:sp>
          <p:nvSpPr>
            <p:cNvPr id="10" name="TextBox 10"/>
            <p:cNvSpPr txBox="1"/>
            <p:nvPr/>
          </p:nvSpPr>
          <p:spPr>
            <a:xfrm>
              <a:off x="0" y="-66674"/>
              <a:ext cx="7436048" cy="769059"/>
            </a:xfrm>
            <a:prstGeom prst="rect">
              <a:avLst/>
            </a:prstGeom>
          </p:spPr>
          <p:txBody>
            <a:bodyPr lIns="0" tIns="0" rIns="0" bIns="0" rtlCol="0" anchor="t">
              <a:spAutoFit/>
            </a:bodyPr>
            <a:lstStyle/>
            <a:p>
              <a:pPr algn="just">
                <a:lnSpc>
                  <a:spcPts val="3266"/>
                </a:lnSpc>
              </a:pPr>
              <a:r>
                <a:rPr lang="vi-VN" sz="2300" b="1" dirty="0">
                  <a:solidFill>
                    <a:srgbClr val="000000"/>
                  </a:solidFill>
                  <a:latin typeface="Arial" pitchFamily="34" charset="0"/>
                </a:rPr>
                <a:t>II. CẢM ỨNG Ở THỰC VẬT</a:t>
              </a:r>
            </a:p>
          </p:txBody>
        </p:sp>
      </p:grpSp>
      <p:grpSp>
        <p:nvGrpSpPr>
          <p:cNvPr id="11" name="Group 11"/>
          <p:cNvGrpSpPr/>
          <p:nvPr/>
        </p:nvGrpSpPr>
        <p:grpSpPr>
          <a:xfrm>
            <a:off x="397169" y="1590270"/>
            <a:ext cx="5320037" cy="4826068"/>
            <a:chOff x="0" y="0"/>
            <a:chExt cx="2911904" cy="2640844"/>
          </a:xfrm>
        </p:grpSpPr>
        <p:sp>
          <p:nvSpPr>
            <p:cNvPr id="12" name="Freeform 12"/>
            <p:cNvSpPr/>
            <p:nvPr/>
          </p:nvSpPr>
          <p:spPr>
            <a:xfrm>
              <a:off x="0" y="0"/>
              <a:ext cx="2911904" cy="2640844"/>
            </a:xfrm>
            <a:custGeom>
              <a:avLst/>
              <a:gdLst/>
              <a:ahLst/>
              <a:cxnLst/>
              <a:rect l="l" t="t" r="r" b="b"/>
              <a:pathLst>
                <a:path w="2911904" h="2640844">
                  <a:moveTo>
                    <a:pt x="2787444" y="59690"/>
                  </a:moveTo>
                  <a:cubicBezTo>
                    <a:pt x="2823004" y="59690"/>
                    <a:pt x="2852214" y="88900"/>
                    <a:pt x="2852214" y="124460"/>
                  </a:cubicBezTo>
                  <a:lnTo>
                    <a:pt x="2852214" y="2516384"/>
                  </a:lnTo>
                  <a:cubicBezTo>
                    <a:pt x="2852214" y="2551944"/>
                    <a:pt x="2823004" y="2581154"/>
                    <a:pt x="2787444" y="2581154"/>
                  </a:cubicBezTo>
                  <a:lnTo>
                    <a:pt x="124460" y="2581154"/>
                  </a:lnTo>
                  <a:cubicBezTo>
                    <a:pt x="88900" y="2581154"/>
                    <a:pt x="59690" y="2551944"/>
                    <a:pt x="59690" y="2516384"/>
                  </a:cubicBezTo>
                  <a:lnTo>
                    <a:pt x="59690" y="124460"/>
                  </a:lnTo>
                  <a:cubicBezTo>
                    <a:pt x="59690" y="88900"/>
                    <a:pt x="88900" y="59690"/>
                    <a:pt x="124460" y="59690"/>
                  </a:cubicBezTo>
                  <a:lnTo>
                    <a:pt x="2787444" y="59690"/>
                  </a:lnTo>
                  <a:moveTo>
                    <a:pt x="2787444" y="0"/>
                  </a:moveTo>
                  <a:lnTo>
                    <a:pt x="124460" y="0"/>
                  </a:lnTo>
                  <a:cubicBezTo>
                    <a:pt x="55880" y="0"/>
                    <a:pt x="0" y="55880"/>
                    <a:pt x="0" y="124460"/>
                  </a:cubicBezTo>
                  <a:lnTo>
                    <a:pt x="0" y="2516384"/>
                  </a:lnTo>
                  <a:cubicBezTo>
                    <a:pt x="0" y="2584964"/>
                    <a:pt x="55880" y="2640844"/>
                    <a:pt x="124460" y="2640844"/>
                  </a:cubicBezTo>
                  <a:lnTo>
                    <a:pt x="2787444" y="2640844"/>
                  </a:lnTo>
                  <a:cubicBezTo>
                    <a:pt x="2856024" y="2640844"/>
                    <a:pt x="2911904" y="2584964"/>
                    <a:pt x="2911904" y="2516384"/>
                  </a:cubicBezTo>
                  <a:lnTo>
                    <a:pt x="2911904" y="124460"/>
                  </a:lnTo>
                  <a:cubicBezTo>
                    <a:pt x="2911904" y="55880"/>
                    <a:pt x="2856024" y="0"/>
                    <a:pt x="2787444" y="0"/>
                  </a:cubicBezTo>
                  <a:close/>
                </a:path>
              </a:pathLst>
            </a:custGeom>
            <a:solidFill>
              <a:srgbClr val="9A0000"/>
            </a:solidFill>
          </p:spPr>
        </p:sp>
      </p:grpSp>
      <p:grpSp>
        <p:nvGrpSpPr>
          <p:cNvPr id="13" name="Group 13"/>
          <p:cNvGrpSpPr/>
          <p:nvPr/>
        </p:nvGrpSpPr>
        <p:grpSpPr>
          <a:xfrm>
            <a:off x="397169" y="1113026"/>
            <a:ext cx="4103220" cy="954489"/>
            <a:chOff x="0" y="0"/>
            <a:chExt cx="8208577" cy="1908978"/>
          </a:xfrm>
        </p:grpSpPr>
        <p:grpSp>
          <p:nvGrpSpPr>
            <p:cNvPr id="14" name="Group 14"/>
            <p:cNvGrpSpPr/>
            <p:nvPr/>
          </p:nvGrpSpPr>
          <p:grpSpPr>
            <a:xfrm rot="-5400000">
              <a:off x="3482562" y="-2528073"/>
              <a:ext cx="1908978" cy="6965124"/>
              <a:chOff x="0" y="0"/>
              <a:chExt cx="660400" cy="2409545"/>
            </a:xfrm>
          </p:grpSpPr>
          <p:sp>
            <p:nvSpPr>
              <p:cNvPr id="15" name="Freeform 15"/>
              <p:cNvSpPr/>
              <p:nvPr/>
            </p:nvSpPr>
            <p:spPr>
              <a:xfrm>
                <a:off x="0" y="0"/>
                <a:ext cx="660400" cy="2409545"/>
              </a:xfrm>
              <a:custGeom>
                <a:avLst/>
                <a:gdLst/>
                <a:ahLst/>
                <a:cxnLst/>
                <a:rect l="l" t="t" r="r" b="b"/>
                <a:pathLst>
                  <a:path w="660400" h="2409545">
                    <a:moveTo>
                      <a:pt x="220252" y="2390476"/>
                    </a:moveTo>
                    <a:cubicBezTo>
                      <a:pt x="254109" y="2401990"/>
                      <a:pt x="292600" y="2409545"/>
                      <a:pt x="330378" y="2409545"/>
                    </a:cubicBezTo>
                    <a:cubicBezTo>
                      <a:pt x="368157" y="2409545"/>
                      <a:pt x="404509" y="2403068"/>
                      <a:pt x="438009" y="2391554"/>
                    </a:cubicBezTo>
                    <a:cubicBezTo>
                      <a:pt x="438723" y="2391195"/>
                      <a:pt x="439435" y="2391195"/>
                      <a:pt x="440148" y="2390835"/>
                    </a:cubicBezTo>
                    <a:cubicBezTo>
                      <a:pt x="565955" y="2344780"/>
                      <a:pt x="658618" y="2223166"/>
                      <a:pt x="660400" y="2045575"/>
                    </a:cubicBezTo>
                    <a:lnTo>
                      <a:pt x="660400" y="0"/>
                    </a:lnTo>
                    <a:lnTo>
                      <a:pt x="0" y="0"/>
                    </a:lnTo>
                    <a:lnTo>
                      <a:pt x="0" y="2044056"/>
                    </a:lnTo>
                    <a:cubicBezTo>
                      <a:pt x="1782" y="2223885"/>
                      <a:pt x="93019" y="2345500"/>
                      <a:pt x="220252" y="2390476"/>
                    </a:cubicBezTo>
                    <a:close/>
                  </a:path>
                </a:pathLst>
              </a:custGeom>
              <a:solidFill>
                <a:srgbClr val="C9E265"/>
              </a:solidFill>
            </p:spPr>
          </p:sp>
          <p:sp>
            <p:nvSpPr>
              <p:cNvPr id="16" name="TextBox 16"/>
              <p:cNvSpPr txBox="1"/>
              <p:nvPr/>
            </p:nvSpPr>
            <p:spPr>
              <a:xfrm>
                <a:off x="0" y="-38100"/>
                <a:ext cx="660400" cy="723900"/>
              </a:xfrm>
              <a:prstGeom prst="rect">
                <a:avLst/>
              </a:prstGeom>
            </p:spPr>
            <p:txBody>
              <a:bodyPr lIns="50800" tIns="50800" rIns="50800" bIns="50800" rtlCol="0" anchor="ctr"/>
              <a:lstStyle/>
              <a:p>
                <a:pPr algn="ctr">
                  <a:lnSpc>
                    <a:spcPts val="1772"/>
                  </a:lnSpc>
                  <a:spcBef>
                    <a:spcPct val="0"/>
                  </a:spcBef>
                </a:pPr>
                <a:endParaRPr lang="vi-VN" b="1" dirty="0">
                  <a:latin typeface="Arial" pitchFamily="34" charset="0"/>
                </a:endParaRPr>
              </a:p>
            </p:txBody>
          </p:sp>
        </p:grpSp>
        <p:grpSp>
          <p:nvGrpSpPr>
            <p:cNvPr id="17" name="Group 17"/>
            <p:cNvGrpSpPr/>
            <p:nvPr/>
          </p:nvGrpSpPr>
          <p:grpSpPr>
            <a:xfrm>
              <a:off x="0" y="0"/>
              <a:ext cx="1908978" cy="1908978"/>
              <a:chOff x="0" y="0"/>
              <a:chExt cx="812800" cy="812800"/>
            </a:xfrm>
          </p:grpSpPr>
          <p:sp>
            <p:nvSpPr>
              <p:cNvPr id="18" name="Freeform 18"/>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DE59"/>
              </a:solidFill>
            </p:spPr>
          </p:sp>
          <p:sp>
            <p:nvSpPr>
              <p:cNvPr id="19" name="TextBox 19"/>
              <p:cNvSpPr txBox="1"/>
              <p:nvPr/>
            </p:nvSpPr>
            <p:spPr>
              <a:xfrm>
                <a:off x="76200" y="38100"/>
                <a:ext cx="660400" cy="698500"/>
              </a:xfrm>
              <a:prstGeom prst="rect">
                <a:avLst/>
              </a:prstGeom>
            </p:spPr>
            <p:txBody>
              <a:bodyPr lIns="50800" tIns="50800" rIns="50800" bIns="50800" rtlCol="0" anchor="ctr"/>
              <a:lstStyle/>
              <a:p>
                <a:pPr algn="ctr">
                  <a:lnSpc>
                    <a:spcPts val="1772"/>
                  </a:lnSpc>
                  <a:spcBef>
                    <a:spcPct val="0"/>
                  </a:spcBef>
                </a:pPr>
                <a:endParaRPr lang="vi-VN" b="1" dirty="0">
                  <a:latin typeface="Arial" pitchFamily="34" charset="0"/>
                </a:endParaRPr>
              </a:p>
            </p:txBody>
          </p:sp>
        </p:grpSp>
        <p:pic>
          <p:nvPicPr>
            <p:cNvPr id="20" name="Picture 20"/>
            <p:cNvPicPr>
              <a:picLocks noChangeAspect="1"/>
            </p:cNvPicPr>
            <p:nvPr/>
          </p:nvPicPr>
          <p:blipFill>
            <a:blip r:embed="rId2"/>
            <a:srcRect/>
            <a:stretch>
              <a:fillRect/>
            </a:stretch>
          </p:blipFill>
          <p:spPr>
            <a:xfrm>
              <a:off x="312071" y="267411"/>
              <a:ext cx="1284835" cy="1374155"/>
            </a:xfrm>
            <a:prstGeom prst="rect">
              <a:avLst/>
            </a:prstGeom>
          </p:spPr>
        </p:pic>
        <p:sp>
          <p:nvSpPr>
            <p:cNvPr id="21" name="TextBox 21"/>
            <p:cNvSpPr txBox="1"/>
            <p:nvPr/>
          </p:nvSpPr>
          <p:spPr>
            <a:xfrm>
              <a:off x="2206887" y="534332"/>
              <a:ext cx="6001690" cy="769058"/>
            </a:xfrm>
            <a:prstGeom prst="rect">
              <a:avLst/>
            </a:prstGeom>
          </p:spPr>
          <p:txBody>
            <a:bodyPr lIns="0" tIns="0" rIns="0" bIns="0" rtlCol="0" anchor="t">
              <a:spAutoFit/>
            </a:bodyPr>
            <a:lstStyle/>
            <a:p>
              <a:pPr>
                <a:lnSpc>
                  <a:spcPts val="3266"/>
                </a:lnSpc>
              </a:pPr>
              <a:r>
                <a:rPr lang="vi-VN" sz="2300" b="1" dirty="0">
                  <a:solidFill>
                    <a:srgbClr val="000000"/>
                  </a:solidFill>
                  <a:latin typeface="Arial" pitchFamily="34" charset="0"/>
                </a:rPr>
                <a:t>Tính hướng nước</a:t>
              </a:r>
            </a:p>
          </p:txBody>
        </p:sp>
      </p:grpSp>
      <p:sp>
        <p:nvSpPr>
          <p:cNvPr id="22" name="TextBox 22"/>
          <p:cNvSpPr txBox="1"/>
          <p:nvPr/>
        </p:nvSpPr>
        <p:spPr>
          <a:xfrm>
            <a:off x="4500389" y="287867"/>
            <a:ext cx="7492636" cy="384529"/>
          </a:xfrm>
          <a:prstGeom prst="rect">
            <a:avLst/>
          </a:prstGeom>
        </p:spPr>
        <p:txBody>
          <a:bodyPr lIns="0" tIns="0" rIns="0" bIns="0" rtlCol="0" anchor="t">
            <a:spAutoFit/>
          </a:bodyPr>
          <a:lstStyle/>
          <a:p>
            <a:pPr algn="just">
              <a:lnSpc>
                <a:spcPts val="3266"/>
              </a:lnSpc>
              <a:spcBef>
                <a:spcPct val="0"/>
              </a:spcBef>
            </a:pPr>
            <a:r>
              <a:rPr lang="vi-VN" sz="2300" b="1" dirty="0">
                <a:solidFill>
                  <a:srgbClr val="000000"/>
                </a:solidFill>
                <a:latin typeface="Arial" pitchFamily="34" charset="0"/>
              </a:rPr>
              <a:t>1. Thí nghiệm chứng minh tính cảm ứng ở thực vật</a:t>
            </a:r>
          </a:p>
        </p:txBody>
      </p:sp>
      <p:sp>
        <p:nvSpPr>
          <p:cNvPr id="23" name="TextBox 23"/>
          <p:cNvSpPr txBox="1"/>
          <p:nvPr/>
        </p:nvSpPr>
        <p:spPr>
          <a:xfrm>
            <a:off x="656066" y="2270715"/>
            <a:ext cx="4802245" cy="810415"/>
          </a:xfrm>
          <a:prstGeom prst="rect">
            <a:avLst/>
          </a:prstGeom>
        </p:spPr>
        <p:txBody>
          <a:bodyPr lIns="0" tIns="0" rIns="0" bIns="0" rtlCol="0" anchor="t">
            <a:spAutoFit/>
          </a:bodyPr>
          <a:lstStyle/>
          <a:p>
            <a:pPr algn="just">
              <a:lnSpc>
                <a:spcPct val="120000"/>
              </a:lnSpc>
              <a:spcBef>
                <a:spcPct val="0"/>
              </a:spcBef>
            </a:pPr>
            <a:r>
              <a:rPr lang="vi-VN" sz="2300" b="1" dirty="0">
                <a:solidFill>
                  <a:srgbClr val="000000"/>
                </a:solidFill>
                <a:latin typeface="Arial" pitchFamily="34" charset="0"/>
              </a:rPr>
              <a:t>Trồng hai cây con vào hai hộp chứa mùn cưa (A và B)</a:t>
            </a:r>
          </a:p>
        </p:txBody>
      </p:sp>
      <p:grpSp>
        <p:nvGrpSpPr>
          <p:cNvPr id="24" name="Group 24"/>
          <p:cNvGrpSpPr/>
          <p:nvPr/>
        </p:nvGrpSpPr>
        <p:grpSpPr>
          <a:xfrm>
            <a:off x="7230378" y="5785380"/>
            <a:ext cx="3532640" cy="384529"/>
            <a:chOff x="2096792" y="7435729"/>
            <a:chExt cx="7067121" cy="769058"/>
          </a:xfrm>
        </p:grpSpPr>
        <p:sp>
          <p:nvSpPr>
            <p:cNvPr id="26" name="TextBox 26"/>
            <p:cNvSpPr txBox="1"/>
            <p:nvPr/>
          </p:nvSpPr>
          <p:spPr>
            <a:xfrm>
              <a:off x="2096792" y="7435729"/>
              <a:ext cx="1758156" cy="769058"/>
            </a:xfrm>
            <a:prstGeom prst="rect">
              <a:avLst/>
            </a:prstGeom>
          </p:spPr>
          <p:txBody>
            <a:bodyPr lIns="0" tIns="0" rIns="0" bIns="0" rtlCol="0" anchor="t">
              <a:spAutoFit/>
            </a:bodyPr>
            <a:lstStyle/>
            <a:p>
              <a:pPr algn="ctr">
                <a:lnSpc>
                  <a:spcPts val="3266"/>
                </a:lnSpc>
              </a:pPr>
              <a:r>
                <a:rPr lang="vi-VN" sz="2300" b="1" dirty="0">
                  <a:solidFill>
                    <a:srgbClr val="000000"/>
                  </a:solidFill>
                  <a:latin typeface="Arial" pitchFamily="34" charset="0"/>
                </a:rPr>
                <a:t>Hộp A</a:t>
              </a:r>
            </a:p>
          </p:txBody>
        </p:sp>
        <p:sp>
          <p:nvSpPr>
            <p:cNvPr id="27" name="TextBox 27"/>
            <p:cNvSpPr txBox="1"/>
            <p:nvPr/>
          </p:nvSpPr>
          <p:spPr>
            <a:xfrm>
              <a:off x="7416472" y="7435729"/>
              <a:ext cx="1747441" cy="769058"/>
            </a:xfrm>
            <a:prstGeom prst="rect">
              <a:avLst/>
            </a:prstGeom>
          </p:spPr>
          <p:txBody>
            <a:bodyPr lIns="0" tIns="0" rIns="0" bIns="0" rtlCol="0" anchor="t">
              <a:spAutoFit/>
            </a:bodyPr>
            <a:lstStyle/>
            <a:p>
              <a:pPr algn="ctr">
                <a:lnSpc>
                  <a:spcPts val="3266"/>
                </a:lnSpc>
              </a:pPr>
              <a:r>
                <a:rPr lang="vi-VN" sz="2300" b="1" dirty="0">
                  <a:solidFill>
                    <a:srgbClr val="000000"/>
                  </a:solidFill>
                  <a:latin typeface="Arial" pitchFamily="34" charset="0"/>
                </a:rPr>
                <a:t>Hộp B</a:t>
              </a:r>
            </a:p>
          </p:txBody>
        </p:sp>
      </p:grpSp>
      <p:sp>
        <p:nvSpPr>
          <p:cNvPr id="28" name="TextBox 28"/>
          <p:cNvSpPr txBox="1"/>
          <p:nvPr/>
        </p:nvSpPr>
        <p:spPr>
          <a:xfrm>
            <a:off x="656066" y="3189348"/>
            <a:ext cx="4802245" cy="2962349"/>
          </a:xfrm>
          <a:prstGeom prst="rect">
            <a:avLst/>
          </a:prstGeom>
        </p:spPr>
        <p:txBody>
          <a:bodyPr lIns="0" tIns="0" rIns="0" bIns="0" rtlCol="0" anchor="t">
            <a:spAutoFit/>
          </a:bodyPr>
          <a:lstStyle/>
          <a:p>
            <a:pPr algn="just">
              <a:lnSpc>
                <a:spcPct val="120000"/>
              </a:lnSpc>
              <a:spcBef>
                <a:spcPct val="0"/>
              </a:spcBef>
            </a:pPr>
            <a:r>
              <a:rPr lang="vi-VN" sz="2300" b="1" dirty="0">
                <a:solidFill>
                  <a:srgbClr val="000000"/>
                </a:solidFill>
                <a:latin typeface="Arial" pitchFamily="34" charset="0"/>
              </a:rPr>
              <a:t>Ở hộp A, tưới nước cho cây bình thường, còn ở hộp B không tưới nước mà đặt cốc giấy có thể thấm nước ra ngoài. </a:t>
            </a:r>
          </a:p>
          <a:p>
            <a:pPr algn="just">
              <a:lnSpc>
                <a:spcPct val="120000"/>
              </a:lnSpc>
              <a:spcBef>
                <a:spcPct val="0"/>
              </a:spcBef>
            </a:pPr>
            <a:r>
              <a:rPr lang="vi-VN" sz="2300" b="1" dirty="0">
                <a:solidFill>
                  <a:srgbClr val="000000"/>
                </a:solidFill>
                <a:latin typeface="Arial" pitchFamily="34" charset="0"/>
              </a:rPr>
              <a:t>Hằng ngày bổ sung nước vào cốc để nước từ trong cốc thấm dần ra mùn cưa</a:t>
            </a:r>
          </a:p>
        </p:txBody>
      </p:sp>
      <p:pic>
        <p:nvPicPr>
          <p:cNvPr id="5122" name="Picture 2">
            <a:extLst>
              <a:ext uri="{FF2B5EF4-FFF2-40B4-BE49-F238E27FC236}">
                <a16:creationId xmlns:a16="http://schemas.microsoft.com/office/drawing/2014/main" xmlns="" id="{E1E51D62-7408-5F18-DFEE-146E6B381FF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09011" y="2044905"/>
            <a:ext cx="5400675" cy="35242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fade">
                                      <p:cBhvr>
                                        <p:cTn id="19" dur="1000"/>
                                        <p:tgtEl>
                                          <p:spTgt spid="23"/>
                                        </p:tgtEl>
                                      </p:cBhvr>
                                    </p:animEffect>
                                    <p:anim calcmode="lin" valueType="num">
                                      <p:cBhvr>
                                        <p:cTn id="20" dur="1000" fill="hold"/>
                                        <p:tgtEl>
                                          <p:spTgt spid="23"/>
                                        </p:tgtEl>
                                        <p:attrNameLst>
                                          <p:attrName>ppt_x</p:attrName>
                                        </p:attrNameLst>
                                      </p:cBhvr>
                                      <p:tavLst>
                                        <p:tav tm="0">
                                          <p:val>
                                            <p:strVal val="#ppt_x"/>
                                          </p:val>
                                        </p:tav>
                                        <p:tav tm="100000">
                                          <p:val>
                                            <p:strVal val="#ppt_x"/>
                                          </p:val>
                                        </p:tav>
                                      </p:tavLst>
                                    </p:anim>
                                    <p:anim calcmode="lin" valueType="num">
                                      <p:cBhvr>
                                        <p:cTn id="21" dur="1000" fill="hold"/>
                                        <p:tgtEl>
                                          <p:spTgt spid="23"/>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28"/>
                                        </p:tgtEl>
                                        <p:attrNameLst>
                                          <p:attrName>style.visibility</p:attrName>
                                        </p:attrNameLst>
                                      </p:cBhvr>
                                      <p:to>
                                        <p:strVal val="visible"/>
                                      </p:to>
                                    </p:set>
                                    <p:animEffect transition="in" filter="fade">
                                      <p:cBhvr>
                                        <p:cTn id="24" dur="1000"/>
                                        <p:tgtEl>
                                          <p:spTgt spid="28"/>
                                        </p:tgtEl>
                                      </p:cBhvr>
                                    </p:animEffect>
                                    <p:anim calcmode="lin" valueType="num">
                                      <p:cBhvr>
                                        <p:cTn id="25" dur="1000" fill="hold"/>
                                        <p:tgtEl>
                                          <p:spTgt spid="28"/>
                                        </p:tgtEl>
                                        <p:attrNameLst>
                                          <p:attrName>ppt_x</p:attrName>
                                        </p:attrNameLst>
                                      </p:cBhvr>
                                      <p:tavLst>
                                        <p:tav tm="0">
                                          <p:val>
                                            <p:strVal val="#ppt_x"/>
                                          </p:val>
                                        </p:tav>
                                        <p:tav tm="100000">
                                          <p:val>
                                            <p:strVal val="#ppt_x"/>
                                          </p:val>
                                        </p:tav>
                                      </p:tavLst>
                                    </p:anim>
                                    <p:anim calcmode="lin" valueType="num">
                                      <p:cBhvr>
                                        <p:cTn id="26"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24"/>
                                        </p:tgtEl>
                                        <p:attrNameLst>
                                          <p:attrName>style.visibility</p:attrName>
                                        </p:attrNameLst>
                                      </p:cBhvr>
                                      <p:to>
                                        <p:strVal val="visible"/>
                                      </p:to>
                                    </p:set>
                                    <p:animEffect transition="in" filter="fade">
                                      <p:cBhvr>
                                        <p:cTn id="31" dur="1000"/>
                                        <p:tgtEl>
                                          <p:spTgt spid="24"/>
                                        </p:tgtEl>
                                      </p:cBhvr>
                                    </p:animEffect>
                                    <p:anim calcmode="lin" valueType="num">
                                      <p:cBhvr>
                                        <p:cTn id="32" dur="1000" fill="hold"/>
                                        <p:tgtEl>
                                          <p:spTgt spid="24"/>
                                        </p:tgtEl>
                                        <p:attrNameLst>
                                          <p:attrName>ppt_x</p:attrName>
                                        </p:attrNameLst>
                                      </p:cBhvr>
                                      <p:tavLst>
                                        <p:tav tm="0">
                                          <p:val>
                                            <p:strVal val="#ppt_x"/>
                                          </p:val>
                                        </p:tav>
                                        <p:tav tm="100000">
                                          <p:val>
                                            <p:strVal val="#ppt_x"/>
                                          </p:val>
                                        </p:tav>
                                      </p:tavLst>
                                    </p:anim>
                                    <p:anim calcmode="lin" valueType="num">
                                      <p:cBhvr>
                                        <p:cTn id="33"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8"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5850338" y="0"/>
            <a:ext cx="6516774" cy="7139914"/>
            <a:chOff x="0" y="0"/>
            <a:chExt cx="2575199" cy="2820707"/>
          </a:xfrm>
        </p:grpSpPr>
        <p:sp>
          <p:nvSpPr>
            <p:cNvPr id="3" name="Freeform 3"/>
            <p:cNvSpPr/>
            <p:nvPr/>
          </p:nvSpPr>
          <p:spPr>
            <a:xfrm>
              <a:off x="0" y="0"/>
              <a:ext cx="2575199" cy="2820707"/>
            </a:xfrm>
            <a:custGeom>
              <a:avLst/>
              <a:gdLst/>
              <a:ahLst/>
              <a:cxnLst/>
              <a:rect l="l" t="t" r="r" b="b"/>
              <a:pathLst>
                <a:path w="2575199" h="2820707">
                  <a:moveTo>
                    <a:pt x="0" y="0"/>
                  </a:moveTo>
                  <a:lnTo>
                    <a:pt x="2575199" y="0"/>
                  </a:lnTo>
                  <a:lnTo>
                    <a:pt x="2575199" y="2820707"/>
                  </a:lnTo>
                  <a:lnTo>
                    <a:pt x="0" y="2820707"/>
                  </a:lnTo>
                  <a:close/>
                </a:path>
              </a:pathLst>
            </a:custGeom>
            <a:solidFill>
              <a:srgbClr val="9A0000">
                <a:alpha val="4706"/>
              </a:srgbClr>
            </a:solidFill>
          </p:spPr>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1772"/>
                </a:lnSpc>
                <a:spcBef>
                  <a:spcPct val="0"/>
                </a:spcBef>
              </a:pPr>
              <a:endParaRPr>
                <a:latin typeface="Arial" pitchFamily="34" charset="0"/>
              </a:endParaRPr>
            </a:p>
          </p:txBody>
        </p:sp>
      </p:grpSp>
      <p:grpSp>
        <p:nvGrpSpPr>
          <p:cNvPr id="5" name="Group 5"/>
          <p:cNvGrpSpPr/>
          <p:nvPr/>
        </p:nvGrpSpPr>
        <p:grpSpPr>
          <a:xfrm>
            <a:off x="4355945" y="-1193800"/>
            <a:ext cx="10666043" cy="2057400"/>
            <a:chOff x="0" y="0"/>
            <a:chExt cx="4214843" cy="812800"/>
          </a:xfrm>
        </p:grpSpPr>
        <p:sp>
          <p:nvSpPr>
            <p:cNvPr id="6" name="Freeform 6"/>
            <p:cNvSpPr/>
            <p:nvPr/>
          </p:nvSpPr>
          <p:spPr>
            <a:xfrm>
              <a:off x="0" y="0"/>
              <a:ext cx="4214843" cy="812800"/>
            </a:xfrm>
            <a:custGeom>
              <a:avLst/>
              <a:gdLst/>
              <a:ahLst/>
              <a:cxnLst/>
              <a:rect l="l" t="t" r="r" b="b"/>
              <a:pathLst>
                <a:path w="4214843" h="812800">
                  <a:moveTo>
                    <a:pt x="0" y="0"/>
                  </a:moveTo>
                  <a:lnTo>
                    <a:pt x="4214843" y="0"/>
                  </a:lnTo>
                  <a:lnTo>
                    <a:pt x="4214843" y="812800"/>
                  </a:lnTo>
                  <a:lnTo>
                    <a:pt x="0" y="812800"/>
                  </a:lnTo>
                  <a:close/>
                </a:path>
              </a:pathLst>
            </a:custGeom>
            <a:solidFill>
              <a:srgbClr val="BDC89F">
                <a:alpha val="80000"/>
              </a:srgbClr>
            </a:solidFill>
          </p:spPr>
        </p:sp>
        <p:sp>
          <p:nvSpPr>
            <p:cNvPr id="7" name="TextBox 7"/>
            <p:cNvSpPr txBox="1"/>
            <p:nvPr/>
          </p:nvSpPr>
          <p:spPr>
            <a:xfrm>
              <a:off x="0" y="-38100"/>
              <a:ext cx="812800" cy="850900"/>
            </a:xfrm>
            <a:prstGeom prst="rect">
              <a:avLst/>
            </a:prstGeom>
          </p:spPr>
          <p:txBody>
            <a:bodyPr lIns="50800" tIns="50800" rIns="50800" bIns="50800" rtlCol="0" anchor="ctr"/>
            <a:lstStyle/>
            <a:p>
              <a:pPr algn="ctr">
                <a:lnSpc>
                  <a:spcPts val="1772"/>
                </a:lnSpc>
                <a:spcBef>
                  <a:spcPct val="0"/>
                </a:spcBef>
              </a:pPr>
              <a:endParaRPr>
                <a:latin typeface="Arial" pitchFamily="34" charset="0"/>
              </a:endParaRPr>
            </a:p>
          </p:txBody>
        </p:sp>
      </p:grpSp>
      <p:grpSp>
        <p:nvGrpSpPr>
          <p:cNvPr id="8" name="Group 8"/>
          <p:cNvGrpSpPr/>
          <p:nvPr/>
        </p:nvGrpSpPr>
        <p:grpSpPr>
          <a:xfrm>
            <a:off x="397169" y="298980"/>
            <a:ext cx="3717056" cy="520170"/>
            <a:chOff x="0" y="-66674"/>
            <a:chExt cx="7436048" cy="1040341"/>
          </a:xfrm>
        </p:grpSpPr>
        <p:sp>
          <p:nvSpPr>
            <p:cNvPr id="9" name="AutoShape 9"/>
            <p:cNvSpPr/>
            <p:nvPr/>
          </p:nvSpPr>
          <p:spPr>
            <a:xfrm>
              <a:off x="0" y="973667"/>
              <a:ext cx="7436048" cy="0"/>
            </a:xfrm>
            <a:prstGeom prst="line">
              <a:avLst/>
            </a:prstGeom>
            <a:ln w="88900" cap="flat">
              <a:solidFill>
                <a:srgbClr val="9A0000"/>
              </a:solidFill>
              <a:prstDash val="solid"/>
              <a:headEnd type="none" w="sm" len="sm"/>
              <a:tailEnd type="none" w="sm" len="sm"/>
            </a:ln>
          </p:spPr>
        </p:sp>
        <p:sp>
          <p:nvSpPr>
            <p:cNvPr id="10" name="TextBox 10"/>
            <p:cNvSpPr txBox="1"/>
            <p:nvPr/>
          </p:nvSpPr>
          <p:spPr>
            <a:xfrm>
              <a:off x="0" y="-66674"/>
              <a:ext cx="7436048" cy="769059"/>
            </a:xfrm>
            <a:prstGeom prst="rect">
              <a:avLst/>
            </a:prstGeom>
          </p:spPr>
          <p:txBody>
            <a:bodyPr lIns="0" tIns="0" rIns="0" bIns="0" rtlCol="0" anchor="t">
              <a:spAutoFit/>
            </a:bodyPr>
            <a:lstStyle/>
            <a:p>
              <a:pPr algn="just">
                <a:lnSpc>
                  <a:spcPts val="3266"/>
                </a:lnSpc>
              </a:pPr>
              <a:r>
                <a:rPr lang="vi-VN" sz="2300" b="1" dirty="0">
                  <a:solidFill>
                    <a:srgbClr val="000000"/>
                  </a:solidFill>
                  <a:latin typeface="Arial" pitchFamily="34" charset="0"/>
                </a:rPr>
                <a:t>II. CẢM ỨNG Ở THỰC VẬT</a:t>
              </a:r>
            </a:p>
          </p:txBody>
        </p:sp>
      </p:grpSp>
      <p:grpSp>
        <p:nvGrpSpPr>
          <p:cNvPr id="11" name="Group 11"/>
          <p:cNvGrpSpPr/>
          <p:nvPr/>
        </p:nvGrpSpPr>
        <p:grpSpPr>
          <a:xfrm>
            <a:off x="397169" y="1590270"/>
            <a:ext cx="5320037" cy="2384686"/>
            <a:chOff x="0" y="0"/>
            <a:chExt cx="2911904" cy="1304910"/>
          </a:xfrm>
        </p:grpSpPr>
        <p:sp>
          <p:nvSpPr>
            <p:cNvPr id="12" name="Freeform 12"/>
            <p:cNvSpPr/>
            <p:nvPr/>
          </p:nvSpPr>
          <p:spPr>
            <a:xfrm>
              <a:off x="0" y="0"/>
              <a:ext cx="2911904" cy="1304910"/>
            </a:xfrm>
            <a:custGeom>
              <a:avLst/>
              <a:gdLst/>
              <a:ahLst/>
              <a:cxnLst/>
              <a:rect l="l" t="t" r="r" b="b"/>
              <a:pathLst>
                <a:path w="2911904" h="1304910">
                  <a:moveTo>
                    <a:pt x="2787444" y="59690"/>
                  </a:moveTo>
                  <a:cubicBezTo>
                    <a:pt x="2823004" y="59690"/>
                    <a:pt x="2852214" y="88900"/>
                    <a:pt x="2852214" y="124460"/>
                  </a:cubicBezTo>
                  <a:lnTo>
                    <a:pt x="2852214" y="1180450"/>
                  </a:lnTo>
                  <a:cubicBezTo>
                    <a:pt x="2852214" y="1216010"/>
                    <a:pt x="2823004" y="1245220"/>
                    <a:pt x="2787444" y="1245220"/>
                  </a:cubicBezTo>
                  <a:lnTo>
                    <a:pt x="124460" y="1245220"/>
                  </a:lnTo>
                  <a:cubicBezTo>
                    <a:pt x="88900" y="1245220"/>
                    <a:pt x="59690" y="1216010"/>
                    <a:pt x="59690" y="1180450"/>
                  </a:cubicBezTo>
                  <a:lnTo>
                    <a:pt x="59690" y="124460"/>
                  </a:lnTo>
                  <a:cubicBezTo>
                    <a:pt x="59690" y="88900"/>
                    <a:pt x="88900" y="59690"/>
                    <a:pt x="124460" y="59690"/>
                  </a:cubicBezTo>
                  <a:lnTo>
                    <a:pt x="2787444" y="59690"/>
                  </a:lnTo>
                  <a:moveTo>
                    <a:pt x="2787444" y="0"/>
                  </a:moveTo>
                  <a:lnTo>
                    <a:pt x="124460" y="0"/>
                  </a:lnTo>
                  <a:cubicBezTo>
                    <a:pt x="55880" y="0"/>
                    <a:pt x="0" y="55880"/>
                    <a:pt x="0" y="124460"/>
                  </a:cubicBezTo>
                  <a:lnTo>
                    <a:pt x="0" y="1180450"/>
                  </a:lnTo>
                  <a:cubicBezTo>
                    <a:pt x="0" y="1249030"/>
                    <a:pt x="55880" y="1304910"/>
                    <a:pt x="124460" y="1304910"/>
                  </a:cubicBezTo>
                  <a:lnTo>
                    <a:pt x="2787444" y="1304910"/>
                  </a:lnTo>
                  <a:cubicBezTo>
                    <a:pt x="2856024" y="1304910"/>
                    <a:pt x="2911904" y="1249030"/>
                    <a:pt x="2911904" y="1180450"/>
                  </a:cubicBezTo>
                  <a:lnTo>
                    <a:pt x="2911904" y="124460"/>
                  </a:lnTo>
                  <a:cubicBezTo>
                    <a:pt x="2911904" y="55880"/>
                    <a:pt x="2856024" y="0"/>
                    <a:pt x="2787444" y="0"/>
                  </a:cubicBezTo>
                  <a:close/>
                </a:path>
              </a:pathLst>
            </a:custGeom>
            <a:solidFill>
              <a:srgbClr val="9A0000"/>
            </a:solidFill>
          </p:spPr>
        </p:sp>
      </p:grpSp>
      <p:grpSp>
        <p:nvGrpSpPr>
          <p:cNvPr id="13" name="Group 13"/>
          <p:cNvGrpSpPr/>
          <p:nvPr/>
        </p:nvGrpSpPr>
        <p:grpSpPr>
          <a:xfrm>
            <a:off x="397169" y="1113026"/>
            <a:ext cx="4103220" cy="954489"/>
            <a:chOff x="0" y="0"/>
            <a:chExt cx="8208577" cy="1908978"/>
          </a:xfrm>
        </p:grpSpPr>
        <p:grpSp>
          <p:nvGrpSpPr>
            <p:cNvPr id="14" name="Group 14"/>
            <p:cNvGrpSpPr/>
            <p:nvPr/>
          </p:nvGrpSpPr>
          <p:grpSpPr>
            <a:xfrm rot="-5400000">
              <a:off x="3482562" y="-2528073"/>
              <a:ext cx="1908978" cy="6965124"/>
              <a:chOff x="0" y="0"/>
              <a:chExt cx="660400" cy="2409545"/>
            </a:xfrm>
          </p:grpSpPr>
          <p:sp>
            <p:nvSpPr>
              <p:cNvPr id="15" name="Freeform 15"/>
              <p:cNvSpPr/>
              <p:nvPr/>
            </p:nvSpPr>
            <p:spPr>
              <a:xfrm>
                <a:off x="0" y="0"/>
                <a:ext cx="660400" cy="2409545"/>
              </a:xfrm>
              <a:custGeom>
                <a:avLst/>
                <a:gdLst/>
                <a:ahLst/>
                <a:cxnLst/>
                <a:rect l="l" t="t" r="r" b="b"/>
                <a:pathLst>
                  <a:path w="660400" h="2409545">
                    <a:moveTo>
                      <a:pt x="220252" y="2390476"/>
                    </a:moveTo>
                    <a:cubicBezTo>
                      <a:pt x="254109" y="2401990"/>
                      <a:pt x="292600" y="2409545"/>
                      <a:pt x="330378" y="2409545"/>
                    </a:cubicBezTo>
                    <a:cubicBezTo>
                      <a:pt x="368157" y="2409545"/>
                      <a:pt x="404509" y="2403068"/>
                      <a:pt x="438009" y="2391554"/>
                    </a:cubicBezTo>
                    <a:cubicBezTo>
                      <a:pt x="438723" y="2391195"/>
                      <a:pt x="439435" y="2391195"/>
                      <a:pt x="440148" y="2390835"/>
                    </a:cubicBezTo>
                    <a:cubicBezTo>
                      <a:pt x="565955" y="2344780"/>
                      <a:pt x="658618" y="2223166"/>
                      <a:pt x="660400" y="2045575"/>
                    </a:cubicBezTo>
                    <a:lnTo>
                      <a:pt x="660400" y="0"/>
                    </a:lnTo>
                    <a:lnTo>
                      <a:pt x="0" y="0"/>
                    </a:lnTo>
                    <a:lnTo>
                      <a:pt x="0" y="2044056"/>
                    </a:lnTo>
                    <a:cubicBezTo>
                      <a:pt x="1782" y="2223885"/>
                      <a:pt x="93019" y="2345500"/>
                      <a:pt x="220252" y="2390476"/>
                    </a:cubicBezTo>
                    <a:close/>
                  </a:path>
                </a:pathLst>
              </a:custGeom>
              <a:solidFill>
                <a:srgbClr val="C9E265"/>
              </a:solidFill>
            </p:spPr>
          </p:sp>
          <p:sp>
            <p:nvSpPr>
              <p:cNvPr id="16" name="TextBox 16"/>
              <p:cNvSpPr txBox="1"/>
              <p:nvPr/>
            </p:nvSpPr>
            <p:spPr>
              <a:xfrm>
                <a:off x="0" y="-38100"/>
                <a:ext cx="660400" cy="723900"/>
              </a:xfrm>
              <a:prstGeom prst="rect">
                <a:avLst/>
              </a:prstGeom>
            </p:spPr>
            <p:txBody>
              <a:bodyPr lIns="50800" tIns="50800" rIns="50800" bIns="50800" rtlCol="0" anchor="ctr"/>
              <a:lstStyle/>
              <a:p>
                <a:pPr algn="ctr">
                  <a:lnSpc>
                    <a:spcPts val="1772"/>
                  </a:lnSpc>
                  <a:spcBef>
                    <a:spcPct val="0"/>
                  </a:spcBef>
                </a:pPr>
                <a:endParaRPr lang="vi-VN" b="1" dirty="0">
                  <a:latin typeface="Arial" pitchFamily="34" charset="0"/>
                </a:endParaRPr>
              </a:p>
            </p:txBody>
          </p:sp>
        </p:grpSp>
        <p:grpSp>
          <p:nvGrpSpPr>
            <p:cNvPr id="17" name="Group 17"/>
            <p:cNvGrpSpPr/>
            <p:nvPr/>
          </p:nvGrpSpPr>
          <p:grpSpPr>
            <a:xfrm>
              <a:off x="0" y="0"/>
              <a:ext cx="1908978" cy="1908978"/>
              <a:chOff x="0" y="0"/>
              <a:chExt cx="812800" cy="812800"/>
            </a:xfrm>
          </p:grpSpPr>
          <p:sp>
            <p:nvSpPr>
              <p:cNvPr id="18" name="Freeform 18"/>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DE59"/>
              </a:solidFill>
            </p:spPr>
          </p:sp>
          <p:sp>
            <p:nvSpPr>
              <p:cNvPr id="19" name="TextBox 19"/>
              <p:cNvSpPr txBox="1"/>
              <p:nvPr/>
            </p:nvSpPr>
            <p:spPr>
              <a:xfrm>
                <a:off x="76200" y="38100"/>
                <a:ext cx="660400" cy="698500"/>
              </a:xfrm>
              <a:prstGeom prst="rect">
                <a:avLst/>
              </a:prstGeom>
            </p:spPr>
            <p:txBody>
              <a:bodyPr lIns="50800" tIns="50800" rIns="50800" bIns="50800" rtlCol="0" anchor="ctr"/>
              <a:lstStyle/>
              <a:p>
                <a:pPr algn="ctr">
                  <a:lnSpc>
                    <a:spcPts val="1772"/>
                  </a:lnSpc>
                  <a:spcBef>
                    <a:spcPct val="0"/>
                  </a:spcBef>
                </a:pPr>
                <a:endParaRPr lang="vi-VN" b="1" dirty="0">
                  <a:latin typeface="Arial" pitchFamily="34" charset="0"/>
                </a:endParaRPr>
              </a:p>
            </p:txBody>
          </p:sp>
        </p:grpSp>
        <p:pic>
          <p:nvPicPr>
            <p:cNvPr id="20" name="Picture 20"/>
            <p:cNvPicPr>
              <a:picLocks noChangeAspect="1"/>
            </p:cNvPicPr>
            <p:nvPr/>
          </p:nvPicPr>
          <p:blipFill>
            <a:blip r:embed="rId2"/>
            <a:srcRect/>
            <a:stretch>
              <a:fillRect/>
            </a:stretch>
          </p:blipFill>
          <p:spPr>
            <a:xfrm>
              <a:off x="312071" y="267411"/>
              <a:ext cx="1284835" cy="1374155"/>
            </a:xfrm>
            <a:prstGeom prst="rect">
              <a:avLst/>
            </a:prstGeom>
          </p:spPr>
        </p:pic>
        <p:sp>
          <p:nvSpPr>
            <p:cNvPr id="21" name="TextBox 21"/>
            <p:cNvSpPr txBox="1"/>
            <p:nvPr/>
          </p:nvSpPr>
          <p:spPr>
            <a:xfrm>
              <a:off x="2206887" y="534332"/>
              <a:ext cx="6001690" cy="769058"/>
            </a:xfrm>
            <a:prstGeom prst="rect">
              <a:avLst/>
            </a:prstGeom>
          </p:spPr>
          <p:txBody>
            <a:bodyPr lIns="0" tIns="0" rIns="0" bIns="0" rtlCol="0" anchor="t">
              <a:spAutoFit/>
            </a:bodyPr>
            <a:lstStyle/>
            <a:p>
              <a:pPr>
                <a:lnSpc>
                  <a:spcPts val="3266"/>
                </a:lnSpc>
              </a:pPr>
              <a:r>
                <a:rPr lang="vi-VN" sz="2300" b="1" dirty="0">
                  <a:solidFill>
                    <a:srgbClr val="000000"/>
                  </a:solidFill>
                  <a:latin typeface="Arial" pitchFamily="34" charset="0"/>
                </a:rPr>
                <a:t>Tính hướng nước</a:t>
              </a:r>
            </a:p>
          </p:txBody>
        </p:sp>
      </p:grpSp>
      <p:grpSp>
        <p:nvGrpSpPr>
          <p:cNvPr id="22" name="Group 22"/>
          <p:cNvGrpSpPr/>
          <p:nvPr/>
        </p:nvGrpSpPr>
        <p:grpSpPr>
          <a:xfrm>
            <a:off x="7230378" y="5785380"/>
            <a:ext cx="3532640" cy="384529"/>
            <a:chOff x="2096792" y="7435729"/>
            <a:chExt cx="7067121" cy="769058"/>
          </a:xfrm>
        </p:grpSpPr>
        <p:sp>
          <p:nvSpPr>
            <p:cNvPr id="24" name="TextBox 24"/>
            <p:cNvSpPr txBox="1"/>
            <p:nvPr/>
          </p:nvSpPr>
          <p:spPr>
            <a:xfrm>
              <a:off x="2096792" y="7435729"/>
              <a:ext cx="1758156" cy="769058"/>
            </a:xfrm>
            <a:prstGeom prst="rect">
              <a:avLst/>
            </a:prstGeom>
          </p:spPr>
          <p:txBody>
            <a:bodyPr lIns="0" tIns="0" rIns="0" bIns="0" rtlCol="0" anchor="t">
              <a:spAutoFit/>
            </a:bodyPr>
            <a:lstStyle/>
            <a:p>
              <a:pPr algn="ctr">
                <a:lnSpc>
                  <a:spcPts val="3266"/>
                </a:lnSpc>
              </a:pPr>
              <a:r>
                <a:rPr lang="vi-VN" sz="2300" b="1" dirty="0">
                  <a:solidFill>
                    <a:srgbClr val="000000"/>
                  </a:solidFill>
                  <a:latin typeface="Arial" pitchFamily="34" charset="0"/>
                </a:rPr>
                <a:t>Hộp A</a:t>
              </a:r>
            </a:p>
          </p:txBody>
        </p:sp>
        <p:sp>
          <p:nvSpPr>
            <p:cNvPr id="25" name="TextBox 25"/>
            <p:cNvSpPr txBox="1"/>
            <p:nvPr/>
          </p:nvSpPr>
          <p:spPr>
            <a:xfrm>
              <a:off x="7416472" y="7435729"/>
              <a:ext cx="1747441" cy="769058"/>
            </a:xfrm>
            <a:prstGeom prst="rect">
              <a:avLst/>
            </a:prstGeom>
          </p:spPr>
          <p:txBody>
            <a:bodyPr lIns="0" tIns="0" rIns="0" bIns="0" rtlCol="0" anchor="t">
              <a:spAutoFit/>
            </a:bodyPr>
            <a:lstStyle/>
            <a:p>
              <a:pPr algn="ctr">
                <a:lnSpc>
                  <a:spcPts val="3266"/>
                </a:lnSpc>
              </a:pPr>
              <a:r>
                <a:rPr lang="vi-VN" sz="2300" b="1" dirty="0">
                  <a:solidFill>
                    <a:srgbClr val="000000"/>
                  </a:solidFill>
                  <a:latin typeface="Arial" pitchFamily="34" charset="0"/>
                </a:rPr>
                <a:t>Hộp B</a:t>
              </a:r>
            </a:p>
          </p:txBody>
        </p:sp>
      </p:grpSp>
      <p:pic>
        <p:nvPicPr>
          <p:cNvPr id="26" name="Picture 26"/>
          <p:cNvPicPr>
            <a:picLocks noChangeAspect="1"/>
          </p:cNvPicPr>
          <p:nvPr/>
        </p:nvPicPr>
        <p:blipFill>
          <a:blip r:embed="rId3"/>
          <a:srcRect t="11692" b="11692"/>
          <a:stretch>
            <a:fillRect/>
          </a:stretch>
        </p:blipFill>
        <p:spPr>
          <a:xfrm>
            <a:off x="438604" y="4222606"/>
            <a:ext cx="5019706" cy="2386663"/>
          </a:xfrm>
          <a:prstGeom prst="rect">
            <a:avLst/>
          </a:prstGeom>
        </p:spPr>
      </p:pic>
      <p:sp>
        <p:nvSpPr>
          <p:cNvPr id="27" name="TextBox 27"/>
          <p:cNvSpPr txBox="1"/>
          <p:nvPr/>
        </p:nvSpPr>
        <p:spPr>
          <a:xfrm>
            <a:off x="4500389" y="287867"/>
            <a:ext cx="7492636" cy="384529"/>
          </a:xfrm>
          <a:prstGeom prst="rect">
            <a:avLst/>
          </a:prstGeom>
        </p:spPr>
        <p:txBody>
          <a:bodyPr lIns="0" tIns="0" rIns="0" bIns="0" rtlCol="0" anchor="t">
            <a:spAutoFit/>
          </a:bodyPr>
          <a:lstStyle/>
          <a:p>
            <a:pPr algn="just">
              <a:lnSpc>
                <a:spcPts val="3266"/>
              </a:lnSpc>
              <a:spcBef>
                <a:spcPct val="0"/>
              </a:spcBef>
            </a:pPr>
            <a:r>
              <a:rPr lang="vi-VN" sz="2300" b="1" dirty="0">
                <a:solidFill>
                  <a:srgbClr val="000000"/>
                </a:solidFill>
                <a:latin typeface="Arial" pitchFamily="34" charset="0"/>
              </a:rPr>
              <a:t>1. Thí nghiệm chứng minh tính cảm ứng ở thực vật</a:t>
            </a:r>
          </a:p>
        </p:txBody>
      </p:sp>
      <p:sp>
        <p:nvSpPr>
          <p:cNvPr id="28" name="TextBox 28"/>
          <p:cNvSpPr txBox="1"/>
          <p:nvPr/>
        </p:nvSpPr>
        <p:spPr>
          <a:xfrm>
            <a:off x="656066" y="2270715"/>
            <a:ext cx="4802245" cy="1269578"/>
          </a:xfrm>
          <a:prstGeom prst="rect">
            <a:avLst/>
          </a:prstGeom>
        </p:spPr>
        <p:txBody>
          <a:bodyPr lIns="0" tIns="0" rIns="0" bIns="0" rtlCol="0" anchor="t">
            <a:spAutoFit/>
          </a:bodyPr>
          <a:lstStyle/>
          <a:p>
            <a:pPr algn="just">
              <a:lnSpc>
                <a:spcPct val="120000"/>
              </a:lnSpc>
              <a:spcBef>
                <a:spcPct val="0"/>
              </a:spcBef>
            </a:pPr>
            <a:r>
              <a:rPr lang="vi-VN" sz="2300" b="1" dirty="0">
                <a:solidFill>
                  <a:srgbClr val="000000"/>
                </a:solidFill>
                <a:latin typeface="Arial" pitchFamily="34" charset="0"/>
              </a:rPr>
              <a:t>Gạt lớp mùn cưa và nhấc thẳng cây lên. Quan sát hướng mọc của rễ cây non trong các hộp</a:t>
            </a:r>
          </a:p>
        </p:txBody>
      </p:sp>
      <p:pic>
        <p:nvPicPr>
          <p:cNvPr id="6146" name="Picture 2">
            <a:extLst>
              <a:ext uri="{FF2B5EF4-FFF2-40B4-BE49-F238E27FC236}">
                <a16:creationId xmlns:a16="http://schemas.microsoft.com/office/drawing/2014/main" xmlns="" id="{FC02BD28-FBC2-7DA5-BDE8-6688471E439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16058" y="2047163"/>
            <a:ext cx="5400675" cy="35242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1000"/>
                                        <p:tgtEl>
                                          <p:spTgt spid="28"/>
                                        </p:tgtEl>
                                      </p:cBhvr>
                                    </p:animEffect>
                                    <p:anim calcmode="lin" valueType="num">
                                      <p:cBhvr>
                                        <p:cTn id="8" dur="1000" fill="hold"/>
                                        <p:tgtEl>
                                          <p:spTgt spid="28"/>
                                        </p:tgtEl>
                                        <p:attrNameLst>
                                          <p:attrName>ppt_x</p:attrName>
                                        </p:attrNameLst>
                                      </p:cBhvr>
                                      <p:tavLst>
                                        <p:tav tm="0">
                                          <p:val>
                                            <p:strVal val="#ppt_x"/>
                                          </p:val>
                                        </p:tav>
                                        <p:tav tm="100000">
                                          <p:val>
                                            <p:strVal val="#ppt_x"/>
                                          </p:val>
                                        </p:tav>
                                      </p:tavLst>
                                    </p:anim>
                                    <p:anim calcmode="lin" valueType="num">
                                      <p:cBhvr>
                                        <p:cTn id="9" dur="1000" fill="hold"/>
                                        <p:tgtEl>
                                          <p:spTgt spid="2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anim calcmode="lin" valueType="num">
                                      <p:cBhvr>
                                        <p:cTn id="13" dur="1000" fill="hold"/>
                                        <p:tgtEl>
                                          <p:spTgt spid="11"/>
                                        </p:tgtEl>
                                        <p:attrNameLst>
                                          <p:attrName>ppt_x</p:attrName>
                                        </p:attrNameLst>
                                      </p:cBhvr>
                                      <p:tavLst>
                                        <p:tav tm="0">
                                          <p:val>
                                            <p:strVal val="#ppt_x"/>
                                          </p:val>
                                        </p:tav>
                                        <p:tav tm="100000">
                                          <p:val>
                                            <p:strVal val="#ppt_x"/>
                                          </p:val>
                                        </p:tav>
                                      </p:tavLst>
                                    </p:anim>
                                    <p:anim calcmode="lin" valueType="num">
                                      <p:cBhvr>
                                        <p:cTn id="14" dur="1000" fill="hold"/>
                                        <p:tgtEl>
                                          <p:spTgt spid="11"/>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6"/>
                                        </p:tgtEl>
                                        <p:attrNameLst>
                                          <p:attrName>style.visibility</p:attrName>
                                        </p:attrNameLst>
                                      </p:cBhvr>
                                      <p:to>
                                        <p:strVal val="visible"/>
                                      </p:to>
                                    </p:set>
                                    <p:animEffect transition="in" filter="fade">
                                      <p:cBhvr>
                                        <p:cTn id="17" dur="1000"/>
                                        <p:tgtEl>
                                          <p:spTgt spid="26"/>
                                        </p:tgtEl>
                                      </p:cBhvr>
                                    </p:animEffect>
                                    <p:anim calcmode="lin" valueType="num">
                                      <p:cBhvr>
                                        <p:cTn id="18" dur="1000" fill="hold"/>
                                        <p:tgtEl>
                                          <p:spTgt spid="26"/>
                                        </p:tgtEl>
                                        <p:attrNameLst>
                                          <p:attrName>ppt_x</p:attrName>
                                        </p:attrNameLst>
                                      </p:cBhvr>
                                      <p:tavLst>
                                        <p:tav tm="0">
                                          <p:val>
                                            <p:strVal val="#ppt_x"/>
                                          </p:val>
                                        </p:tav>
                                        <p:tav tm="100000">
                                          <p:val>
                                            <p:strVal val="#ppt_x"/>
                                          </p:val>
                                        </p:tav>
                                      </p:tavLst>
                                    </p:anim>
                                    <p:anim calcmode="lin" valueType="num">
                                      <p:cBhvr>
                                        <p:cTn id="19"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5850338" y="0"/>
            <a:ext cx="6516774" cy="7139914"/>
            <a:chOff x="0" y="0"/>
            <a:chExt cx="2575199" cy="2820707"/>
          </a:xfrm>
        </p:grpSpPr>
        <p:sp>
          <p:nvSpPr>
            <p:cNvPr id="3" name="Freeform 3"/>
            <p:cNvSpPr/>
            <p:nvPr/>
          </p:nvSpPr>
          <p:spPr>
            <a:xfrm>
              <a:off x="0" y="0"/>
              <a:ext cx="2575199" cy="2820707"/>
            </a:xfrm>
            <a:custGeom>
              <a:avLst/>
              <a:gdLst/>
              <a:ahLst/>
              <a:cxnLst/>
              <a:rect l="l" t="t" r="r" b="b"/>
              <a:pathLst>
                <a:path w="2575199" h="2820707">
                  <a:moveTo>
                    <a:pt x="0" y="0"/>
                  </a:moveTo>
                  <a:lnTo>
                    <a:pt x="2575199" y="0"/>
                  </a:lnTo>
                  <a:lnTo>
                    <a:pt x="2575199" y="2820707"/>
                  </a:lnTo>
                  <a:lnTo>
                    <a:pt x="0" y="2820707"/>
                  </a:lnTo>
                  <a:close/>
                </a:path>
              </a:pathLst>
            </a:custGeom>
            <a:solidFill>
              <a:srgbClr val="9A0000">
                <a:alpha val="4706"/>
              </a:srgbClr>
            </a:solidFill>
          </p:spPr>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1772"/>
                </a:lnSpc>
                <a:spcBef>
                  <a:spcPct val="0"/>
                </a:spcBef>
              </a:pPr>
              <a:endParaRPr>
                <a:latin typeface="Arial" pitchFamily="34" charset="0"/>
              </a:endParaRPr>
            </a:p>
          </p:txBody>
        </p:sp>
      </p:grpSp>
      <p:grpSp>
        <p:nvGrpSpPr>
          <p:cNvPr id="5" name="Group 5"/>
          <p:cNvGrpSpPr/>
          <p:nvPr/>
        </p:nvGrpSpPr>
        <p:grpSpPr>
          <a:xfrm>
            <a:off x="4355945" y="-1193800"/>
            <a:ext cx="10666043" cy="2057400"/>
            <a:chOff x="0" y="0"/>
            <a:chExt cx="4214843" cy="812800"/>
          </a:xfrm>
        </p:grpSpPr>
        <p:sp>
          <p:nvSpPr>
            <p:cNvPr id="6" name="Freeform 6"/>
            <p:cNvSpPr/>
            <p:nvPr/>
          </p:nvSpPr>
          <p:spPr>
            <a:xfrm>
              <a:off x="0" y="0"/>
              <a:ext cx="4214843" cy="812800"/>
            </a:xfrm>
            <a:custGeom>
              <a:avLst/>
              <a:gdLst/>
              <a:ahLst/>
              <a:cxnLst/>
              <a:rect l="l" t="t" r="r" b="b"/>
              <a:pathLst>
                <a:path w="4214843" h="812800">
                  <a:moveTo>
                    <a:pt x="0" y="0"/>
                  </a:moveTo>
                  <a:lnTo>
                    <a:pt x="4214843" y="0"/>
                  </a:lnTo>
                  <a:lnTo>
                    <a:pt x="4214843" y="812800"/>
                  </a:lnTo>
                  <a:lnTo>
                    <a:pt x="0" y="812800"/>
                  </a:lnTo>
                  <a:close/>
                </a:path>
              </a:pathLst>
            </a:custGeom>
            <a:solidFill>
              <a:srgbClr val="BDC89F">
                <a:alpha val="80000"/>
              </a:srgbClr>
            </a:solidFill>
          </p:spPr>
        </p:sp>
        <p:sp>
          <p:nvSpPr>
            <p:cNvPr id="7" name="TextBox 7"/>
            <p:cNvSpPr txBox="1"/>
            <p:nvPr/>
          </p:nvSpPr>
          <p:spPr>
            <a:xfrm>
              <a:off x="0" y="-38100"/>
              <a:ext cx="812800" cy="850900"/>
            </a:xfrm>
            <a:prstGeom prst="rect">
              <a:avLst/>
            </a:prstGeom>
          </p:spPr>
          <p:txBody>
            <a:bodyPr lIns="50800" tIns="50800" rIns="50800" bIns="50800" rtlCol="0" anchor="ctr"/>
            <a:lstStyle/>
            <a:p>
              <a:pPr algn="ctr">
                <a:lnSpc>
                  <a:spcPts val="1772"/>
                </a:lnSpc>
                <a:spcBef>
                  <a:spcPct val="0"/>
                </a:spcBef>
              </a:pPr>
              <a:endParaRPr>
                <a:latin typeface="Arial" pitchFamily="34" charset="0"/>
              </a:endParaRPr>
            </a:p>
          </p:txBody>
        </p:sp>
      </p:grpSp>
      <p:grpSp>
        <p:nvGrpSpPr>
          <p:cNvPr id="8" name="Group 8"/>
          <p:cNvGrpSpPr/>
          <p:nvPr/>
        </p:nvGrpSpPr>
        <p:grpSpPr>
          <a:xfrm>
            <a:off x="397169" y="298980"/>
            <a:ext cx="3717056" cy="520170"/>
            <a:chOff x="0" y="-66674"/>
            <a:chExt cx="7436048" cy="1040341"/>
          </a:xfrm>
        </p:grpSpPr>
        <p:sp>
          <p:nvSpPr>
            <p:cNvPr id="9" name="AutoShape 9"/>
            <p:cNvSpPr/>
            <p:nvPr/>
          </p:nvSpPr>
          <p:spPr>
            <a:xfrm>
              <a:off x="0" y="973667"/>
              <a:ext cx="7436048" cy="0"/>
            </a:xfrm>
            <a:prstGeom prst="line">
              <a:avLst/>
            </a:prstGeom>
            <a:ln w="88900" cap="flat">
              <a:solidFill>
                <a:srgbClr val="9A0000"/>
              </a:solidFill>
              <a:prstDash val="solid"/>
              <a:headEnd type="none" w="sm" len="sm"/>
              <a:tailEnd type="none" w="sm" len="sm"/>
            </a:ln>
          </p:spPr>
        </p:sp>
        <p:sp>
          <p:nvSpPr>
            <p:cNvPr id="10" name="TextBox 10"/>
            <p:cNvSpPr txBox="1"/>
            <p:nvPr/>
          </p:nvSpPr>
          <p:spPr>
            <a:xfrm>
              <a:off x="0" y="-66674"/>
              <a:ext cx="7436048" cy="769059"/>
            </a:xfrm>
            <a:prstGeom prst="rect">
              <a:avLst/>
            </a:prstGeom>
          </p:spPr>
          <p:txBody>
            <a:bodyPr lIns="0" tIns="0" rIns="0" bIns="0" rtlCol="0" anchor="t">
              <a:spAutoFit/>
            </a:bodyPr>
            <a:lstStyle/>
            <a:p>
              <a:pPr algn="just">
                <a:lnSpc>
                  <a:spcPts val="3266"/>
                </a:lnSpc>
              </a:pPr>
              <a:r>
                <a:rPr lang="vi-VN" sz="2300" b="1" dirty="0">
                  <a:solidFill>
                    <a:srgbClr val="000000"/>
                  </a:solidFill>
                  <a:latin typeface="Arial" pitchFamily="34" charset="0"/>
                </a:rPr>
                <a:t>II. CẢM ỨNG Ở THỰC VẬT</a:t>
              </a:r>
            </a:p>
          </p:txBody>
        </p:sp>
      </p:grpSp>
      <p:sp>
        <p:nvSpPr>
          <p:cNvPr id="27" name="TextBox 27"/>
          <p:cNvSpPr txBox="1"/>
          <p:nvPr/>
        </p:nvSpPr>
        <p:spPr>
          <a:xfrm>
            <a:off x="4500389" y="287867"/>
            <a:ext cx="7492636" cy="384529"/>
          </a:xfrm>
          <a:prstGeom prst="rect">
            <a:avLst/>
          </a:prstGeom>
        </p:spPr>
        <p:txBody>
          <a:bodyPr lIns="0" tIns="0" rIns="0" bIns="0" rtlCol="0" anchor="t">
            <a:spAutoFit/>
          </a:bodyPr>
          <a:lstStyle/>
          <a:p>
            <a:pPr algn="just">
              <a:lnSpc>
                <a:spcPts val="3266"/>
              </a:lnSpc>
              <a:spcBef>
                <a:spcPct val="0"/>
              </a:spcBef>
            </a:pPr>
            <a:r>
              <a:rPr lang="vi-VN" sz="2300" b="1" dirty="0">
                <a:solidFill>
                  <a:srgbClr val="000000"/>
                </a:solidFill>
                <a:latin typeface="Arial" pitchFamily="34" charset="0"/>
              </a:rPr>
              <a:t>1. Thí nghiệm chứng minh tính cảm ứng ở thực vật</a:t>
            </a:r>
          </a:p>
        </p:txBody>
      </p:sp>
      <p:sp>
        <p:nvSpPr>
          <p:cNvPr id="23" name="Rectangle: Rounded Corners 22">
            <a:extLst>
              <a:ext uri="{FF2B5EF4-FFF2-40B4-BE49-F238E27FC236}">
                <a16:creationId xmlns:a16="http://schemas.microsoft.com/office/drawing/2014/main" xmlns="" id="{E9E29D7E-3D80-B1FA-67AB-1C58DB05D297}"/>
              </a:ext>
            </a:extLst>
          </p:cNvPr>
          <p:cNvSpPr/>
          <p:nvPr/>
        </p:nvSpPr>
        <p:spPr>
          <a:xfrm>
            <a:off x="450121" y="1689097"/>
            <a:ext cx="10896600" cy="4925483"/>
          </a:xfrm>
          <a:prstGeom prst="roundRect">
            <a:avLst>
              <a:gd name="adj" fmla="val 33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Rounded Corners 28">
            <a:extLst>
              <a:ext uri="{FF2B5EF4-FFF2-40B4-BE49-F238E27FC236}">
                <a16:creationId xmlns:a16="http://schemas.microsoft.com/office/drawing/2014/main" xmlns="" id="{D8D44E6C-CEA7-4EA8-20C5-77886B33EE85}"/>
              </a:ext>
            </a:extLst>
          </p:cNvPr>
          <p:cNvSpPr/>
          <p:nvPr/>
        </p:nvSpPr>
        <p:spPr>
          <a:xfrm>
            <a:off x="764289" y="1340520"/>
            <a:ext cx="5106070" cy="769760"/>
          </a:xfrm>
          <a:prstGeom prst="roundRect">
            <a:avLst>
              <a:gd name="adj" fmla="val 5000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300" b="1" dirty="0"/>
              <a:t>Trình bày và giải thích các bước</a:t>
            </a:r>
            <a:endParaRPr lang="en-US" sz="2300" b="1" dirty="0"/>
          </a:p>
        </p:txBody>
      </p:sp>
      <p:sp>
        <p:nvSpPr>
          <p:cNvPr id="32" name="TextBox 31">
            <a:extLst>
              <a:ext uri="{FF2B5EF4-FFF2-40B4-BE49-F238E27FC236}">
                <a16:creationId xmlns:a16="http://schemas.microsoft.com/office/drawing/2014/main" xmlns="" id="{216A5C72-1229-61BF-29EB-9F2C15C7EF0E}"/>
              </a:ext>
            </a:extLst>
          </p:cNvPr>
          <p:cNvSpPr txBox="1"/>
          <p:nvPr/>
        </p:nvSpPr>
        <p:spPr>
          <a:xfrm>
            <a:off x="764289" y="2439432"/>
            <a:ext cx="10283123" cy="3879332"/>
          </a:xfrm>
          <a:prstGeom prst="rect">
            <a:avLst/>
          </a:prstGeom>
          <a:noFill/>
        </p:spPr>
        <p:txBody>
          <a:bodyPr wrap="square">
            <a:spAutoFit/>
          </a:bodyPr>
          <a:lstStyle/>
          <a:p>
            <a:pPr marL="342900" indent="-342900" algn="just">
              <a:lnSpc>
                <a:spcPct val="130000"/>
              </a:lnSpc>
              <a:spcAft>
                <a:spcPts val="600"/>
              </a:spcAft>
              <a:buFont typeface="Wingdings" panose="05000000000000000000" pitchFamily="2" charset="2"/>
              <a:buChar char="v"/>
            </a:pPr>
            <a:r>
              <a:rPr lang="vi-VN" sz="2300" b="0" i="0" dirty="0">
                <a:solidFill>
                  <a:schemeClr val="tx2">
                    <a:lumMod val="50000"/>
                  </a:schemeClr>
                </a:solidFill>
                <a:effectLst/>
              </a:rPr>
              <a:t>Việc chuẩn bị hai hộp bìa A, B như nhau chỉ khác nhau vị trí cho ánh sáng vào mục đích là quan sát hướng vươn lên của cây là khác nhau hay không.</a:t>
            </a:r>
          </a:p>
          <a:p>
            <a:pPr marL="342900" indent="-342900" algn="just">
              <a:lnSpc>
                <a:spcPct val="130000"/>
              </a:lnSpc>
              <a:spcAft>
                <a:spcPts val="600"/>
              </a:spcAft>
              <a:buFont typeface="Wingdings" panose="05000000000000000000" pitchFamily="2" charset="2"/>
              <a:buChar char="v"/>
            </a:pPr>
            <a:r>
              <a:rPr lang="vi-VN" sz="2300" b="0" i="0" dirty="0">
                <a:solidFill>
                  <a:schemeClr val="tx2">
                    <a:lumMod val="50000"/>
                  </a:schemeClr>
                </a:solidFill>
                <a:effectLst/>
              </a:rPr>
              <a:t>Việc dùng 2 cốc với các điệu kiện gieo trồng như nhau là muốn chứng tỏ là điều kiện phát triển của 2 cây là giống nhau</a:t>
            </a:r>
          </a:p>
          <a:p>
            <a:pPr marL="342900" indent="-342900" algn="just">
              <a:lnSpc>
                <a:spcPct val="130000"/>
              </a:lnSpc>
              <a:spcAft>
                <a:spcPts val="600"/>
              </a:spcAft>
              <a:buFont typeface="Wingdings" panose="05000000000000000000" pitchFamily="2" charset="2"/>
              <a:buChar char="v"/>
            </a:pPr>
            <a:r>
              <a:rPr lang="vi-VN" sz="2300" b="0" i="0" dirty="0">
                <a:solidFill>
                  <a:schemeClr val="tx2">
                    <a:lumMod val="50000"/>
                  </a:schemeClr>
                </a:solidFill>
                <a:effectLst/>
              </a:rPr>
              <a:t>Sau 2 ngày quan sát thi thấy: Cây ở hộp A có thiên hướng uốn mình hướng về phía cửa sổ ở thành bên vì phía cửa sổ có ánh sáng. Cây ở hộp B thì vẫn thẳng đứng vì cửa sổ, nơi có ánh sáng ở phía trên đầu của cây.</a:t>
            </a:r>
          </a:p>
        </p:txBody>
      </p:sp>
    </p:spTree>
    <p:extLst>
      <p:ext uri="{BB962C8B-B14F-4D97-AF65-F5344CB8AC3E}">
        <p14:creationId xmlns:p14="http://schemas.microsoft.com/office/powerpoint/2010/main" val="2771267331"/>
      </p:ext>
    </p:extLst>
  </p:cSld>
  <p:clrMapOvr>
    <a:masterClrMapping/>
  </p:clrMapOvr>
  <p:transition spd="slow">
    <p:wheel spokes="1"/>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355945" y="-1193800"/>
            <a:ext cx="10666043" cy="2057400"/>
            <a:chOff x="0" y="0"/>
            <a:chExt cx="4214843" cy="812800"/>
          </a:xfrm>
        </p:grpSpPr>
        <p:sp>
          <p:nvSpPr>
            <p:cNvPr id="3" name="Freeform 3"/>
            <p:cNvSpPr/>
            <p:nvPr/>
          </p:nvSpPr>
          <p:spPr>
            <a:xfrm>
              <a:off x="0" y="0"/>
              <a:ext cx="4214843" cy="812800"/>
            </a:xfrm>
            <a:custGeom>
              <a:avLst/>
              <a:gdLst/>
              <a:ahLst/>
              <a:cxnLst/>
              <a:rect l="l" t="t" r="r" b="b"/>
              <a:pathLst>
                <a:path w="4214843" h="812800">
                  <a:moveTo>
                    <a:pt x="0" y="0"/>
                  </a:moveTo>
                  <a:lnTo>
                    <a:pt x="4214843" y="0"/>
                  </a:lnTo>
                  <a:lnTo>
                    <a:pt x="4214843" y="812800"/>
                  </a:lnTo>
                  <a:lnTo>
                    <a:pt x="0" y="812800"/>
                  </a:lnTo>
                  <a:close/>
                </a:path>
              </a:pathLst>
            </a:custGeom>
            <a:solidFill>
              <a:srgbClr val="BDC89F">
                <a:alpha val="80000"/>
              </a:srgbClr>
            </a:solidFill>
          </p:spPr>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1772"/>
                </a:lnSpc>
                <a:spcBef>
                  <a:spcPct val="0"/>
                </a:spcBef>
              </a:pPr>
              <a:endParaRPr>
                <a:latin typeface="Arial" pitchFamily="34" charset="0"/>
              </a:endParaRPr>
            </a:p>
          </p:txBody>
        </p:sp>
      </p:grpSp>
      <p:grpSp>
        <p:nvGrpSpPr>
          <p:cNvPr id="5" name="Group 5"/>
          <p:cNvGrpSpPr/>
          <p:nvPr/>
        </p:nvGrpSpPr>
        <p:grpSpPr>
          <a:xfrm>
            <a:off x="397169" y="298980"/>
            <a:ext cx="3717056" cy="520170"/>
            <a:chOff x="0" y="-66674"/>
            <a:chExt cx="7436048" cy="1040341"/>
          </a:xfrm>
        </p:grpSpPr>
        <p:sp>
          <p:nvSpPr>
            <p:cNvPr id="6" name="AutoShape 6"/>
            <p:cNvSpPr/>
            <p:nvPr/>
          </p:nvSpPr>
          <p:spPr>
            <a:xfrm>
              <a:off x="0" y="973667"/>
              <a:ext cx="7436048" cy="0"/>
            </a:xfrm>
            <a:prstGeom prst="line">
              <a:avLst/>
            </a:prstGeom>
            <a:ln w="88900" cap="flat">
              <a:solidFill>
                <a:srgbClr val="9A0000"/>
              </a:solidFill>
              <a:prstDash val="solid"/>
              <a:headEnd type="none" w="sm" len="sm"/>
              <a:tailEnd type="none" w="sm" len="sm"/>
            </a:ln>
          </p:spPr>
        </p:sp>
        <p:sp>
          <p:nvSpPr>
            <p:cNvPr id="7" name="TextBox 7"/>
            <p:cNvSpPr txBox="1"/>
            <p:nvPr/>
          </p:nvSpPr>
          <p:spPr>
            <a:xfrm>
              <a:off x="0" y="-66674"/>
              <a:ext cx="7436048" cy="769059"/>
            </a:xfrm>
            <a:prstGeom prst="rect">
              <a:avLst/>
            </a:prstGeom>
          </p:spPr>
          <p:txBody>
            <a:bodyPr lIns="0" tIns="0" rIns="0" bIns="0" rtlCol="0" anchor="t">
              <a:spAutoFit/>
            </a:bodyPr>
            <a:lstStyle/>
            <a:p>
              <a:pPr algn="just">
                <a:lnSpc>
                  <a:spcPts val="3266"/>
                </a:lnSpc>
              </a:pPr>
              <a:r>
                <a:rPr lang="vi-VN" sz="2300" b="1" dirty="0">
                  <a:solidFill>
                    <a:srgbClr val="000000"/>
                  </a:solidFill>
                  <a:latin typeface="Arial" pitchFamily="34" charset="0"/>
                </a:rPr>
                <a:t>II. CẢM ỨNG Ở THỰC VẬT</a:t>
              </a:r>
            </a:p>
          </p:txBody>
        </p:sp>
      </p:grpSp>
      <p:sp>
        <p:nvSpPr>
          <p:cNvPr id="8" name="TextBox 8"/>
          <p:cNvSpPr txBox="1"/>
          <p:nvPr/>
        </p:nvSpPr>
        <p:spPr>
          <a:xfrm>
            <a:off x="4500389" y="287867"/>
            <a:ext cx="7492636" cy="384529"/>
          </a:xfrm>
          <a:prstGeom prst="rect">
            <a:avLst/>
          </a:prstGeom>
        </p:spPr>
        <p:txBody>
          <a:bodyPr lIns="0" tIns="0" rIns="0" bIns="0" rtlCol="0" anchor="t">
            <a:spAutoFit/>
          </a:bodyPr>
          <a:lstStyle/>
          <a:p>
            <a:pPr algn="just">
              <a:lnSpc>
                <a:spcPts val="3266"/>
              </a:lnSpc>
              <a:spcBef>
                <a:spcPct val="0"/>
              </a:spcBef>
            </a:pPr>
            <a:r>
              <a:rPr lang="vi-VN" sz="2300" b="1" dirty="0">
                <a:solidFill>
                  <a:srgbClr val="000000"/>
                </a:solidFill>
                <a:latin typeface="Arial" pitchFamily="34" charset="0"/>
              </a:rPr>
              <a:t>1. Thí nghiệm chứng minh tính cảm ứng ở thực vật</a:t>
            </a:r>
          </a:p>
        </p:txBody>
      </p:sp>
      <p:grpSp>
        <p:nvGrpSpPr>
          <p:cNvPr id="9" name="Group 9"/>
          <p:cNvGrpSpPr/>
          <p:nvPr/>
        </p:nvGrpSpPr>
        <p:grpSpPr>
          <a:xfrm>
            <a:off x="674527" y="1103424"/>
            <a:ext cx="10817582" cy="1681939"/>
            <a:chOff x="0" y="0"/>
            <a:chExt cx="21640800" cy="3363877"/>
          </a:xfrm>
        </p:grpSpPr>
        <p:grpSp>
          <p:nvGrpSpPr>
            <p:cNvPr id="10" name="Group 10"/>
            <p:cNvGrpSpPr/>
            <p:nvPr/>
          </p:nvGrpSpPr>
          <p:grpSpPr>
            <a:xfrm>
              <a:off x="0" y="1024628"/>
              <a:ext cx="21640800" cy="2339249"/>
              <a:chOff x="0" y="0"/>
              <a:chExt cx="4274726" cy="462074"/>
            </a:xfrm>
          </p:grpSpPr>
          <p:sp>
            <p:nvSpPr>
              <p:cNvPr id="11" name="Freeform 11"/>
              <p:cNvSpPr/>
              <p:nvPr/>
            </p:nvSpPr>
            <p:spPr>
              <a:xfrm>
                <a:off x="0" y="0"/>
                <a:ext cx="4274726" cy="462074"/>
              </a:xfrm>
              <a:custGeom>
                <a:avLst/>
                <a:gdLst/>
                <a:ahLst/>
                <a:cxnLst/>
                <a:rect l="l" t="t" r="r" b="b"/>
                <a:pathLst>
                  <a:path w="4274726" h="462074">
                    <a:moveTo>
                      <a:pt x="0" y="0"/>
                    </a:moveTo>
                    <a:lnTo>
                      <a:pt x="4274726" y="0"/>
                    </a:lnTo>
                    <a:lnTo>
                      <a:pt x="4274726" y="462074"/>
                    </a:lnTo>
                    <a:lnTo>
                      <a:pt x="0" y="462074"/>
                    </a:lnTo>
                    <a:close/>
                  </a:path>
                </a:pathLst>
              </a:custGeom>
              <a:solidFill>
                <a:srgbClr val="FFDE59"/>
              </a:solidFill>
            </p:spPr>
          </p:sp>
          <p:sp>
            <p:nvSpPr>
              <p:cNvPr id="12" name="TextBox 12"/>
              <p:cNvSpPr txBox="1"/>
              <p:nvPr/>
            </p:nvSpPr>
            <p:spPr>
              <a:xfrm>
                <a:off x="0" y="-38100"/>
                <a:ext cx="812800" cy="850900"/>
              </a:xfrm>
              <a:prstGeom prst="rect">
                <a:avLst/>
              </a:prstGeom>
            </p:spPr>
            <p:txBody>
              <a:bodyPr lIns="50800" tIns="50800" rIns="50800" bIns="50800" rtlCol="0" anchor="ctr"/>
              <a:lstStyle/>
              <a:p>
                <a:pPr algn="ctr">
                  <a:lnSpc>
                    <a:spcPts val="1772"/>
                  </a:lnSpc>
                  <a:spcBef>
                    <a:spcPct val="0"/>
                  </a:spcBef>
                </a:pPr>
                <a:endParaRPr lang="vi-VN" b="1" dirty="0">
                  <a:latin typeface="Arial" pitchFamily="34" charset="0"/>
                </a:endParaRPr>
              </a:p>
            </p:txBody>
          </p:sp>
        </p:grpSp>
        <p:grpSp>
          <p:nvGrpSpPr>
            <p:cNvPr id="13" name="Group 13"/>
            <p:cNvGrpSpPr/>
            <p:nvPr/>
          </p:nvGrpSpPr>
          <p:grpSpPr>
            <a:xfrm>
              <a:off x="13719" y="0"/>
              <a:ext cx="2049257" cy="2049257"/>
              <a:chOff x="0" y="0"/>
              <a:chExt cx="812800" cy="812800"/>
            </a:xfrm>
          </p:grpSpPr>
          <p:sp>
            <p:nvSpPr>
              <p:cNvPr id="14" name="Freeform 14"/>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FFFF"/>
              </a:solidFill>
            </p:spPr>
          </p:sp>
          <p:sp>
            <p:nvSpPr>
              <p:cNvPr id="15" name="TextBox 15"/>
              <p:cNvSpPr txBox="1"/>
              <p:nvPr/>
            </p:nvSpPr>
            <p:spPr>
              <a:xfrm>
                <a:off x="76200" y="38100"/>
                <a:ext cx="660400" cy="698500"/>
              </a:xfrm>
              <a:prstGeom prst="rect">
                <a:avLst/>
              </a:prstGeom>
            </p:spPr>
            <p:txBody>
              <a:bodyPr lIns="50800" tIns="50800" rIns="50800" bIns="50800" rtlCol="0" anchor="ctr"/>
              <a:lstStyle/>
              <a:p>
                <a:pPr algn="ctr">
                  <a:lnSpc>
                    <a:spcPts val="1772"/>
                  </a:lnSpc>
                  <a:spcBef>
                    <a:spcPct val="0"/>
                  </a:spcBef>
                </a:pPr>
                <a:endParaRPr lang="vi-VN" b="1" dirty="0">
                  <a:latin typeface="Arial" pitchFamily="34" charset="0"/>
                </a:endParaRPr>
              </a:p>
            </p:txBody>
          </p:sp>
        </p:grpSp>
        <p:pic>
          <p:nvPicPr>
            <p:cNvPr id="16" name="Picture 16"/>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4000695">
              <a:off x="638061" y="424743"/>
              <a:ext cx="800574" cy="1199770"/>
            </a:xfrm>
            <a:prstGeom prst="rect">
              <a:avLst/>
            </a:prstGeom>
          </p:spPr>
        </p:pic>
        <p:sp>
          <p:nvSpPr>
            <p:cNvPr id="17" name="TextBox 17"/>
            <p:cNvSpPr txBox="1"/>
            <p:nvPr/>
          </p:nvSpPr>
          <p:spPr>
            <a:xfrm>
              <a:off x="439749" y="2157841"/>
              <a:ext cx="20841802" cy="769058"/>
            </a:xfrm>
            <a:prstGeom prst="rect">
              <a:avLst/>
            </a:prstGeom>
          </p:spPr>
          <p:txBody>
            <a:bodyPr lIns="0" tIns="0" rIns="0" bIns="0" rtlCol="0" anchor="t">
              <a:spAutoFit/>
            </a:bodyPr>
            <a:lstStyle/>
            <a:p>
              <a:pPr algn="just">
                <a:lnSpc>
                  <a:spcPts val="3266"/>
                </a:lnSpc>
                <a:spcBef>
                  <a:spcPct val="0"/>
                </a:spcBef>
              </a:pPr>
              <a:r>
                <a:rPr lang="vi-VN" sz="2300" b="1" dirty="0">
                  <a:solidFill>
                    <a:srgbClr val="000000"/>
                  </a:solidFill>
                  <a:latin typeface="Arial" pitchFamily="34" charset="0"/>
                </a:rPr>
                <a:t>Nêu kết quả các thí nghiệm và giải thích</a:t>
              </a:r>
            </a:p>
          </p:txBody>
        </p:sp>
        <p:sp>
          <p:nvSpPr>
            <p:cNvPr id="18" name="AutoShape 18"/>
            <p:cNvSpPr/>
            <p:nvPr/>
          </p:nvSpPr>
          <p:spPr>
            <a:xfrm>
              <a:off x="2186274" y="757579"/>
              <a:ext cx="19454526" cy="0"/>
            </a:xfrm>
            <a:prstGeom prst="line">
              <a:avLst/>
            </a:prstGeom>
            <a:ln w="63500" cap="flat">
              <a:solidFill>
                <a:srgbClr val="000000"/>
              </a:solidFill>
              <a:prstDash val="solid"/>
              <a:headEnd type="none" w="sm" len="sm"/>
              <a:tailEnd type="none" w="sm" len="sm"/>
            </a:ln>
          </p:spPr>
        </p:sp>
      </p:grpSp>
      <p:sp>
        <p:nvSpPr>
          <p:cNvPr id="19" name="TextBox 19"/>
          <p:cNvSpPr txBox="1"/>
          <p:nvPr/>
        </p:nvSpPr>
        <p:spPr>
          <a:xfrm>
            <a:off x="685622" y="3031067"/>
            <a:ext cx="983696" cy="384529"/>
          </a:xfrm>
          <a:prstGeom prst="rect">
            <a:avLst/>
          </a:prstGeom>
        </p:spPr>
        <p:txBody>
          <a:bodyPr lIns="0" tIns="0" rIns="0" bIns="0" rtlCol="0" anchor="t">
            <a:spAutoFit/>
          </a:bodyPr>
          <a:lstStyle/>
          <a:p>
            <a:pPr algn="ctr">
              <a:lnSpc>
                <a:spcPts val="3266"/>
              </a:lnSpc>
            </a:pPr>
            <a:r>
              <a:rPr lang="vi-VN" sz="2300" b="1" dirty="0">
                <a:solidFill>
                  <a:srgbClr val="FF0000"/>
                </a:solidFill>
                <a:latin typeface="Arial" pitchFamily="34" charset="0"/>
              </a:rPr>
              <a:t>Đáp án</a:t>
            </a:r>
          </a:p>
        </p:txBody>
      </p:sp>
      <p:sp>
        <p:nvSpPr>
          <p:cNvPr id="21" name="TextBox 20">
            <a:extLst>
              <a:ext uri="{FF2B5EF4-FFF2-40B4-BE49-F238E27FC236}">
                <a16:creationId xmlns:a16="http://schemas.microsoft.com/office/drawing/2014/main" xmlns="" id="{628D206E-7ABD-72EC-48CF-1A0245ABFABD}"/>
              </a:ext>
            </a:extLst>
          </p:cNvPr>
          <p:cNvSpPr txBox="1"/>
          <p:nvPr/>
        </p:nvSpPr>
        <p:spPr>
          <a:xfrm>
            <a:off x="662703" y="3684815"/>
            <a:ext cx="6574709" cy="2484719"/>
          </a:xfrm>
          <a:prstGeom prst="rect">
            <a:avLst/>
          </a:prstGeom>
          <a:noFill/>
        </p:spPr>
        <p:txBody>
          <a:bodyPr wrap="square">
            <a:spAutoFit/>
          </a:bodyPr>
          <a:lstStyle/>
          <a:p>
            <a:pPr algn="l">
              <a:lnSpc>
                <a:spcPct val="120000"/>
              </a:lnSpc>
              <a:spcAft>
                <a:spcPts val="1200"/>
              </a:spcAft>
            </a:pPr>
            <a:r>
              <a:rPr lang="vi-VN" sz="2300" b="1" i="0" dirty="0">
                <a:effectLst/>
              </a:rPr>
              <a:t>Kết quả của thí nghiệm và giải thích:</a:t>
            </a:r>
          </a:p>
          <a:p>
            <a:pPr marL="342900" indent="-342900" algn="l">
              <a:lnSpc>
                <a:spcPct val="120000"/>
              </a:lnSpc>
              <a:spcAft>
                <a:spcPts val="1200"/>
              </a:spcAft>
              <a:buFont typeface="Courier New" panose="02070309020205020404" pitchFamily="49" charset="0"/>
              <a:buChar char="o"/>
            </a:pPr>
            <a:r>
              <a:rPr lang="vi-VN" sz="2300" b="0" i="0" dirty="0">
                <a:effectLst/>
              </a:rPr>
              <a:t>Thân cây ở hộp A bị uốn cong vì ánh sáng chiếu từ bên thành của hộp sang</a:t>
            </a:r>
          </a:p>
          <a:p>
            <a:pPr marL="342900" indent="-342900" algn="l">
              <a:lnSpc>
                <a:spcPct val="120000"/>
              </a:lnSpc>
              <a:spcAft>
                <a:spcPts val="1200"/>
              </a:spcAft>
              <a:buFont typeface="Courier New" panose="02070309020205020404" pitchFamily="49" charset="0"/>
              <a:buChar char="o"/>
            </a:pPr>
            <a:r>
              <a:rPr lang="vi-VN" sz="2300" b="0" i="0" dirty="0">
                <a:effectLst/>
              </a:rPr>
              <a:t>Thân cây ở hộp B vẫn thẳng vì ánh sáng chiếu từ phía trên xuống</a:t>
            </a:r>
          </a:p>
        </p:txBody>
      </p:sp>
      <p:sp>
        <p:nvSpPr>
          <p:cNvPr id="22" name="AutoShape 2" descr="Lesson Explainer: Plant Tropisms | Nagwa">
            <a:extLst>
              <a:ext uri="{FF2B5EF4-FFF2-40B4-BE49-F238E27FC236}">
                <a16:creationId xmlns:a16="http://schemas.microsoft.com/office/drawing/2014/main" xmlns="" id="{CF154BEA-0371-E97A-942B-FEF7598D6373}"/>
              </a:ext>
            </a:extLst>
          </p:cNvPr>
          <p:cNvSpPr>
            <a:spLocks noChangeAspect="1" noChangeArrowheads="1"/>
          </p:cNvSpPr>
          <p:nvPr/>
        </p:nvSpPr>
        <p:spPr bwMode="auto">
          <a:xfrm>
            <a:off x="5942013"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7172" name="Picture 4" descr="Bài 35. Thực hành: Cảm ứng ở sinh vật - Hoc24">
            <a:extLst>
              <a:ext uri="{FF2B5EF4-FFF2-40B4-BE49-F238E27FC236}">
                <a16:creationId xmlns:a16="http://schemas.microsoft.com/office/drawing/2014/main" xmlns="" id="{FB8F3CDE-B9D9-3258-53EC-A40A28B3368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425788" y="3064935"/>
            <a:ext cx="4567237" cy="354673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9"/>
                                        </p:tgtEl>
                                        <p:attrNameLst>
                                          <p:attrName>style.visibility</p:attrName>
                                        </p:attrNameLst>
                                      </p:cBhvr>
                                      <p:to>
                                        <p:strVal val="visible"/>
                                      </p:to>
                                    </p:set>
                                    <p:animEffect transition="in" filter="fade">
                                      <p:cBhvr>
                                        <p:cTn id="14" dur="1000"/>
                                        <p:tgtEl>
                                          <p:spTgt spid="19"/>
                                        </p:tgtEl>
                                      </p:cBhvr>
                                    </p:animEffect>
                                    <p:anim calcmode="lin" valueType="num">
                                      <p:cBhvr>
                                        <p:cTn id="15" dur="1000" fill="hold"/>
                                        <p:tgtEl>
                                          <p:spTgt spid="19"/>
                                        </p:tgtEl>
                                        <p:attrNameLst>
                                          <p:attrName>ppt_x</p:attrName>
                                        </p:attrNameLst>
                                      </p:cBhvr>
                                      <p:tavLst>
                                        <p:tav tm="0">
                                          <p:val>
                                            <p:strVal val="#ppt_x"/>
                                          </p:val>
                                        </p:tav>
                                        <p:tav tm="100000">
                                          <p:val>
                                            <p:strVal val="#ppt_x"/>
                                          </p:val>
                                        </p:tav>
                                      </p:tavLst>
                                    </p:anim>
                                    <p:anim calcmode="lin" valueType="num">
                                      <p:cBhvr>
                                        <p:cTn id="16"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21"/>
                                        </p:tgtEl>
                                        <p:attrNameLst>
                                          <p:attrName>style.visibility</p:attrName>
                                        </p:attrNameLst>
                                      </p:cBhvr>
                                      <p:to>
                                        <p:strVal val="visible"/>
                                      </p:to>
                                    </p:set>
                                    <p:animEffect transition="in" filter="barn(inVertical)">
                                      <p:cBhvr>
                                        <p:cTn id="21"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1"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355945" y="-1193800"/>
            <a:ext cx="10666043" cy="2057400"/>
            <a:chOff x="0" y="0"/>
            <a:chExt cx="4214843" cy="812800"/>
          </a:xfrm>
        </p:grpSpPr>
        <p:sp>
          <p:nvSpPr>
            <p:cNvPr id="3" name="Freeform 3"/>
            <p:cNvSpPr/>
            <p:nvPr/>
          </p:nvSpPr>
          <p:spPr>
            <a:xfrm>
              <a:off x="0" y="0"/>
              <a:ext cx="4214843" cy="812800"/>
            </a:xfrm>
            <a:custGeom>
              <a:avLst/>
              <a:gdLst/>
              <a:ahLst/>
              <a:cxnLst/>
              <a:rect l="l" t="t" r="r" b="b"/>
              <a:pathLst>
                <a:path w="4214843" h="812800">
                  <a:moveTo>
                    <a:pt x="0" y="0"/>
                  </a:moveTo>
                  <a:lnTo>
                    <a:pt x="4214843" y="0"/>
                  </a:lnTo>
                  <a:lnTo>
                    <a:pt x="4214843" y="812800"/>
                  </a:lnTo>
                  <a:lnTo>
                    <a:pt x="0" y="812800"/>
                  </a:lnTo>
                  <a:close/>
                </a:path>
              </a:pathLst>
            </a:custGeom>
            <a:solidFill>
              <a:srgbClr val="BDC89F">
                <a:alpha val="80000"/>
              </a:srgbClr>
            </a:solidFill>
          </p:spPr>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1772"/>
                </a:lnSpc>
                <a:spcBef>
                  <a:spcPct val="0"/>
                </a:spcBef>
              </a:pPr>
              <a:endParaRPr>
                <a:latin typeface="Arial" pitchFamily="34" charset="0"/>
              </a:endParaRPr>
            </a:p>
          </p:txBody>
        </p:sp>
      </p:grpSp>
      <p:grpSp>
        <p:nvGrpSpPr>
          <p:cNvPr id="5" name="Group 5"/>
          <p:cNvGrpSpPr/>
          <p:nvPr/>
        </p:nvGrpSpPr>
        <p:grpSpPr>
          <a:xfrm>
            <a:off x="397169" y="298980"/>
            <a:ext cx="3717056" cy="520170"/>
            <a:chOff x="0" y="-66674"/>
            <a:chExt cx="7436048" cy="1040341"/>
          </a:xfrm>
        </p:grpSpPr>
        <p:sp>
          <p:nvSpPr>
            <p:cNvPr id="6" name="AutoShape 6"/>
            <p:cNvSpPr/>
            <p:nvPr/>
          </p:nvSpPr>
          <p:spPr>
            <a:xfrm>
              <a:off x="0" y="973667"/>
              <a:ext cx="7436048" cy="0"/>
            </a:xfrm>
            <a:prstGeom prst="line">
              <a:avLst/>
            </a:prstGeom>
            <a:ln w="88900" cap="flat">
              <a:solidFill>
                <a:srgbClr val="9A0000"/>
              </a:solidFill>
              <a:prstDash val="solid"/>
              <a:headEnd type="none" w="sm" len="sm"/>
              <a:tailEnd type="none" w="sm" len="sm"/>
            </a:ln>
          </p:spPr>
        </p:sp>
        <p:sp>
          <p:nvSpPr>
            <p:cNvPr id="7" name="TextBox 7"/>
            <p:cNvSpPr txBox="1"/>
            <p:nvPr/>
          </p:nvSpPr>
          <p:spPr>
            <a:xfrm>
              <a:off x="0" y="-66674"/>
              <a:ext cx="7436048" cy="769059"/>
            </a:xfrm>
            <a:prstGeom prst="rect">
              <a:avLst/>
            </a:prstGeom>
          </p:spPr>
          <p:txBody>
            <a:bodyPr lIns="0" tIns="0" rIns="0" bIns="0" rtlCol="0" anchor="t">
              <a:spAutoFit/>
            </a:bodyPr>
            <a:lstStyle/>
            <a:p>
              <a:pPr algn="just">
                <a:lnSpc>
                  <a:spcPts val="3266"/>
                </a:lnSpc>
              </a:pPr>
              <a:r>
                <a:rPr lang="vi-VN" sz="2300" b="1">
                  <a:solidFill>
                    <a:srgbClr val="000000"/>
                  </a:solidFill>
                  <a:latin typeface="Arial" pitchFamily="34" charset="0"/>
                </a:rPr>
                <a:t>II. CẢM ỨNG Ở THỰC VẬT</a:t>
              </a:r>
            </a:p>
          </p:txBody>
        </p:sp>
      </p:grpSp>
      <p:sp>
        <p:nvSpPr>
          <p:cNvPr id="8" name="TextBox 8"/>
          <p:cNvSpPr txBox="1"/>
          <p:nvPr/>
        </p:nvSpPr>
        <p:spPr>
          <a:xfrm>
            <a:off x="4500389" y="287867"/>
            <a:ext cx="7492636" cy="384529"/>
          </a:xfrm>
          <a:prstGeom prst="rect">
            <a:avLst/>
          </a:prstGeom>
        </p:spPr>
        <p:txBody>
          <a:bodyPr lIns="0" tIns="0" rIns="0" bIns="0" rtlCol="0" anchor="t">
            <a:spAutoFit/>
          </a:bodyPr>
          <a:lstStyle/>
          <a:p>
            <a:pPr algn="just">
              <a:lnSpc>
                <a:spcPts val="3266"/>
              </a:lnSpc>
              <a:spcBef>
                <a:spcPct val="0"/>
              </a:spcBef>
            </a:pPr>
            <a:r>
              <a:rPr lang="vi-VN" sz="2300" b="1">
                <a:solidFill>
                  <a:srgbClr val="000000"/>
                </a:solidFill>
                <a:latin typeface="Arial" pitchFamily="34" charset="0"/>
              </a:rPr>
              <a:t>1. Thí nghiệm chứng minh tính cảm ứng ở thực vật</a:t>
            </a:r>
          </a:p>
        </p:txBody>
      </p:sp>
      <p:grpSp>
        <p:nvGrpSpPr>
          <p:cNvPr id="9" name="Group 9"/>
          <p:cNvGrpSpPr/>
          <p:nvPr/>
        </p:nvGrpSpPr>
        <p:grpSpPr>
          <a:xfrm>
            <a:off x="674527" y="1103424"/>
            <a:ext cx="10817582" cy="1681939"/>
            <a:chOff x="0" y="0"/>
            <a:chExt cx="21640800" cy="3363877"/>
          </a:xfrm>
        </p:grpSpPr>
        <p:grpSp>
          <p:nvGrpSpPr>
            <p:cNvPr id="10" name="Group 10"/>
            <p:cNvGrpSpPr/>
            <p:nvPr/>
          </p:nvGrpSpPr>
          <p:grpSpPr>
            <a:xfrm>
              <a:off x="0" y="1024628"/>
              <a:ext cx="21640800" cy="2339249"/>
              <a:chOff x="0" y="0"/>
              <a:chExt cx="4274726" cy="462074"/>
            </a:xfrm>
          </p:grpSpPr>
          <p:sp>
            <p:nvSpPr>
              <p:cNvPr id="11" name="Freeform 11"/>
              <p:cNvSpPr/>
              <p:nvPr/>
            </p:nvSpPr>
            <p:spPr>
              <a:xfrm>
                <a:off x="0" y="0"/>
                <a:ext cx="4274726" cy="462074"/>
              </a:xfrm>
              <a:custGeom>
                <a:avLst/>
                <a:gdLst/>
                <a:ahLst/>
                <a:cxnLst/>
                <a:rect l="l" t="t" r="r" b="b"/>
                <a:pathLst>
                  <a:path w="4274726" h="462074">
                    <a:moveTo>
                      <a:pt x="0" y="0"/>
                    </a:moveTo>
                    <a:lnTo>
                      <a:pt x="4274726" y="0"/>
                    </a:lnTo>
                    <a:lnTo>
                      <a:pt x="4274726" y="462074"/>
                    </a:lnTo>
                    <a:lnTo>
                      <a:pt x="0" y="462074"/>
                    </a:lnTo>
                    <a:close/>
                  </a:path>
                </a:pathLst>
              </a:custGeom>
              <a:solidFill>
                <a:srgbClr val="FFDE59"/>
              </a:solidFill>
            </p:spPr>
          </p:sp>
          <p:sp>
            <p:nvSpPr>
              <p:cNvPr id="12" name="TextBox 12"/>
              <p:cNvSpPr txBox="1"/>
              <p:nvPr/>
            </p:nvSpPr>
            <p:spPr>
              <a:xfrm>
                <a:off x="0" y="-38100"/>
                <a:ext cx="812800" cy="850900"/>
              </a:xfrm>
              <a:prstGeom prst="rect">
                <a:avLst/>
              </a:prstGeom>
            </p:spPr>
            <p:txBody>
              <a:bodyPr lIns="50800" tIns="50800" rIns="50800" bIns="50800" rtlCol="0" anchor="ctr"/>
              <a:lstStyle/>
              <a:p>
                <a:pPr algn="ctr">
                  <a:lnSpc>
                    <a:spcPts val="1772"/>
                  </a:lnSpc>
                  <a:spcBef>
                    <a:spcPct val="0"/>
                  </a:spcBef>
                </a:pPr>
                <a:endParaRPr lang="vi-VN" b="1">
                  <a:latin typeface="Arial" pitchFamily="34" charset="0"/>
                </a:endParaRPr>
              </a:p>
            </p:txBody>
          </p:sp>
        </p:grpSp>
        <p:grpSp>
          <p:nvGrpSpPr>
            <p:cNvPr id="13" name="Group 13"/>
            <p:cNvGrpSpPr/>
            <p:nvPr/>
          </p:nvGrpSpPr>
          <p:grpSpPr>
            <a:xfrm>
              <a:off x="13719" y="0"/>
              <a:ext cx="2049257" cy="2049257"/>
              <a:chOff x="0" y="0"/>
              <a:chExt cx="812800" cy="812800"/>
            </a:xfrm>
          </p:grpSpPr>
          <p:sp>
            <p:nvSpPr>
              <p:cNvPr id="14" name="Freeform 14"/>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FFFF"/>
              </a:solidFill>
            </p:spPr>
          </p:sp>
          <p:sp>
            <p:nvSpPr>
              <p:cNvPr id="15" name="TextBox 15"/>
              <p:cNvSpPr txBox="1"/>
              <p:nvPr/>
            </p:nvSpPr>
            <p:spPr>
              <a:xfrm>
                <a:off x="76200" y="38100"/>
                <a:ext cx="660400" cy="698500"/>
              </a:xfrm>
              <a:prstGeom prst="rect">
                <a:avLst/>
              </a:prstGeom>
            </p:spPr>
            <p:txBody>
              <a:bodyPr lIns="50800" tIns="50800" rIns="50800" bIns="50800" rtlCol="0" anchor="ctr"/>
              <a:lstStyle/>
              <a:p>
                <a:pPr algn="ctr">
                  <a:lnSpc>
                    <a:spcPts val="1772"/>
                  </a:lnSpc>
                  <a:spcBef>
                    <a:spcPct val="0"/>
                  </a:spcBef>
                </a:pPr>
                <a:endParaRPr lang="vi-VN" b="1">
                  <a:latin typeface="Arial" pitchFamily="34" charset="0"/>
                </a:endParaRPr>
              </a:p>
            </p:txBody>
          </p:sp>
        </p:grpSp>
        <p:pic>
          <p:nvPicPr>
            <p:cNvPr id="16" name="Picture 16"/>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4000695">
              <a:off x="638061" y="424743"/>
              <a:ext cx="800574" cy="1199770"/>
            </a:xfrm>
            <a:prstGeom prst="rect">
              <a:avLst/>
            </a:prstGeom>
          </p:spPr>
        </p:pic>
        <p:sp>
          <p:nvSpPr>
            <p:cNvPr id="17" name="TextBox 17"/>
            <p:cNvSpPr txBox="1"/>
            <p:nvPr/>
          </p:nvSpPr>
          <p:spPr>
            <a:xfrm>
              <a:off x="439749" y="2157841"/>
              <a:ext cx="20841802" cy="769058"/>
            </a:xfrm>
            <a:prstGeom prst="rect">
              <a:avLst/>
            </a:prstGeom>
          </p:spPr>
          <p:txBody>
            <a:bodyPr lIns="0" tIns="0" rIns="0" bIns="0" rtlCol="0" anchor="t">
              <a:spAutoFit/>
            </a:bodyPr>
            <a:lstStyle/>
            <a:p>
              <a:pPr algn="just">
                <a:lnSpc>
                  <a:spcPts val="3266"/>
                </a:lnSpc>
                <a:spcBef>
                  <a:spcPct val="0"/>
                </a:spcBef>
              </a:pPr>
              <a:r>
                <a:rPr lang="vi-VN" sz="2300" b="1">
                  <a:solidFill>
                    <a:srgbClr val="000000"/>
                  </a:solidFill>
                  <a:latin typeface="Arial" pitchFamily="34" charset="0"/>
                </a:rPr>
                <a:t>Hãy thiết kế thí nghiệm chứng minh cây có hướng tiếp xúc</a:t>
              </a:r>
            </a:p>
          </p:txBody>
        </p:sp>
        <p:sp>
          <p:nvSpPr>
            <p:cNvPr id="18" name="AutoShape 18"/>
            <p:cNvSpPr/>
            <p:nvPr/>
          </p:nvSpPr>
          <p:spPr>
            <a:xfrm>
              <a:off x="2186274" y="757579"/>
              <a:ext cx="19454526" cy="0"/>
            </a:xfrm>
            <a:prstGeom prst="line">
              <a:avLst/>
            </a:prstGeom>
            <a:ln w="63500" cap="flat">
              <a:solidFill>
                <a:srgbClr val="000000"/>
              </a:solidFill>
              <a:prstDash val="solid"/>
              <a:headEnd type="none" w="sm" len="sm"/>
              <a:tailEnd type="none" w="sm" len="sm"/>
            </a:ln>
          </p:spPr>
        </p:sp>
      </p:grpSp>
      <p:pic>
        <p:nvPicPr>
          <p:cNvPr id="19" name="Picture 19"/>
          <p:cNvPicPr>
            <a:picLocks noChangeAspect="1"/>
          </p:cNvPicPr>
          <p:nvPr/>
        </p:nvPicPr>
        <p:blipFill rotWithShape="1">
          <a:blip r:embed="rId4"/>
          <a:srcRect l="13230" r="12119"/>
          <a:stretch/>
        </p:blipFill>
        <p:spPr>
          <a:xfrm>
            <a:off x="0" y="3762471"/>
            <a:ext cx="6209287" cy="3119950"/>
          </a:xfrm>
          <a:prstGeom prst="rect">
            <a:avLst/>
          </a:prstGeom>
        </p:spPr>
      </p:pic>
      <p:sp>
        <p:nvSpPr>
          <p:cNvPr id="21" name="TextBox 20">
            <a:extLst>
              <a:ext uri="{FF2B5EF4-FFF2-40B4-BE49-F238E27FC236}">
                <a16:creationId xmlns:a16="http://schemas.microsoft.com/office/drawing/2014/main" xmlns="" id="{B364EAEB-265F-1F5E-5F92-E9C191536C5C}"/>
              </a:ext>
            </a:extLst>
          </p:cNvPr>
          <p:cNvSpPr txBox="1"/>
          <p:nvPr/>
        </p:nvSpPr>
        <p:spPr>
          <a:xfrm>
            <a:off x="6412810" y="3133481"/>
            <a:ext cx="5580216" cy="3605026"/>
          </a:xfrm>
          <a:prstGeom prst="rect">
            <a:avLst/>
          </a:prstGeom>
          <a:noFill/>
        </p:spPr>
        <p:txBody>
          <a:bodyPr wrap="square">
            <a:spAutoFit/>
          </a:bodyPr>
          <a:lstStyle>
            <a:defPPr>
              <a:defRPr lang="en-US"/>
            </a:defPPr>
            <a:lvl1pPr>
              <a:lnSpc>
                <a:spcPct val="120000"/>
              </a:lnSpc>
              <a:spcAft>
                <a:spcPts val="1200"/>
              </a:spcAft>
              <a:defRPr sz="2300" b="1" i="0">
                <a:effectLst/>
              </a:defRPr>
            </a:lvl1pPr>
          </a:lstStyle>
          <a:p>
            <a:pPr algn="just"/>
            <a:r>
              <a:rPr lang="vi-VN" dirty="0"/>
              <a:t>Thiết kế thí nghiệm: </a:t>
            </a:r>
            <a:r>
              <a:rPr lang="vi-VN" b="0" dirty="0"/>
              <a:t>Làm giàn leo cho cây đậu cô ve khi cây đang phát triển.</a:t>
            </a:r>
          </a:p>
          <a:p>
            <a:pPr algn="just"/>
            <a:r>
              <a:rPr lang="vi-VN" b="0" dirty="0"/>
              <a:t>Như vậy, ta có thể quan sát thấy tua cuốn của cây mọc thẳng cho đến khi nó tiếp xúc với cọc rào. Sự tiếp xúc đã kích thích sự sinh trưởng kéo dài của các tế bào, khiến các tua của cây phát triển quấn quanh cọc.</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9"/>
                                        </p:tgtEl>
                                        <p:attrNameLst>
                                          <p:attrName>style.visibility</p:attrName>
                                        </p:attrNameLst>
                                      </p:cBhvr>
                                      <p:to>
                                        <p:strVal val="visible"/>
                                      </p:to>
                                    </p:set>
                                    <p:animEffect transition="in" filter="fade">
                                      <p:cBhvr>
                                        <p:cTn id="14" dur="1000"/>
                                        <p:tgtEl>
                                          <p:spTgt spid="19"/>
                                        </p:tgtEl>
                                      </p:cBhvr>
                                    </p:animEffect>
                                    <p:anim calcmode="lin" valueType="num">
                                      <p:cBhvr>
                                        <p:cTn id="15" dur="1000" fill="hold"/>
                                        <p:tgtEl>
                                          <p:spTgt spid="19"/>
                                        </p:tgtEl>
                                        <p:attrNameLst>
                                          <p:attrName>ppt_x</p:attrName>
                                        </p:attrNameLst>
                                      </p:cBhvr>
                                      <p:tavLst>
                                        <p:tav tm="0">
                                          <p:val>
                                            <p:strVal val="#ppt_x"/>
                                          </p:val>
                                        </p:tav>
                                        <p:tav tm="100000">
                                          <p:val>
                                            <p:strVal val="#ppt_x"/>
                                          </p:val>
                                        </p:tav>
                                      </p:tavLst>
                                    </p:anim>
                                    <p:anim calcmode="lin" valueType="num">
                                      <p:cBhvr>
                                        <p:cTn id="16"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21"/>
                                        </p:tgtEl>
                                        <p:attrNameLst>
                                          <p:attrName>style.visibility</p:attrName>
                                        </p:attrNameLst>
                                      </p:cBhvr>
                                      <p:to>
                                        <p:strVal val="visible"/>
                                      </p:to>
                                    </p:set>
                                    <p:anim calcmode="lin" valueType="num">
                                      <p:cBhvr additive="base">
                                        <p:cTn id="21" dur="500" fill="hold"/>
                                        <p:tgtEl>
                                          <p:spTgt spid="21"/>
                                        </p:tgtEl>
                                        <p:attrNameLst>
                                          <p:attrName>ppt_x</p:attrName>
                                        </p:attrNameLst>
                                      </p:cBhvr>
                                      <p:tavLst>
                                        <p:tav tm="0">
                                          <p:val>
                                            <p:strVal val="#ppt_x"/>
                                          </p:val>
                                        </p:tav>
                                        <p:tav tm="100000">
                                          <p:val>
                                            <p:strVal val="#ppt_x"/>
                                          </p:val>
                                        </p:tav>
                                      </p:tavLst>
                                    </p:anim>
                                    <p:anim calcmode="lin" valueType="num">
                                      <p:cBhvr additive="base">
                                        <p:cTn id="22"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6"/>
          <p:cNvPicPr>
            <a:picLocks noChangeAspect="1"/>
          </p:cNvPicPr>
          <p:nvPr/>
        </p:nvPicPr>
        <p:blipFill>
          <a:blip r:embed="rId2"/>
          <a:srcRect l="27715" r="3381"/>
          <a:stretch>
            <a:fillRect/>
          </a:stretch>
        </p:blipFill>
        <p:spPr>
          <a:xfrm>
            <a:off x="1337241" y="2438400"/>
            <a:ext cx="3786438" cy="3657600"/>
          </a:xfrm>
          <a:prstGeom prst="rect">
            <a:avLst/>
          </a:prstGeom>
        </p:spPr>
      </p:pic>
      <p:pic>
        <p:nvPicPr>
          <p:cNvPr id="7" name="Picture 7"/>
          <p:cNvPicPr>
            <a:picLocks noChangeAspect="1"/>
          </p:cNvPicPr>
          <p:nvPr/>
        </p:nvPicPr>
        <p:blipFill>
          <a:blip r:embed="rId3"/>
          <a:srcRect l="10015" r="10015"/>
          <a:stretch>
            <a:fillRect/>
          </a:stretch>
        </p:blipFill>
        <p:spPr>
          <a:xfrm>
            <a:off x="5942012" y="2438400"/>
            <a:ext cx="3898897" cy="3657600"/>
          </a:xfrm>
          <a:prstGeom prst="rect">
            <a:avLst/>
          </a:prstGeom>
        </p:spPr>
      </p:pic>
      <p:sp>
        <p:nvSpPr>
          <p:cNvPr id="8" name="TextBox 8"/>
          <p:cNvSpPr txBox="1"/>
          <p:nvPr/>
        </p:nvSpPr>
        <p:spPr>
          <a:xfrm>
            <a:off x="1136844" y="6280149"/>
            <a:ext cx="4187231" cy="384529"/>
          </a:xfrm>
          <a:prstGeom prst="rect">
            <a:avLst/>
          </a:prstGeom>
        </p:spPr>
        <p:txBody>
          <a:bodyPr lIns="0" tIns="0" rIns="0" bIns="0" rtlCol="0" anchor="t">
            <a:spAutoFit/>
          </a:bodyPr>
          <a:lstStyle/>
          <a:p>
            <a:pPr algn="ctr">
              <a:lnSpc>
                <a:spcPts val="3266"/>
              </a:lnSpc>
            </a:pPr>
            <a:r>
              <a:rPr lang="vi-VN" sz="2300" b="1" dirty="0">
                <a:solidFill>
                  <a:srgbClr val="000000"/>
                </a:solidFill>
                <a:latin typeface="Arial" pitchFamily="34" charset="0"/>
              </a:rPr>
              <a:t>a) Trước khi tay chạm vào lá</a:t>
            </a:r>
          </a:p>
        </p:txBody>
      </p:sp>
      <p:sp>
        <p:nvSpPr>
          <p:cNvPr id="9" name="TextBox 9"/>
          <p:cNvSpPr txBox="1"/>
          <p:nvPr/>
        </p:nvSpPr>
        <p:spPr>
          <a:xfrm>
            <a:off x="6267821" y="6280149"/>
            <a:ext cx="3247278" cy="384529"/>
          </a:xfrm>
          <a:prstGeom prst="rect">
            <a:avLst/>
          </a:prstGeom>
        </p:spPr>
        <p:txBody>
          <a:bodyPr lIns="0" tIns="0" rIns="0" bIns="0" rtlCol="0" anchor="t">
            <a:spAutoFit/>
          </a:bodyPr>
          <a:lstStyle/>
          <a:p>
            <a:pPr algn="ctr">
              <a:lnSpc>
                <a:spcPts val="3266"/>
              </a:lnSpc>
            </a:pPr>
            <a:r>
              <a:rPr lang="vi-VN" sz="2300" b="1" dirty="0">
                <a:solidFill>
                  <a:srgbClr val="000000"/>
                </a:solidFill>
                <a:latin typeface="Arial" pitchFamily="34" charset="0"/>
              </a:rPr>
              <a:t>b) Khi tay chạm vào lá</a:t>
            </a:r>
          </a:p>
        </p:txBody>
      </p:sp>
      <p:sp>
        <p:nvSpPr>
          <p:cNvPr id="11" name="TextBox 10">
            <a:extLst>
              <a:ext uri="{FF2B5EF4-FFF2-40B4-BE49-F238E27FC236}">
                <a16:creationId xmlns:a16="http://schemas.microsoft.com/office/drawing/2014/main" xmlns="" id="{2162CDCA-6F39-74A6-31E9-DF3362483370}"/>
              </a:ext>
            </a:extLst>
          </p:cNvPr>
          <p:cNvSpPr txBox="1"/>
          <p:nvPr/>
        </p:nvSpPr>
        <p:spPr>
          <a:xfrm>
            <a:off x="493712" y="270942"/>
            <a:ext cx="11201400" cy="1896626"/>
          </a:xfrm>
          <a:prstGeom prst="roundRect">
            <a:avLst>
              <a:gd name="adj" fmla="val 9786"/>
            </a:avLst>
          </a:prstGeom>
          <a:ln/>
        </p:spPr>
        <p:style>
          <a:lnRef idx="1">
            <a:schemeClr val="accent3"/>
          </a:lnRef>
          <a:fillRef idx="2">
            <a:schemeClr val="accent3"/>
          </a:fillRef>
          <a:effectRef idx="1">
            <a:schemeClr val="accent3"/>
          </a:effectRef>
          <a:fontRef idx="minor">
            <a:schemeClr val="dk1"/>
          </a:fontRef>
        </p:style>
        <p:txBody>
          <a:bodyPr wrap="square" lIns="0" tIns="0" rIns="0" bIns="0" rtlCol="0" anchor="t">
            <a:spAutoFit/>
          </a:bodyPr>
          <a:lstStyle>
            <a:defPPr>
              <a:defRPr lang="en-US"/>
            </a:defPPr>
            <a:lvl1pPr algn="ctr">
              <a:lnSpc>
                <a:spcPts val="3266"/>
              </a:lnSpc>
              <a:defRPr sz="2300" b="1">
                <a:solidFill>
                  <a:srgbClr val="000000"/>
                </a:solidFill>
                <a:latin typeface="Arial" pitchFamily="34" charset="0"/>
              </a:defRPr>
            </a:lvl1pPr>
          </a:lstStyle>
          <a:p>
            <a:pPr marL="342900" indent="-342900" algn="just">
              <a:lnSpc>
                <a:spcPct val="130000"/>
              </a:lnSpc>
              <a:buFont typeface="Wingdings" panose="05000000000000000000" pitchFamily="2" charset="2"/>
              <a:buChar char="v"/>
            </a:pPr>
            <a:r>
              <a:rPr lang="vi-VN" i="1" dirty="0"/>
              <a:t>Ở hình a, trước khi chạm tay vào lá thì lá của cây trinh nữ nở ra thành tán. Còn ở hình b, sau khi tay chạm vào lá thì lá của cây lại cụp lại. </a:t>
            </a:r>
          </a:p>
          <a:p>
            <a:pPr marL="342900" indent="-342900" algn="just">
              <a:lnSpc>
                <a:spcPct val="130000"/>
              </a:lnSpc>
              <a:buFont typeface="Wingdings" panose="05000000000000000000" pitchFamily="2" charset="2"/>
              <a:buChar char="v"/>
            </a:pPr>
            <a:r>
              <a:rPr lang="vi-VN" i="1" dirty="0"/>
              <a:t>Đây là biểu hiện </a:t>
            </a:r>
            <a:r>
              <a:rPr lang="vi-VN" i="1" dirty="0">
                <a:solidFill>
                  <a:srgbClr val="FF0000"/>
                </a:solidFill>
              </a:rPr>
              <a:t>đặc trưng cảm ứng </a:t>
            </a:r>
            <a:r>
              <a:rPr lang="vi-VN" i="1" dirty="0"/>
              <a:t>hay là </a:t>
            </a:r>
            <a:r>
              <a:rPr lang="vi-VN" i="1" dirty="0">
                <a:solidFill>
                  <a:srgbClr val="FF0000"/>
                </a:solidFill>
              </a:rPr>
              <a:t>phản xạ </a:t>
            </a:r>
            <a:r>
              <a:rPr lang="vi-VN" i="1" dirty="0"/>
              <a:t>lại các tác nhân khác của sự sống.</a:t>
            </a:r>
            <a:endParaRPr lang="en-US" i="1" dirty="0"/>
          </a:p>
        </p:txBody>
      </p:sp>
    </p:spTree>
    <p:extLst>
      <p:ext uri="{BB962C8B-B14F-4D97-AF65-F5344CB8AC3E}">
        <p14:creationId xmlns:p14="http://schemas.microsoft.com/office/powerpoint/2010/main" val="2111274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barn(inVertical)">
                                      <p:cBhvr>
                                        <p:cTn id="7" dur="500"/>
                                        <p:tgtEl>
                                          <p:spTgt spid="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1">
                                            <p:txEl>
                                              <p:pRg st="1" end="1"/>
                                            </p:txEl>
                                          </p:spTgt>
                                        </p:tgtEl>
                                        <p:attrNameLst>
                                          <p:attrName>style.visibility</p:attrName>
                                        </p:attrNameLst>
                                      </p:cBhvr>
                                      <p:to>
                                        <p:strVal val="visible"/>
                                      </p:to>
                                    </p:set>
                                    <p:animEffect transition="in" filter="fade">
                                      <p:cBhvr>
                                        <p:cTn id="12" dur="1000"/>
                                        <p:tgtEl>
                                          <p:spTgt spid="11">
                                            <p:txEl>
                                              <p:pRg st="1" end="1"/>
                                            </p:txEl>
                                          </p:spTgt>
                                        </p:tgtEl>
                                      </p:cBhvr>
                                    </p:animEffect>
                                    <p:anim calcmode="lin" valueType="num">
                                      <p:cBhvr>
                                        <p:cTn id="13" dur="1000" fill="hold"/>
                                        <p:tgtEl>
                                          <p:spTgt spid="11">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11">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355945" y="-1193800"/>
            <a:ext cx="10666043" cy="2057400"/>
            <a:chOff x="0" y="0"/>
            <a:chExt cx="4214843" cy="812800"/>
          </a:xfrm>
        </p:grpSpPr>
        <p:sp>
          <p:nvSpPr>
            <p:cNvPr id="3" name="Freeform 3"/>
            <p:cNvSpPr/>
            <p:nvPr/>
          </p:nvSpPr>
          <p:spPr>
            <a:xfrm>
              <a:off x="0" y="0"/>
              <a:ext cx="4214843" cy="812800"/>
            </a:xfrm>
            <a:custGeom>
              <a:avLst/>
              <a:gdLst/>
              <a:ahLst/>
              <a:cxnLst/>
              <a:rect l="l" t="t" r="r" b="b"/>
              <a:pathLst>
                <a:path w="4214843" h="812800">
                  <a:moveTo>
                    <a:pt x="0" y="0"/>
                  </a:moveTo>
                  <a:lnTo>
                    <a:pt x="4214843" y="0"/>
                  </a:lnTo>
                  <a:lnTo>
                    <a:pt x="4214843" y="812800"/>
                  </a:lnTo>
                  <a:lnTo>
                    <a:pt x="0" y="812800"/>
                  </a:lnTo>
                  <a:close/>
                </a:path>
              </a:pathLst>
            </a:custGeom>
            <a:solidFill>
              <a:srgbClr val="BDC89F">
                <a:alpha val="80000"/>
              </a:srgbClr>
            </a:solidFill>
          </p:spPr>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1772"/>
                </a:lnSpc>
                <a:spcBef>
                  <a:spcPct val="0"/>
                </a:spcBef>
              </a:pPr>
              <a:endParaRPr>
                <a:latin typeface="Arial" pitchFamily="34" charset="0"/>
              </a:endParaRPr>
            </a:p>
          </p:txBody>
        </p:sp>
      </p:grpSp>
      <p:grpSp>
        <p:nvGrpSpPr>
          <p:cNvPr id="5" name="Group 5"/>
          <p:cNvGrpSpPr/>
          <p:nvPr/>
        </p:nvGrpSpPr>
        <p:grpSpPr>
          <a:xfrm>
            <a:off x="397169" y="298980"/>
            <a:ext cx="3717056" cy="520170"/>
            <a:chOff x="0" y="-66674"/>
            <a:chExt cx="7436048" cy="1040341"/>
          </a:xfrm>
        </p:grpSpPr>
        <p:sp>
          <p:nvSpPr>
            <p:cNvPr id="6" name="AutoShape 6"/>
            <p:cNvSpPr/>
            <p:nvPr/>
          </p:nvSpPr>
          <p:spPr>
            <a:xfrm>
              <a:off x="0" y="973667"/>
              <a:ext cx="7436048" cy="0"/>
            </a:xfrm>
            <a:prstGeom prst="line">
              <a:avLst/>
            </a:prstGeom>
            <a:ln w="88900" cap="flat">
              <a:solidFill>
                <a:srgbClr val="9A0000"/>
              </a:solidFill>
              <a:prstDash val="solid"/>
              <a:headEnd type="none" w="sm" len="sm"/>
              <a:tailEnd type="none" w="sm" len="sm"/>
            </a:ln>
          </p:spPr>
        </p:sp>
        <p:sp>
          <p:nvSpPr>
            <p:cNvPr id="7" name="TextBox 7"/>
            <p:cNvSpPr txBox="1"/>
            <p:nvPr/>
          </p:nvSpPr>
          <p:spPr>
            <a:xfrm>
              <a:off x="0" y="-66674"/>
              <a:ext cx="7436048" cy="769059"/>
            </a:xfrm>
            <a:prstGeom prst="rect">
              <a:avLst/>
            </a:prstGeom>
          </p:spPr>
          <p:txBody>
            <a:bodyPr lIns="0" tIns="0" rIns="0" bIns="0" rtlCol="0" anchor="t">
              <a:spAutoFit/>
            </a:bodyPr>
            <a:lstStyle/>
            <a:p>
              <a:pPr algn="just">
                <a:lnSpc>
                  <a:spcPts val="3266"/>
                </a:lnSpc>
              </a:pPr>
              <a:r>
                <a:rPr lang="vi-VN" sz="2300" b="1">
                  <a:solidFill>
                    <a:srgbClr val="000000"/>
                  </a:solidFill>
                  <a:latin typeface="Arial" pitchFamily="34" charset="0"/>
                </a:rPr>
                <a:t>II. CẢM ỨNG Ở THỰC VẬT</a:t>
              </a:r>
            </a:p>
          </p:txBody>
        </p:sp>
      </p:grpSp>
      <p:sp>
        <p:nvSpPr>
          <p:cNvPr id="8" name="TextBox 8"/>
          <p:cNvSpPr txBox="1"/>
          <p:nvPr/>
        </p:nvSpPr>
        <p:spPr>
          <a:xfrm>
            <a:off x="4500389" y="287867"/>
            <a:ext cx="7492636" cy="384529"/>
          </a:xfrm>
          <a:prstGeom prst="rect">
            <a:avLst/>
          </a:prstGeom>
        </p:spPr>
        <p:txBody>
          <a:bodyPr lIns="0" tIns="0" rIns="0" bIns="0" rtlCol="0" anchor="t">
            <a:spAutoFit/>
          </a:bodyPr>
          <a:lstStyle/>
          <a:p>
            <a:pPr algn="just">
              <a:lnSpc>
                <a:spcPts val="3266"/>
              </a:lnSpc>
              <a:spcBef>
                <a:spcPct val="0"/>
              </a:spcBef>
            </a:pPr>
            <a:r>
              <a:rPr lang="vi-VN" sz="2300" b="1">
                <a:solidFill>
                  <a:srgbClr val="000000"/>
                </a:solidFill>
                <a:latin typeface="Arial" pitchFamily="34" charset="0"/>
              </a:rPr>
              <a:t>1. Thí nghiệm chứng minh tính cảm ứng ở thực vật</a:t>
            </a:r>
          </a:p>
        </p:txBody>
      </p:sp>
      <p:grpSp>
        <p:nvGrpSpPr>
          <p:cNvPr id="9" name="Group 9"/>
          <p:cNvGrpSpPr/>
          <p:nvPr/>
        </p:nvGrpSpPr>
        <p:grpSpPr>
          <a:xfrm>
            <a:off x="685621" y="1238617"/>
            <a:ext cx="10978131" cy="1777816"/>
            <a:chOff x="0" y="0"/>
            <a:chExt cx="21961981" cy="3555633"/>
          </a:xfrm>
        </p:grpSpPr>
        <p:grpSp>
          <p:nvGrpSpPr>
            <p:cNvPr id="10" name="Group 10"/>
            <p:cNvGrpSpPr/>
            <p:nvPr/>
          </p:nvGrpSpPr>
          <p:grpSpPr>
            <a:xfrm>
              <a:off x="0" y="0"/>
              <a:ext cx="21961981" cy="3555633"/>
              <a:chOff x="0" y="0"/>
              <a:chExt cx="4338169" cy="702347"/>
            </a:xfrm>
          </p:grpSpPr>
          <p:sp>
            <p:nvSpPr>
              <p:cNvPr id="11" name="Freeform 11"/>
              <p:cNvSpPr/>
              <p:nvPr/>
            </p:nvSpPr>
            <p:spPr>
              <a:xfrm>
                <a:off x="0" y="0"/>
                <a:ext cx="4338169" cy="702347"/>
              </a:xfrm>
              <a:custGeom>
                <a:avLst/>
                <a:gdLst/>
                <a:ahLst/>
                <a:cxnLst/>
                <a:rect l="l" t="t" r="r" b="b"/>
                <a:pathLst>
                  <a:path w="4338169" h="702347">
                    <a:moveTo>
                      <a:pt x="4338169" y="0"/>
                    </a:moveTo>
                    <a:lnTo>
                      <a:pt x="0" y="0"/>
                    </a:lnTo>
                    <a:lnTo>
                      <a:pt x="0" y="514387"/>
                    </a:lnTo>
                    <a:lnTo>
                      <a:pt x="157480" y="514387"/>
                    </a:lnTo>
                    <a:lnTo>
                      <a:pt x="157480" y="702347"/>
                    </a:lnTo>
                    <a:lnTo>
                      <a:pt x="463550" y="514387"/>
                    </a:lnTo>
                    <a:lnTo>
                      <a:pt x="4338169" y="514387"/>
                    </a:lnTo>
                    <a:lnTo>
                      <a:pt x="4338169" y="0"/>
                    </a:lnTo>
                    <a:close/>
                  </a:path>
                </a:pathLst>
              </a:custGeom>
              <a:solidFill>
                <a:srgbClr val="FFDE59"/>
              </a:solidFill>
            </p:spPr>
          </p:sp>
          <p:sp>
            <p:nvSpPr>
              <p:cNvPr id="12" name="TextBox 12"/>
              <p:cNvSpPr txBox="1"/>
              <p:nvPr/>
            </p:nvSpPr>
            <p:spPr>
              <a:xfrm>
                <a:off x="0" y="-38100"/>
                <a:ext cx="812800" cy="660400"/>
              </a:xfrm>
              <a:prstGeom prst="rect">
                <a:avLst/>
              </a:prstGeom>
            </p:spPr>
            <p:txBody>
              <a:bodyPr lIns="50800" tIns="50800" rIns="50800" bIns="50800" rtlCol="0" anchor="ctr"/>
              <a:lstStyle/>
              <a:p>
                <a:pPr algn="ctr">
                  <a:lnSpc>
                    <a:spcPct val="120000"/>
                  </a:lnSpc>
                  <a:spcBef>
                    <a:spcPct val="0"/>
                  </a:spcBef>
                </a:pPr>
                <a:endParaRPr lang="vi-VN" b="1">
                  <a:latin typeface="Arial" pitchFamily="34" charset="0"/>
                </a:endParaRPr>
              </a:p>
            </p:txBody>
          </p:sp>
        </p:grpSp>
        <p:sp>
          <p:nvSpPr>
            <p:cNvPr id="13" name="TextBox 13"/>
            <p:cNvSpPr txBox="1"/>
            <p:nvPr/>
          </p:nvSpPr>
          <p:spPr>
            <a:xfrm>
              <a:off x="1038831" y="453950"/>
              <a:ext cx="19884322" cy="1615444"/>
            </a:xfrm>
            <a:prstGeom prst="rect">
              <a:avLst/>
            </a:prstGeom>
          </p:spPr>
          <p:txBody>
            <a:bodyPr lIns="0" tIns="0" rIns="0" bIns="0" rtlCol="0" anchor="t">
              <a:spAutoFit/>
            </a:bodyPr>
            <a:lstStyle/>
            <a:p>
              <a:pPr algn="just">
                <a:lnSpc>
                  <a:spcPct val="120000"/>
                </a:lnSpc>
              </a:pPr>
              <a:r>
                <a:rPr lang="vi-VN" sz="2300" b="1">
                  <a:solidFill>
                    <a:srgbClr val="000000"/>
                  </a:solidFill>
                  <a:latin typeface="Arial" pitchFamily="34" charset="0"/>
                </a:rPr>
                <a:t>Tìm hiểu các loại giàn trồng cây hoặc trồng hoa ở gia đình hoặc ở địa phương em</a:t>
              </a:r>
            </a:p>
          </p:txBody>
        </p:sp>
      </p:grpSp>
      <p:pic>
        <p:nvPicPr>
          <p:cNvPr id="14" name="Picture 14"/>
          <p:cNvPicPr>
            <a:picLocks noChangeAspect="1"/>
          </p:cNvPicPr>
          <p:nvPr/>
        </p:nvPicPr>
        <p:blipFill>
          <a:blip r:embed="rId2"/>
          <a:srcRect t="6358" b="2042"/>
          <a:stretch>
            <a:fillRect/>
          </a:stretch>
        </p:blipFill>
        <p:spPr>
          <a:xfrm>
            <a:off x="6094412" y="3140579"/>
            <a:ext cx="5569340" cy="3393343"/>
          </a:xfrm>
          <a:prstGeom prst="rect">
            <a:avLst/>
          </a:prstGeom>
        </p:spPr>
      </p:pic>
      <p:pic>
        <p:nvPicPr>
          <p:cNvPr id="15" name="Picture 15"/>
          <p:cNvPicPr>
            <a:picLocks noChangeAspect="1"/>
          </p:cNvPicPr>
          <p:nvPr/>
        </p:nvPicPr>
        <p:blipFill>
          <a:blip r:embed="rId3"/>
          <a:srcRect l="222" r="222" b="3426"/>
          <a:stretch>
            <a:fillRect/>
          </a:stretch>
        </p:blipFill>
        <p:spPr>
          <a:xfrm>
            <a:off x="685621" y="3140579"/>
            <a:ext cx="5249130" cy="3393343"/>
          </a:xfrm>
          <a:prstGeom prst="rect">
            <a:avLst/>
          </a:prstGeom>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fade">
                                      <p:cBhvr>
                                        <p:cTn id="14" dur="1000"/>
                                        <p:tgtEl>
                                          <p:spTgt spid="15"/>
                                        </p:tgtEl>
                                      </p:cBhvr>
                                    </p:animEffect>
                                    <p:anim calcmode="lin" valueType="num">
                                      <p:cBhvr>
                                        <p:cTn id="15" dur="1000" fill="hold"/>
                                        <p:tgtEl>
                                          <p:spTgt spid="15"/>
                                        </p:tgtEl>
                                        <p:attrNameLst>
                                          <p:attrName>ppt_x</p:attrName>
                                        </p:attrNameLst>
                                      </p:cBhvr>
                                      <p:tavLst>
                                        <p:tav tm="0">
                                          <p:val>
                                            <p:strVal val="#ppt_x"/>
                                          </p:val>
                                        </p:tav>
                                        <p:tav tm="100000">
                                          <p:val>
                                            <p:strVal val="#ppt_x"/>
                                          </p:val>
                                        </p:tav>
                                      </p:tavLst>
                                    </p:anim>
                                    <p:anim calcmode="lin" valueType="num">
                                      <p:cBhvr>
                                        <p:cTn id="16" dur="1000" fill="hold"/>
                                        <p:tgtEl>
                                          <p:spTgt spid="15"/>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1000"/>
                                        <p:tgtEl>
                                          <p:spTgt spid="14"/>
                                        </p:tgtEl>
                                      </p:cBhvr>
                                    </p:animEffect>
                                    <p:anim calcmode="lin" valueType="num">
                                      <p:cBhvr>
                                        <p:cTn id="20" dur="1000" fill="hold"/>
                                        <p:tgtEl>
                                          <p:spTgt spid="14"/>
                                        </p:tgtEl>
                                        <p:attrNameLst>
                                          <p:attrName>ppt_x</p:attrName>
                                        </p:attrNameLst>
                                      </p:cBhvr>
                                      <p:tavLst>
                                        <p:tav tm="0">
                                          <p:val>
                                            <p:strVal val="#ppt_x"/>
                                          </p:val>
                                        </p:tav>
                                        <p:tav tm="100000">
                                          <p:val>
                                            <p:strVal val="#ppt_x"/>
                                          </p:val>
                                        </p:tav>
                                      </p:tavLst>
                                    </p:anim>
                                    <p:anim calcmode="lin" valueType="num">
                                      <p:cBhvr>
                                        <p:cTn id="21"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355945" y="-1193800"/>
            <a:ext cx="10666043" cy="2057400"/>
            <a:chOff x="0" y="0"/>
            <a:chExt cx="4214843" cy="812800"/>
          </a:xfrm>
        </p:grpSpPr>
        <p:sp>
          <p:nvSpPr>
            <p:cNvPr id="3" name="Freeform 3"/>
            <p:cNvSpPr/>
            <p:nvPr/>
          </p:nvSpPr>
          <p:spPr>
            <a:xfrm>
              <a:off x="0" y="0"/>
              <a:ext cx="4214843" cy="812800"/>
            </a:xfrm>
            <a:custGeom>
              <a:avLst/>
              <a:gdLst/>
              <a:ahLst/>
              <a:cxnLst/>
              <a:rect l="l" t="t" r="r" b="b"/>
              <a:pathLst>
                <a:path w="4214843" h="812800">
                  <a:moveTo>
                    <a:pt x="0" y="0"/>
                  </a:moveTo>
                  <a:lnTo>
                    <a:pt x="4214843" y="0"/>
                  </a:lnTo>
                  <a:lnTo>
                    <a:pt x="4214843" y="812800"/>
                  </a:lnTo>
                  <a:lnTo>
                    <a:pt x="0" y="812800"/>
                  </a:lnTo>
                  <a:close/>
                </a:path>
              </a:pathLst>
            </a:custGeom>
            <a:solidFill>
              <a:srgbClr val="BDC89F">
                <a:alpha val="80000"/>
              </a:srgbClr>
            </a:solidFill>
          </p:spPr>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1772"/>
                </a:lnSpc>
                <a:spcBef>
                  <a:spcPct val="0"/>
                </a:spcBef>
              </a:pPr>
              <a:endParaRPr>
                <a:latin typeface="Arial" pitchFamily="34" charset="0"/>
              </a:endParaRPr>
            </a:p>
          </p:txBody>
        </p:sp>
      </p:grpSp>
      <p:grpSp>
        <p:nvGrpSpPr>
          <p:cNvPr id="5" name="Group 5"/>
          <p:cNvGrpSpPr/>
          <p:nvPr/>
        </p:nvGrpSpPr>
        <p:grpSpPr>
          <a:xfrm>
            <a:off x="397169" y="298980"/>
            <a:ext cx="3717056" cy="520170"/>
            <a:chOff x="0" y="-66674"/>
            <a:chExt cx="7436048" cy="1040341"/>
          </a:xfrm>
        </p:grpSpPr>
        <p:sp>
          <p:nvSpPr>
            <p:cNvPr id="6" name="AutoShape 6"/>
            <p:cNvSpPr/>
            <p:nvPr/>
          </p:nvSpPr>
          <p:spPr>
            <a:xfrm>
              <a:off x="0" y="973667"/>
              <a:ext cx="7436048" cy="0"/>
            </a:xfrm>
            <a:prstGeom prst="line">
              <a:avLst/>
            </a:prstGeom>
            <a:ln w="88900" cap="flat">
              <a:solidFill>
                <a:srgbClr val="9A0000"/>
              </a:solidFill>
              <a:prstDash val="solid"/>
              <a:headEnd type="none" w="sm" len="sm"/>
              <a:tailEnd type="none" w="sm" len="sm"/>
            </a:ln>
          </p:spPr>
        </p:sp>
        <p:sp>
          <p:nvSpPr>
            <p:cNvPr id="7" name="TextBox 7"/>
            <p:cNvSpPr txBox="1"/>
            <p:nvPr/>
          </p:nvSpPr>
          <p:spPr>
            <a:xfrm>
              <a:off x="0" y="-66674"/>
              <a:ext cx="7436048" cy="769059"/>
            </a:xfrm>
            <a:prstGeom prst="rect">
              <a:avLst/>
            </a:prstGeom>
          </p:spPr>
          <p:txBody>
            <a:bodyPr lIns="0" tIns="0" rIns="0" bIns="0" rtlCol="0" anchor="t">
              <a:spAutoFit/>
            </a:bodyPr>
            <a:lstStyle/>
            <a:p>
              <a:pPr algn="just">
                <a:lnSpc>
                  <a:spcPts val="3266"/>
                </a:lnSpc>
              </a:pPr>
              <a:r>
                <a:rPr lang="vi-VN" sz="2300" b="1" dirty="0">
                  <a:solidFill>
                    <a:srgbClr val="000000"/>
                  </a:solidFill>
                  <a:latin typeface="Arial" pitchFamily="34" charset="0"/>
                </a:rPr>
                <a:t>II. CẢM ỨNG Ở THỰC VẬT</a:t>
              </a:r>
            </a:p>
          </p:txBody>
        </p:sp>
      </p:grpSp>
      <p:sp>
        <p:nvSpPr>
          <p:cNvPr id="8" name="TextBox 8"/>
          <p:cNvSpPr txBox="1"/>
          <p:nvPr/>
        </p:nvSpPr>
        <p:spPr>
          <a:xfrm>
            <a:off x="4500390" y="287867"/>
            <a:ext cx="7076025" cy="384529"/>
          </a:xfrm>
          <a:prstGeom prst="rect">
            <a:avLst/>
          </a:prstGeom>
        </p:spPr>
        <p:txBody>
          <a:bodyPr lIns="0" tIns="0" rIns="0" bIns="0" rtlCol="0" anchor="t">
            <a:spAutoFit/>
          </a:bodyPr>
          <a:lstStyle/>
          <a:p>
            <a:pPr algn="just">
              <a:lnSpc>
                <a:spcPts val="3266"/>
              </a:lnSpc>
              <a:spcBef>
                <a:spcPct val="0"/>
              </a:spcBef>
            </a:pPr>
            <a:r>
              <a:rPr lang="vi-VN" sz="2300" b="1" dirty="0">
                <a:solidFill>
                  <a:srgbClr val="000000"/>
                </a:solidFill>
                <a:latin typeface="Arial" pitchFamily="34" charset="0"/>
              </a:rPr>
              <a:t>2. Ứng dụng cảm ứng ở thực vật trong thực tiễn</a:t>
            </a:r>
          </a:p>
        </p:txBody>
      </p:sp>
      <p:grpSp>
        <p:nvGrpSpPr>
          <p:cNvPr id="9" name="Group 9"/>
          <p:cNvGrpSpPr/>
          <p:nvPr/>
        </p:nvGrpSpPr>
        <p:grpSpPr>
          <a:xfrm>
            <a:off x="685621" y="1238618"/>
            <a:ext cx="10978131" cy="1365066"/>
            <a:chOff x="0" y="0"/>
            <a:chExt cx="21961981" cy="2730133"/>
          </a:xfrm>
        </p:grpSpPr>
        <p:grpSp>
          <p:nvGrpSpPr>
            <p:cNvPr id="10" name="Group 10"/>
            <p:cNvGrpSpPr/>
            <p:nvPr/>
          </p:nvGrpSpPr>
          <p:grpSpPr>
            <a:xfrm>
              <a:off x="0" y="0"/>
              <a:ext cx="21961981" cy="2730133"/>
              <a:chOff x="0" y="0"/>
              <a:chExt cx="4338169" cy="539285"/>
            </a:xfrm>
          </p:grpSpPr>
          <p:sp>
            <p:nvSpPr>
              <p:cNvPr id="11" name="Freeform 11"/>
              <p:cNvSpPr/>
              <p:nvPr/>
            </p:nvSpPr>
            <p:spPr>
              <a:xfrm>
                <a:off x="0" y="0"/>
                <a:ext cx="4338169" cy="539285"/>
              </a:xfrm>
              <a:custGeom>
                <a:avLst/>
                <a:gdLst/>
                <a:ahLst/>
                <a:cxnLst/>
                <a:rect l="l" t="t" r="r" b="b"/>
                <a:pathLst>
                  <a:path w="4338169" h="539285">
                    <a:moveTo>
                      <a:pt x="4338169" y="0"/>
                    </a:moveTo>
                    <a:lnTo>
                      <a:pt x="0" y="0"/>
                    </a:lnTo>
                    <a:lnTo>
                      <a:pt x="0" y="351325"/>
                    </a:lnTo>
                    <a:lnTo>
                      <a:pt x="157480" y="351325"/>
                    </a:lnTo>
                    <a:lnTo>
                      <a:pt x="157480" y="539285"/>
                    </a:lnTo>
                    <a:lnTo>
                      <a:pt x="463550" y="351325"/>
                    </a:lnTo>
                    <a:lnTo>
                      <a:pt x="4338169" y="351325"/>
                    </a:lnTo>
                    <a:lnTo>
                      <a:pt x="4338169" y="0"/>
                    </a:lnTo>
                    <a:close/>
                  </a:path>
                </a:pathLst>
              </a:custGeom>
              <a:solidFill>
                <a:srgbClr val="FFDE59"/>
              </a:solidFill>
            </p:spPr>
          </p:sp>
          <p:sp>
            <p:nvSpPr>
              <p:cNvPr id="12" name="TextBox 12"/>
              <p:cNvSpPr txBox="1"/>
              <p:nvPr/>
            </p:nvSpPr>
            <p:spPr>
              <a:xfrm>
                <a:off x="0" y="-38100"/>
                <a:ext cx="812800" cy="660400"/>
              </a:xfrm>
              <a:prstGeom prst="rect">
                <a:avLst/>
              </a:prstGeom>
            </p:spPr>
            <p:txBody>
              <a:bodyPr lIns="50800" tIns="50800" rIns="50800" bIns="50800" rtlCol="0" anchor="ctr"/>
              <a:lstStyle/>
              <a:p>
                <a:pPr algn="ctr">
                  <a:lnSpc>
                    <a:spcPts val="1772"/>
                  </a:lnSpc>
                  <a:spcBef>
                    <a:spcPct val="0"/>
                  </a:spcBef>
                </a:pPr>
                <a:endParaRPr lang="vi-VN" b="1" dirty="0">
                  <a:latin typeface="Arial" pitchFamily="34" charset="0"/>
                </a:endParaRPr>
              </a:p>
            </p:txBody>
          </p:sp>
        </p:grpSp>
        <p:sp>
          <p:nvSpPr>
            <p:cNvPr id="13" name="TextBox 13"/>
            <p:cNvSpPr txBox="1"/>
            <p:nvPr/>
          </p:nvSpPr>
          <p:spPr>
            <a:xfrm>
              <a:off x="1038831" y="453950"/>
              <a:ext cx="19884322" cy="769058"/>
            </a:xfrm>
            <a:prstGeom prst="rect">
              <a:avLst/>
            </a:prstGeom>
          </p:spPr>
          <p:txBody>
            <a:bodyPr lIns="0" tIns="0" rIns="0" bIns="0" rtlCol="0" anchor="t">
              <a:spAutoFit/>
            </a:bodyPr>
            <a:lstStyle/>
            <a:p>
              <a:pPr algn="just">
                <a:lnSpc>
                  <a:spcPts val="3266"/>
                </a:lnSpc>
              </a:pPr>
              <a:r>
                <a:rPr lang="vi-VN" sz="2300" b="1" dirty="0">
                  <a:solidFill>
                    <a:srgbClr val="000000"/>
                  </a:solidFill>
                  <a:latin typeface="Arial" pitchFamily="34" charset="0"/>
                </a:rPr>
                <a:t>Nêu một số ứng dụng cảm ứng ở thực vật trong thực tiễn</a:t>
              </a:r>
            </a:p>
          </p:txBody>
        </p:sp>
      </p:grpSp>
      <p:pic>
        <p:nvPicPr>
          <p:cNvPr id="8196" name="Picture 4">
            <a:extLst>
              <a:ext uri="{FF2B5EF4-FFF2-40B4-BE49-F238E27FC236}">
                <a16:creationId xmlns:a16="http://schemas.microsoft.com/office/drawing/2014/main" xmlns="" id="{615C6A1D-E36F-317F-B31E-A22B9AEAD44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08612" y="2154063"/>
            <a:ext cx="6255140" cy="3853453"/>
          </a:xfrm>
          <a:prstGeom prst="rect">
            <a:avLst/>
          </a:prstGeom>
          <a:noFill/>
          <a:extLst>
            <a:ext uri="{909E8E84-426E-40DD-AFC4-6F175D3DCCD1}">
              <a14:hiddenFill xmlns:a14="http://schemas.microsoft.com/office/drawing/2010/main">
                <a:solidFill>
                  <a:srgbClr val="FFFFFF"/>
                </a:solidFill>
              </a14:hiddenFill>
            </a:ext>
          </a:extLst>
        </p:spPr>
      </p:pic>
      <p:pic>
        <p:nvPicPr>
          <p:cNvPr id="8198" name="Picture 6" descr="Bài 35. Thực hành: Cảm ứng ở sinh vật - Hoc24">
            <a:extLst>
              <a:ext uri="{FF2B5EF4-FFF2-40B4-BE49-F238E27FC236}">
                <a16:creationId xmlns:a16="http://schemas.microsoft.com/office/drawing/2014/main" xmlns="" id="{A25C422B-1C10-B3BA-A733-FCB3E2BA0AE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6102" y="2738583"/>
            <a:ext cx="5032765" cy="3908242"/>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a:extLst>
              <a:ext uri="{FF2B5EF4-FFF2-40B4-BE49-F238E27FC236}">
                <a16:creationId xmlns:a16="http://schemas.microsoft.com/office/drawing/2014/main" xmlns="" id="{BEE8A639-1D9A-E45E-FEDA-9C7A2A410864}"/>
              </a:ext>
            </a:extLst>
          </p:cNvPr>
          <p:cNvSpPr txBox="1"/>
          <p:nvPr/>
        </p:nvSpPr>
        <p:spPr>
          <a:xfrm>
            <a:off x="4779636" y="6246715"/>
            <a:ext cx="7513092" cy="400110"/>
          </a:xfrm>
          <a:prstGeom prst="rect">
            <a:avLst/>
          </a:prstGeom>
          <a:noFill/>
        </p:spPr>
        <p:txBody>
          <a:bodyPr wrap="square">
            <a:spAutoFit/>
          </a:bodyPr>
          <a:lstStyle/>
          <a:p>
            <a:pPr algn="ctr"/>
            <a:r>
              <a:rPr lang="vi-VN" sz="2000" b="1" i="1" dirty="0">
                <a:solidFill>
                  <a:srgbClr val="212529"/>
                </a:solidFill>
                <a:effectLst/>
              </a:rPr>
              <a:t>Hình. </a:t>
            </a:r>
            <a:r>
              <a:rPr lang="vi-VN" sz="2000" b="0" i="1" dirty="0">
                <a:solidFill>
                  <a:srgbClr val="212529"/>
                </a:solidFill>
                <a:effectLst/>
              </a:rPr>
              <a:t>Sắp xếp cây trong nhà theo tính hướng sáng</a:t>
            </a:r>
            <a:endParaRPr lang="en-US" sz="2000" dirty="0"/>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355945" y="-1193800"/>
            <a:ext cx="10666043" cy="2057400"/>
            <a:chOff x="0" y="0"/>
            <a:chExt cx="4214843" cy="812800"/>
          </a:xfrm>
        </p:grpSpPr>
        <p:sp>
          <p:nvSpPr>
            <p:cNvPr id="3" name="Freeform 3"/>
            <p:cNvSpPr/>
            <p:nvPr/>
          </p:nvSpPr>
          <p:spPr>
            <a:xfrm>
              <a:off x="0" y="0"/>
              <a:ext cx="4214843" cy="812800"/>
            </a:xfrm>
            <a:custGeom>
              <a:avLst/>
              <a:gdLst/>
              <a:ahLst/>
              <a:cxnLst/>
              <a:rect l="l" t="t" r="r" b="b"/>
              <a:pathLst>
                <a:path w="4214843" h="812800">
                  <a:moveTo>
                    <a:pt x="0" y="0"/>
                  </a:moveTo>
                  <a:lnTo>
                    <a:pt x="4214843" y="0"/>
                  </a:lnTo>
                  <a:lnTo>
                    <a:pt x="4214843" y="812800"/>
                  </a:lnTo>
                  <a:lnTo>
                    <a:pt x="0" y="812800"/>
                  </a:lnTo>
                  <a:close/>
                </a:path>
              </a:pathLst>
            </a:custGeom>
            <a:solidFill>
              <a:srgbClr val="BDC89F">
                <a:alpha val="80000"/>
              </a:srgbClr>
            </a:solidFill>
          </p:spPr>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1772"/>
                </a:lnSpc>
                <a:spcBef>
                  <a:spcPct val="0"/>
                </a:spcBef>
              </a:pPr>
              <a:endParaRPr>
                <a:latin typeface="Arial" pitchFamily="34" charset="0"/>
              </a:endParaRPr>
            </a:p>
          </p:txBody>
        </p:sp>
      </p:grpSp>
      <p:grpSp>
        <p:nvGrpSpPr>
          <p:cNvPr id="5" name="Group 5"/>
          <p:cNvGrpSpPr/>
          <p:nvPr/>
        </p:nvGrpSpPr>
        <p:grpSpPr>
          <a:xfrm>
            <a:off x="397169" y="298980"/>
            <a:ext cx="3717056" cy="520170"/>
            <a:chOff x="0" y="-66674"/>
            <a:chExt cx="7436048" cy="1040341"/>
          </a:xfrm>
        </p:grpSpPr>
        <p:sp>
          <p:nvSpPr>
            <p:cNvPr id="6" name="AutoShape 6"/>
            <p:cNvSpPr/>
            <p:nvPr/>
          </p:nvSpPr>
          <p:spPr>
            <a:xfrm>
              <a:off x="0" y="973667"/>
              <a:ext cx="7436048" cy="0"/>
            </a:xfrm>
            <a:prstGeom prst="line">
              <a:avLst/>
            </a:prstGeom>
            <a:ln w="88900" cap="flat">
              <a:solidFill>
                <a:srgbClr val="9A0000"/>
              </a:solidFill>
              <a:prstDash val="solid"/>
              <a:headEnd type="none" w="sm" len="sm"/>
              <a:tailEnd type="none" w="sm" len="sm"/>
            </a:ln>
          </p:spPr>
        </p:sp>
        <p:sp>
          <p:nvSpPr>
            <p:cNvPr id="7" name="TextBox 7"/>
            <p:cNvSpPr txBox="1"/>
            <p:nvPr/>
          </p:nvSpPr>
          <p:spPr>
            <a:xfrm>
              <a:off x="0" y="-66674"/>
              <a:ext cx="7436048" cy="769059"/>
            </a:xfrm>
            <a:prstGeom prst="rect">
              <a:avLst/>
            </a:prstGeom>
          </p:spPr>
          <p:txBody>
            <a:bodyPr lIns="0" tIns="0" rIns="0" bIns="0" rtlCol="0" anchor="t">
              <a:spAutoFit/>
            </a:bodyPr>
            <a:lstStyle/>
            <a:p>
              <a:pPr algn="just">
                <a:lnSpc>
                  <a:spcPts val="3266"/>
                </a:lnSpc>
              </a:pPr>
              <a:r>
                <a:rPr lang="vi-VN" sz="2300" b="1">
                  <a:solidFill>
                    <a:srgbClr val="000000"/>
                  </a:solidFill>
                  <a:latin typeface="Arial" pitchFamily="34" charset="0"/>
                </a:rPr>
                <a:t>II. CẢM ỨNG Ở THỰC VẬT</a:t>
              </a:r>
            </a:p>
          </p:txBody>
        </p:sp>
      </p:grpSp>
      <p:grpSp>
        <p:nvGrpSpPr>
          <p:cNvPr id="8" name="Group 8"/>
          <p:cNvGrpSpPr/>
          <p:nvPr/>
        </p:nvGrpSpPr>
        <p:grpSpPr>
          <a:xfrm>
            <a:off x="397170" y="1194859"/>
            <a:ext cx="4879236" cy="883651"/>
            <a:chOff x="0" y="0"/>
            <a:chExt cx="9761015" cy="1767302"/>
          </a:xfrm>
        </p:grpSpPr>
        <p:grpSp>
          <p:nvGrpSpPr>
            <p:cNvPr id="9" name="Group 9"/>
            <p:cNvGrpSpPr/>
            <p:nvPr/>
          </p:nvGrpSpPr>
          <p:grpSpPr>
            <a:xfrm rot="5400000">
              <a:off x="-110456" y="110456"/>
              <a:ext cx="1767302" cy="1546389"/>
              <a:chOff x="0" y="0"/>
              <a:chExt cx="812800" cy="711200"/>
            </a:xfrm>
          </p:grpSpPr>
          <p:sp>
            <p:nvSpPr>
              <p:cNvPr id="10" name="Freeform 10"/>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9A0000"/>
              </a:solidFill>
            </p:spPr>
          </p:sp>
          <p:sp>
            <p:nvSpPr>
              <p:cNvPr id="11" name="TextBox 11"/>
              <p:cNvSpPr txBox="1"/>
              <p:nvPr/>
            </p:nvSpPr>
            <p:spPr>
              <a:xfrm>
                <a:off x="127000" y="273050"/>
                <a:ext cx="558800" cy="387350"/>
              </a:xfrm>
              <a:prstGeom prst="rect">
                <a:avLst/>
              </a:prstGeom>
            </p:spPr>
            <p:txBody>
              <a:bodyPr lIns="50800" tIns="50800" rIns="50800" bIns="50800" rtlCol="0" anchor="ctr"/>
              <a:lstStyle/>
              <a:p>
                <a:pPr algn="just">
                  <a:lnSpc>
                    <a:spcPts val="2411"/>
                  </a:lnSpc>
                </a:pPr>
                <a:endParaRPr lang="vi-VN" b="1">
                  <a:latin typeface="Arial" pitchFamily="34" charset="0"/>
                </a:endParaRPr>
              </a:p>
            </p:txBody>
          </p:sp>
        </p:grpSp>
        <p:sp>
          <p:nvSpPr>
            <p:cNvPr id="12" name="TextBox 12"/>
            <p:cNvSpPr txBox="1"/>
            <p:nvPr/>
          </p:nvSpPr>
          <p:spPr>
            <a:xfrm>
              <a:off x="1847923" y="463494"/>
              <a:ext cx="7913092" cy="769058"/>
            </a:xfrm>
            <a:prstGeom prst="rect">
              <a:avLst/>
            </a:prstGeom>
          </p:spPr>
          <p:txBody>
            <a:bodyPr lIns="0" tIns="0" rIns="0" bIns="0" rtlCol="0" anchor="t">
              <a:spAutoFit/>
            </a:bodyPr>
            <a:lstStyle/>
            <a:p>
              <a:pPr algn="just">
                <a:lnSpc>
                  <a:spcPts val="3266"/>
                </a:lnSpc>
              </a:pPr>
              <a:r>
                <a:rPr lang="vi-VN" sz="2300" b="1">
                  <a:solidFill>
                    <a:srgbClr val="000000"/>
                  </a:solidFill>
                  <a:latin typeface="Arial" pitchFamily="34" charset="0"/>
                </a:rPr>
                <a:t>Ứng dụng tính hướng sáng</a:t>
              </a:r>
            </a:p>
          </p:txBody>
        </p:sp>
      </p:grpSp>
      <p:grpSp>
        <p:nvGrpSpPr>
          <p:cNvPr id="13" name="Group 13"/>
          <p:cNvGrpSpPr/>
          <p:nvPr/>
        </p:nvGrpSpPr>
        <p:grpSpPr>
          <a:xfrm>
            <a:off x="397170" y="2260266"/>
            <a:ext cx="5697243" cy="1759079"/>
            <a:chOff x="0" y="0"/>
            <a:chExt cx="11397454" cy="3518158"/>
          </a:xfrm>
        </p:grpSpPr>
        <p:grpSp>
          <p:nvGrpSpPr>
            <p:cNvPr id="14" name="Group 14"/>
            <p:cNvGrpSpPr/>
            <p:nvPr/>
          </p:nvGrpSpPr>
          <p:grpSpPr>
            <a:xfrm rot="-5400000">
              <a:off x="3939648" y="-3939648"/>
              <a:ext cx="3518158" cy="11397454"/>
              <a:chOff x="0" y="0"/>
              <a:chExt cx="694945" cy="2251349"/>
            </a:xfrm>
          </p:grpSpPr>
          <p:sp>
            <p:nvSpPr>
              <p:cNvPr id="15" name="Freeform 15"/>
              <p:cNvSpPr/>
              <p:nvPr/>
            </p:nvSpPr>
            <p:spPr>
              <a:xfrm>
                <a:off x="0" y="0"/>
                <a:ext cx="694945" cy="2251349"/>
              </a:xfrm>
              <a:custGeom>
                <a:avLst/>
                <a:gdLst/>
                <a:ahLst/>
                <a:cxnLst/>
                <a:rect l="l" t="t" r="r" b="b"/>
                <a:pathLst>
                  <a:path w="694945" h="2251349">
                    <a:moveTo>
                      <a:pt x="231773" y="2232280"/>
                    </a:moveTo>
                    <a:cubicBezTo>
                      <a:pt x="267401" y="2243794"/>
                      <a:pt x="307906" y="2251349"/>
                      <a:pt x="347660" y="2251349"/>
                    </a:cubicBezTo>
                    <a:cubicBezTo>
                      <a:pt x="387414" y="2251349"/>
                      <a:pt x="425668" y="2244872"/>
                      <a:pt x="460921" y="2233358"/>
                    </a:cubicBezTo>
                    <a:cubicBezTo>
                      <a:pt x="461672" y="2232999"/>
                      <a:pt x="462422" y="2232999"/>
                      <a:pt x="463171" y="2232639"/>
                    </a:cubicBezTo>
                    <a:cubicBezTo>
                      <a:pt x="595560" y="2186584"/>
                      <a:pt x="693070" y="2064970"/>
                      <a:pt x="694945" y="1890893"/>
                    </a:cubicBezTo>
                    <a:lnTo>
                      <a:pt x="694945" y="0"/>
                    </a:lnTo>
                    <a:lnTo>
                      <a:pt x="0" y="0"/>
                    </a:lnTo>
                    <a:lnTo>
                      <a:pt x="0" y="1889490"/>
                    </a:lnTo>
                    <a:cubicBezTo>
                      <a:pt x="1875" y="2065689"/>
                      <a:pt x="97885" y="2187304"/>
                      <a:pt x="231773" y="2232280"/>
                    </a:cubicBezTo>
                    <a:close/>
                  </a:path>
                </a:pathLst>
              </a:custGeom>
              <a:solidFill>
                <a:srgbClr val="C9E265"/>
              </a:solidFill>
            </p:spPr>
          </p:sp>
          <p:sp>
            <p:nvSpPr>
              <p:cNvPr id="16" name="TextBox 16"/>
              <p:cNvSpPr txBox="1"/>
              <p:nvPr/>
            </p:nvSpPr>
            <p:spPr>
              <a:xfrm>
                <a:off x="0" y="-57150"/>
                <a:ext cx="660400" cy="742950"/>
              </a:xfrm>
              <a:prstGeom prst="rect">
                <a:avLst/>
              </a:prstGeom>
            </p:spPr>
            <p:txBody>
              <a:bodyPr lIns="50800" tIns="50800" rIns="50800" bIns="50800" rtlCol="0" anchor="ctr"/>
              <a:lstStyle/>
              <a:p>
                <a:pPr algn="ctr">
                  <a:lnSpc>
                    <a:spcPts val="2411"/>
                  </a:lnSpc>
                </a:pPr>
                <a:endParaRPr lang="vi-VN" b="1">
                  <a:latin typeface="Arial" pitchFamily="34" charset="0"/>
                </a:endParaRPr>
              </a:p>
            </p:txBody>
          </p:sp>
        </p:grpSp>
        <p:sp>
          <p:nvSpPr>
            <p:cNvPr id="17" name="TextBox 17"/>
            <p:cNvSpPr txBox="1"/>
            <p:nvPr/>
          </p:nvSpPr>
          <p:spPr>
            <a:xfrm>
              <a:off x="577054" y="585814"/>
              <a:ext cx="9562602" cy="2539156"/>
            </a:xfrm>
            <a:prstGeom prst="rect">
              <a:avLst/>
            </a:prstGeom>
          </p:spPr>
          <p:txBody>
            <a:bodyPr lIns="0" tIns="0" rIns="0" bIns="0" rtlCol="0" anchor="t">
              <a:spAutoFit/>
            </a:bodyPr>
            <a:lstStyle/>
            <a:p>
              <a:pPr algn="just">
                <a:lnSpc>
                  <a:spcPct val="120000"/>
                </a:lnSpc>
                <a:spcBef>
                  <a:spcPct val="0"/>
                </a:spcBef>
              </a:pPr>
              <a:r>
                <a:rPr lang="vi-VN" sz="2300" b="1">
                  <a:solidFill>
                    <a:srgbClr val="000000"/>
                  </a:solidFill>
                  <a:latin typeface="Arial" pitchFamily="34" charset="0"/>
                </a:rPr>
                <a:t>Đối với các cây ưa sáng mạnh cần trồng ở những nơi quang đãng và mật độ thưa</a:t>
              </a:r>
            </a:p>
          </p:txBody>
        </p:sp>
      </p:grpSp>
      <p:pic>
        <p:nvPicPr>
          <p:cNvPr id="18" name="Picture 18"/>
          <p:cNvPicPr>
            <a:picLocks noChangeAspect="1"/>
          </p:cNvPicPr>
          <p:nvPr/>
        </p:nvPicPr>
        <p:blipFill>
          <a:blip r:embed="rId2"/>
          <a:srcRect l="9379" r="9379"/>
          <a:stretch>
            <a:fillRect/>
          </a:stretch>
        </p:blipFill>
        <p:spPr>
          <a:xfrm>
            <a:off x="6241639" y="1194859"/>
            <a:ext cx="5621606" cy="5191104"/>
          </a:xfrm>
          <a:prstGeom prst="rect">
            <a:avLst/>
          </a:prstGeom>
        </p:spPr>
      </p:pic>
      <p:pic>
        <p:nvPicPr>
          <p:cNvPr id="19" name="Picture 19"/>
          <p:cNvPicPr>
            <a:picLocks noChangeAspect="1"/>
          </p:cNvPicPr>
          <p:nvPr/>
        </p:nvPicPr>
        <p:blipFill>
          <a:blip r:embed="rId3"/>
          <a:srcRect l="14018" t="3166" r="10293" b="15815"/>
          <a:stretch>
            <a:fillRect/>
          </a:stretch>
        </p:blipFill>
        <p:spPr>
          <a:xfrm>
            <a:off x="981298" y="4203495"/>
            <a:ext cx="4295108" cy="2414360"/>
          </a:xfrm>
          <a:prstGeom prst="rect">
            <a:avLst/>
          </a:prstGeom>
        </p:spPr>
      </p:pic>
      <p:sp>
        <p:nvSpPr>
          <p:cNvPr id="20" name="TextBox 20"/>
          <p:cNvSpPr txBox="1"/>
          <p:nvPr/>
        </p:nvSpPr>
        <p:spPr>
          <a:xfrm>
            <a:off x="4500390" y="287867"/>
            <a:ext cx="7076025" cy="384529"/>
          </a:xfrm>
          <a:prstGeom prst="rect">
            <a:avLst/>
          </a:prstGeom>
        </p:spPr>
        <p:txBody>
          <a:bodyPr lIns="0" tIns="0" rIns="0" bIns="0" rtlCol="0" anchor="t">
            <a:spAutoFit/>
          </a:bodyPr>
          <a:lstStyle/>
          <a:p>
            <a:pPr algn="just">
              <a:lnSpc>
                <a:spcPts val="3266"/>
              </a:lnSpc>
              <a:spcBef>
                <a:spcPct val="0"/>
              </a:spcBef>
            </a:pPr>
            <a:r>
              <a:rPr lang="vi-VN" sz="2300" b="1">
                <a:solidFill>
                  <a:srgbClr val="000000"/>
                </a:solidFill>
                <a:latin typeface="Arial" pitchFamily="34" charset="0"/>
              </a:rPr>
              <a:t>2. Ứng dụng cảm ứng ở thực vật trong thực tiễn</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1000"/>
                                        <p:tgtEl>
                                          <p:spTgt spid="13"/>
                                        </p:tgtEl>
                                      </p:cBhvr>
                                    </p:animEffect>
                                    <p:anim calcmode="lin" valueType="num">
                                      <p:cBhvr>
                                        <p:cTn id="15" dur="1000" fill="hold"/>
                                        <p:tgtEl>
                                          <p:spTgt spid="13"/>
                                        </p:tgtEl>
                                        <p:attrNameLst>
                                          <p:attrName>ppt_x</p:attrName>
                                        </p:attrNameLst>
                                      </p:cBhvr>
                                      <p:tavLst>
                                        <p:tav tm="0">
                                          <p:val>
                                            <p:strVal val="#ppt_x"/>
                                          </p:val>
                                        </p:tav>
                                        <p:tav tm="100000">
                                          <p:val>
                                            <p:strVal val="#ppt_x"/>
                                          </p:val>
                                        </p:tav>
                                      </p:tavLst>
                                    </p:anim>
                                    <p:anim calcmode="lin" valueType="num">
                                      <p:cBhvr>
                                        <p:cTn id="1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fade">
                                      <p:cBhvr>
                                        <p:cTn id="21" dur="1000"/>
                                        <p:tgtEl>
                                          <p:spTgt spid="19"/>
                                        </p:tgtEl>
                                      </p:cBhvr>
                                    </p:animEffect>
                                    <p:anim calcmode="lin" valueType="num">
                                      <p:cBhvr>
                                        <p:cTn id="22" dur="1000" fill="hold"/>
                                        <p:tgtEl>
                                          <p:spTgt spid="19"/>
                                        </p:tgtEl>
                                        <p:attrNameLst>
                                          <p:attrName>ppt_x</p:attrName>
                                        </p:attrNameLst>
                                      </p:cBhvr>
                                      <p:tavLst>
                                        <p:tav tm="0">
                                          <p:val>
                                            <p:strVal val="#ppt_x"/>
                                          </p:val>
                                        </p:tav>
                                        <p:tav tm="100000">
                                          <p:val>
                                            <p:strVal val="#ppt_x"/>
                                          </p:val>
                                        </p:tav>
                                      </p:tavLst>
                                    </p:anim>
                                    <p:anim calcmode="lin" valueType="num">
                                      <p:cBhvr>
                                        <p:cTn id="23" dur="1000" fill="hold"/>
                                        <p:tgtEl>
                                          <p:spTgt spid="19"/>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fade">
                                      <p:cBhvr>
                                        <p:cTn id="26" dur="1000"/>
                                        <p:tgtEl>
                                          <p:spTgt spid="18"/>
                                        </p:tgtEl>
                                      </p:cBhvr>
                                    </p:animEffect>
                                    <p:anim calcmode="lin" valueType="num">
                                      <p:cBhvr>
                                        <p:cTn id="27" dur="1000" fill="hold"/>
                                        <p:tgtEl>
                                          <p:spTgt spid="18"/>
                                        </p:tgtEl>
                                        <p:attrNameLst>
                                          <p:attrName>ppt_x</p:attrName>
                                        </p:attrNameLst>
                                      </p:cBhvr>
                                      <p:tavLst>
                                        <p:tav tm="0">
                                          <p:val>
                                            <p:strVal val="#ppt_x"/>
                                          </p:val>
                                        </p:tav>
                                        <p:tav tm="100000">
                                          <p:val>
                                            <p:strVal val="#ppt_x"/>
                                          </p:val>
                                        </p:tav>
                                      </p:tavLst>
                                    </p:anim>
                                    <p:anim calcmode="lin" valueType="num">
                                      <p:cBhvr>
                                        <p:cTn id="28"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355945" y="-1193800"/>
            <a:ext cx="10666043" cy="2057400"/>
            <a:chOff x="0" y="0"/>
            <a:chExt cx="4214843" cy="812800"/>
          </a:xfrm>
        </p:grpSpPr>
        <p:sp>
          <p:nvSpPr>
            <p:cNvPr id="3" name="Freeform 3"/>
            <p:cNvSpPr/>
            <p:nvPr/>
          </p:nvSpPr>
          <p:spPr>
            <a:xfrm>
              <a:off x="0" y="0"/>
              <a:ext cx="4214843" cy="812800"/>
            </a:xfrm>
            <a:custGeom>
              <a:avLst/>
              <a:gdLst/>
              <a:ahLst/>
              <a:cxnLst/>
              <a:rect l="l" t="t" r="r" b="b"/>
              <a:pathLst>
                <a:path w="4214843" h="812800">
                  <a:moveTo>
                    <a:pt x="0" y="0"/>
                  </a:moveTo>
                  <a:lnTo>
                    <a:pt x="4214843" y="0"/>
                  </a:lnTo>
                  <a:lnTo>
                    <a:pt x="4214843" y="812800"/>
                  </a:lnTo>
                  <a:lnTo>
                    <a:pt x="0" y="812800"/>
                  </a:lnTo>
                  <a:close/>
                </a:path>
              </a:pathLst>
            </a:custGeom>
            <a:solidFill>
              <a:srgbClr val="BDC89F">
                <a:alpha val="80000"/>
              </a:srgbClr>
            </a:solidFill>
          </p:spPr>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1772"/>
                </a:lnSpc>
                <a:spcBef>
                  <a:spcPct val="0"/>
                </a:spcBef>
              </a:pPr>
              <a:endParaRPr>
                <a:latin typeface="Arial" pitchFamily="34" charset="0"/>
              </a:endParaRPr>
            </a:p>
          </p:txBody>
        </p:sp>
      </p:grpSp>
      <p:grpSp>
        <p:nvGrpSpPr>
          <p:cNvPr id="5" name="Group 5"/>
          <p:cNvGrpSpPr/>
          <p:nvPr/>
        </p:nvGrpSpPr>
        <p:grpSpPr>
          <a:xfrm>
            <a:off x="397169" y="298980"/>
            <a:ext cx="3717056" cy="520170"/>
            <a:chOff x="0" y="-66674"/>
            <a:chExt cx="7436048" cy="1040341"/>
          </a:xfrm>
        </p:grpSpPr>
        <p:sp>
          <p:nvSpPr>
            <p:cNvPr id="6" name="AutoShape 6"/>
            <p:cNvSpPr/>
            <p:nvPr/>
          </p:nvSpPr>
          <p:spPr>
            <a:xfrm>
              <a:off x="0" y="973667"/>
              <a:ext cx="7436048" cy="0"/>
            </a:xfrm>
            <a:prstGeom prst="line">
              <a:avLst/>
            </a:prstGeom>
            <a:ln w="88900" cap="flat">
              <a:solidFill>
                <a:srgbClr val="9A0000"/>
              </a:solidFill>
              <a:prstDash val="solid"/>
              <a:headEnd type="none" w="sm" len="sm"/>
              <a:tailEnd type="none" w="sm" len="sm"/>
            </a:ln>
          </p:spPr>
        </p:sp>
        <p:sp>
          <p:nvSpPr>
            <p:cNvPr id="7" name="TextBox 7"/>
            <p:cNvSpPr txBox="1"/>
            <p:nvPr/>
          </p:nvSpPr>
          <p:spPr>
            <a:xfrm>
              <a:off x="0" y="-66674"/>
              <a:ext cx="7436048" cy="769059"/>
            </a:xfrm>
            <a:prstGeom prst="rect">
              <a:avLst/>
            </a:prstGeom>
          </p:spPr>
          <p:txBody>
            <a:bodyPr lIns="0" tIns="0" rIns="0" bIns="0" rtlCol="0" anchor="t">
              <a:spAutoFit/>
            </a:bodyPr>
            <a:lstStyle/>
            <a:p>
              <a:pPr algn="just">
                <a:lnSpc>
                  <a:spcPts val="3266"/>
                </a:lnSpc>
              </a:pPr>
              <a:r>
                <a:rPr lang="vi-VN" sz="2300" b="1">
                  <a:solidFill>
                    <a:srgbClr val="000000"/>
                  </a:solidFill>
                  <a:latin typeface="Arial" pitchFamily="34" charset="0"/>
                </a:rPr>
                <a:t>II. CẢM ỨNG Ở THỰC VẬT</a:t>
              </a:r>
            </a:p>
          </p:txBody>
        </p:sp>
      </p:grpSp>
      <p:grpSp>
        <p:nvGrpSpPr>
          <p:cNvPr id="8" name="Group 8"/>
          <p:cNvGrpSpPr/>
          <p:nvPr/>
        </p:nvGrpSpPr>
        <p:grpSpPr>
          <a:xfrm>
            <a:off x="397170" y="1194859"/>
            <a:ext cx="4879236" cy="883651"/>
            <a:chOff x="0" y="0"/>
            <a:chExt cx="9761015" cy="1767302"/>
          </a:xfrm>
        </p:grpSpPr>
        <p:grpSp>
          <p:nvGrpSpPr>
            <p:cNvPr id="9" name="Group 9"/>
            <p:cNvGrpSpPr/>
            <p:nvPr/>
          </p:nvGrpSpPr>
          <p:grpSpPr>
            <a:xfrm rot="5400000">
              <a:off x="-110456" y="110456"/>
              <a:ext cx="1767302" cy="1546389"/>
              <a:chOff x="0" y="0"/>
              <a:chExt cx="812800" cy="711200"/>
            </a:xfrm>
          </p:grpSpPr>
          <p:sp>
            <p:nvSpPr>
              <p:cNvPr id="10" name="Freeform 10"/>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9A0000"/>
              </a:solidFill>
            </p:spPr>
          </p:sp>
          <p:sp>
            <p:nvSpPr>
              <p:cNvPr id="11" name="TextBox 11"/>
              <p:cNvSpPr txBox="1"/>
              <p:nvPr/>
            </p:nvSpPr>
            <p:spPr>
              <a:xfrm>
                <a:off x="127000" y="273050"/>
                <a:ext cx="558800" cy="387350"/>
              </a:xfrm>
              <a:prstGeom prst="rect">
                <a:avLst/>
              </a:prstGeom>
            </p:spPr>
            <p:txBody>
              <a:bodyPr lIns="50800" tIns="50800" rIns="50800" bIns="50800" rtlCol="0" anchor="ctr"/>
              <a:lstStyle/>
              <a:p>
                <a:pPr algn="just">
                  <a:lnSpc>
                    <a:spcPts val="2411"/>
                  </a:lnSpc>
                </a:pPr>
                <a:endParaRPr lang="vi-VN" b="1">
                  <a:latin typeface="Arial" pitchFamily="34" charset="0"/>
                </a:endParaRPr>
              </a:p>
            </p:txBody>
          </p:sp>
        </p:grpSp>
        <p:sp>
          <p:nvSpPr>
            <p:cNvPr id="12" name="TextBox 12"/>
            <p:cNvSpPr txBox="1"/>
            <p:nvPr/>
          </p:nvSpPr>
          <p:spPr>
            <a:xfrm>
              <a:off x="1847923" y="463494"/>
              <a:ext cx="7913092" cy="769058"/>
            </a:xfrm>
            <a:prstGeom prst="rect">
              <a:avLst/>
            </a:prstGeom>
          </p:spPr>
          <p:txBody>
            <a:bodyPr lIns="0" tIns="0" rIns="0" bIns="0" rtlCol="0" anchor="t">
              <a:spAutoFit/>
            </a:bodyPr>
            <a:lstStyle/>
            <a:p>
              <a:pPr algn="just">
                <a:lnSpc>
                  <a:spcPts val="3266"/>
                </a:lnSpc>
              </a:pPr>
              <a:r>
                <a:rPr lang="vi-VN" sz="2300" b="1">
                  <a:solidFill>
                    <a:srgbClr val="000000"/>
                  </a:solidFill>
                  <a:latin typeface="Arial" pitchFamily="34" charset="0"/>
                </a:rPr>
                <a:t>Ứng dụng tính hướng sáng</a:t>
              </a:r>
            </a:p>
          </p:txBody>
        </p:sp>
      </p:grpSp>
      <p:grpSp>
        <p:nvGrpSpPr>
          <p:cNvPr id="13" name="Group 13"/>
          <p:cNvGrpSpPr/>
          <p:nvPr/>
        </p:nvGrpSpPr>
        <p:grpSpPr>
          <a:xfrm>
            <a:off x="397170" y="2260266"/>
            <a:ext cx="5697243" cy="1337386"/>
            <a:chOff x="0" y="0"/>
            <a:chExt cx="11397454" cy="2674772"/>
          </a:xfrm>
        </p:grpSpPr>
        <p:grpSp>
          <p:nvGrpSpPr>
            <p:cNvPr id="14" name="Group 14"/>
            <p:cNvGrpSpPr/>
            <p:nvPr/>
          </p:nvGrpSpPr>
          <p:grpSpPr>
            <a:xfrm rot="-5400000">
              <a:off x="4361341" y="-4361341"/>
              <a:ext cx="2674772" cy="11397454"/>
              <a:chOff x="0" y="0"/>
              <a:chExt cx="528350" cy="2251349"/>
            </a:xfrm>
          </p:grpSpPr>
          <p:sp>
            <p:nvSpPr>
              <p:cNvPr id="15" name="Freeform 15"/>
              <p:cNvSpPr/>
              <p:nvPr/>
            </p:nvSpPr>
            <p:spPr>
              <a:xfrm>
                <a:off x="0" y="0"/>
                <a:ext cx="528350" cy="2251349"/>
              </a:xfrm>
              <a:custGeom>
                <a:avLst/>
                <a:gdLst/>
                <a:ahLst/>
                <a:cxnLst/>
                <a:rect l="l" t="t" r="r" b="b"/>
                <a:pathLst>
                  <a:path w="528350" h="2251349">
                    <a:moveTo>
                      <a:pt x="176212" y="2232280"/>
                    </a:moveTo>
                    <a:cubicBezTo>
                      <a:pt x="203299" y="2243794"/>
                      <a:pt x="234094" y="2251349"/>
                      <a:pt x="264317" y="2251349"/>
                    </a:cubicBezTo>
                    <a:cubicBezTo>
                      <a:pt x="294542" y="2251349"/>
                      <a:pt x="323626" y="2244872"/>
                      <a:pt x="350427" y="2233358"/>
                    </a:cubicBezTo>
                    <a:cubicBezTo>
                      <a:pt x="350998" y="2232999"/>
                      <a:pt x="351568" y="2232999"/>
                      <a:pt x="352138" y="2232639"/>
                    </a:cubicBezTo>
                    <a:cubicBezTo>
                      <a:pt x="452790" y="2186584"/>
                      <a:pt x="526924" y="2064970"/>
                      <a:pt x="528350" y="1890893"/>
                    </a:cubicBezTo>
                    <a:lnTo>
                      <a:pt x="528350" y="0"/>
                    </a:lnTo>
                    <a:lnTo>
                      <a:pt x="0" y="0"/>
                    </a:lnTo>
                    <a:lnTo>
                      <a:pt x="0" y="1889490"/>
                    </a:lnTo>
                    <a:cubicBezTo>
                      <a:pt x="1426" y="2065689"/>
                      <a:pt x="74420" y="2187304"/>
                      <a:pt x="176212" y="2232280"/>
                    </a:cubicBezTo>
                    <a:close/>
                  </a:path>
                </a:pathLst>
              </a:custGeom>
              <a:solidFill>
                <a:srgbClr val="C9E265"/>
              </a:solidFill>
            </p:spPr>
          </p:sp>
          <p:sp>
            <p:nvSpPr>
              <p:cNvPr id="16" name="TextBox 16"/>
              <p:cNvSpPr txBox="1"/>
              <p:nvPr/>
            </p:nvSpPr>
            <p:spPr>
              <a:xfrm>
                <a:off x="0" y="-57150"/>
                <a:ext cx="660400" cy="742950"/>
              </a:xfrm>
              <a:prstGeom prst="rect">
                <a:avLst/>
              </a:prstGeom>
            </p:spPr>
            <p:txBody>
              <a:bodyPr lIns="50800" tIns="50800" rIns="50800" bIns="50800" rtlCol="0" anchor="ctr"/>
              <a:lstStyle/>
              <a:p>
                <a:pPr algn="ctr">
                  <a:lnSpc>
                    <a:spcPts val="2411"/>
                  </a:lnSpc>
                </a:pPr>
                <a:endParaRPr lang="vi-VN" b="1">
                  <a:latin typeface="Arial" pitchFamily="34" charset="0"/>
                </a:endParaRPr>
              </a:p>
            </p:txBody>
          </p:sp>
        </p:grpSp>
        <p:sp>
          <p:nvSpPr>
            <p:cNvPr id="17" name="TextBox 17"/>
            <p:cNvSpPr txBox="1"/>
            <p:nvPr/>
          </p:nvSpPr>
          <p:spPr>
            <a:xfrm>
              <a:off x="577054" y="504478"/>
              <a:ext cx="9562602" cy="1615444"/>
            </a:xfrm>
            <a:prstGeom prst="rect">
              <a:avLst/>
            </a:prstGeom>
          </p:spPr>
          <p:txBody>
            <a:bodyPr lIns="0" tIns="0" rIns="0" bIns="0" rtlCol="0" anchor="t">
              <a:spAutoFit/>
            </a:bodyPr>
            <a:lstStyle/>
            <a:p>
              <a:pPr algn="just">
                <a:lnSpc>
                  <a:spcPct val="120000"/>
                </a:lnSpc>
                <a:spcBef>
                  <a:spcPct val="0"/>
                </a:spcBef>
              </a:pPr>
              <a:r>
                <a:rPr lang="vi-VN" sz="2300" b="1">
                  <a:solidFill>
                    <a:srgbClr val="000000"/>
                  </a:solidFill>
                  <a:latin typeface="Arial" pitchFamily="34" charset="0"/>
                </a:rPr>
                <a:t>Đối với một số cây ưa bóng cần trồng dưới tán các cây khác,...</a:t>
              </a:r>
            </a:p>
          </p:txBody>
        </p:sp>
      </p:grpSp>
      <p:pic>
        <p:nvPicPr>
          <p:cNvPr id="18" name="Picture 18"/>
          <p:cNvPicPr>
            <a:picLocks noChangeAspect="1"/>
          </p:cNvPicPr>
          <p:nvPr/>
        </p:nvPicPr>
        <p:blipFill>
          <a:blip r:embed="rId2"/>
          <a:srcRect l="11551" r="11551"/>
          <a:stretch>
            <a:fillRect/>
          </a:stretch>
        </p:blipFill>
        <p:spPr>
          <a:xfrm>
            <a:off x="6341330" y="1194859"/>
            <a:ext cx="5444030" cy="5311077"/>
          </a:xfrm>
          <a:prstGeom prst="rect">
            <a:avLst/>
          </a:prstGeom>
        </p:spPr>
      </p:pic>
      <p:pic>
        <p:nvPicPr>
          <p:cNvPr id="19" name="Picture 19"/>
          <p:cNvPicPr>
            <a:picLocks noChangeAspect="1"/>
          </p:cNvPicPr>
          <p:nvPr/>
        </p:nvPicPr>
        <p:blipFill>
          <a:blip r:embed="rId3"/>
          <a:srcRect t="14148" b="14148"/>
          <a:stretch>
            <a:fillRect/>
          </a:stretch>
        </p:blipFill>
        <p:spPr>
          <a:xfrm>
            <a:off x="397170" y="3781802"/>
            <a:ext cx="5697243" cy="2724133"/>
          </a:xfrm>
          <a:prstGeom prst="rect">
            <a:avLst/>
          </a:prstGeom>
        </p:spPr>
      </p:pic>
      <p:sp>
        <p:nvSpPr>
          <p:cNvPr id="20" name="TextBox 20"/>
          <p:cNvSpPr txBox="1"/>
          <p:nvPr/>
        </p:nvSpPr>
        <p:spPr>
          <a:xfrm>
            <a:off x="4500390" y="287867"/>
            <a:ext cx="7076025" cy="384529"/>
          </a:xfrm>
          <a:prstGeom prst="rect">
            <a:avLst/>
          </a:prstGeom>
        </p:spPr>
        <p:txBody>
          <a:bodyPr lIns="0" tIns="0" rIns="0" bIns="0" rtlCol="0" anchor="t">
            <a:spAutoFit/>
          </a:bodyPr>
          <a:lstStyle/>
          <a:p>
            <a:pPr algn="just">
              <a:lnSpc>
                <a:spcPts val="3266"/>
              </a:lnSpc>
              <a:spcBef>
                <a:spcPct val="0"/>
              </a:spcBef>
            </a:pPr>
            <a:r>
              <a:rPr lang="vi-VN" sz="2300" b="1">
                <a:solidFill>
                  <a:srgbClr val="000000"/>
                </a:solidFill>
                <a:latin typeface="Arial" pitchFamily="34" charset="0"/>
              </a:rPr>
              <a:t>2. Ứng dụng cảm ứng ở thực vật trong thực tiễn</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9"/>
                                        </p:tgtEl>
                                        <p:attrNameLst>
                                          <p:attrName>style.visibility</p:attrName>
                                        </p:attrNameLst>
                                      </p:cBhvr>
                                      <p:to>
                                        <p:strVal val="visible"/>
                                      </p:to>
                                    </p:set>
                                    <p:animEffect transition="in" filter="fade">
                                      <p:cBhvr>
                                        <p:cTn id="14" dur="1000"/>
                                        <p:tgtEl>
                                          <p:spTgt spid="19"/>
                                        </p:tgtEl>
                                      </p:cBhvr>
                                    </p:animEffect>
                                    <p:anim calcmode="lin" valueType="num">
                                      <p:cBhvr>
                                        <p:cTn id="15" dur="1000" fill="hold"/>
                                        <p:tgtEl>
                                          <p:spTgt spid="19"/>
                                        </p:tgtEl>
                                        <p:attrNameLst>
                                          <p:attrName>ppt_x</p:attrName>
                                        </p:attrNameLst>
                                      </p:cBhvr>
                                      <p:tavLst>
                                        <p:tav tm="0">
                                          <p:val>
                                            <p:strVal val="#ppt_x"/>
                                          </p:val>
                                        </p:tav>
                                        <p:tav tm="100000">
                                          <p:val>
                                            <p:strVal val="#ppt_x"/>
                                          </p:val>
                                        </p:tav>
                                      </p:tavLst>
                                    </p:anim>
                                    <p:anim calcmode="lin" valueType="num">
                                      <p:cBhvr>
                                        <p:cTn id="16" dur="1000" fill="hold"/>
                                        <p:tgtEl>
                                          <p:spTgt spid="19"/>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fade">
                                      <p:cBhvr>
                                        <p:cTn id="19" dur="1000"/>
                                        <p:tgtEl>
                                          <p:spTgt spid="18"/>
                                        </p:tgtEl>
                                      </p:cBhvr>
                                    </p:animEffect>
                                    <p:anim calcmode="lin" valueType="num">
                                      <p:cBhvr>
                                        <p:cTn id="20" dur="1000" fill="hold"/>
                                        <p:tgtEl>
                                          <p:spTgt spid="18"/>
                                        </p:tgtEl>
                                        <p:attrNameLst>
                                          <p:attrName>ppt_x</p:attrName>
                                        </p:attrNameLst>
                                      </p:cBhvr>
                                      <p:tavLst>
                                        <p:tav tm="0">
                                          <p:val>
                                            <p:strVal val="#ppt_x"/>
                                          </p:val>
                                        </p:tav>
                                        <p:tav tm="100000">
                                          <p:val>
                                            <p:strVal val="#ppt_x"/>
                                          </p:val>
                                        </p:tav>
                                      </p:tavLst>
                                    </p:anim>
                                    <p:anim calcmode="lin" valueType="num">
                                      <p:cBhvr>
                                        <p:cTn id="21"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355945" y="-1193800"/>
            <a:ext cx="10666043" cy="2057400"/>
            <a:chOff x="0" y="0"/>
            <a:chExt cx="4214843" cy="812800"/>
          </a:xfrm>
        </p:grpSpPr>
        <p:sp>
          <p:nvSpPr>
            <p:cNvPr id="3" name="Freeform 3"/>
            <p:cNvSpPr/>
            <p:nvPr/>
          </p:nvSpPr>
          <p:spPr>
            <a:xfrm>
              <a:off x="0" y="0"/>
              <a:ext cx="4214843" cy="812800"/>
            </a:xfrm>
            <a:custGeom>
              <a:avLst/>
              <a:gdLst/>
              <a:ahLst/>
              <a:cxnLst/>
              <a:rect l="l" t="t" r="r" b="b"/>
              <a:pathLst>
                <a:path w="4214843" h="812800">
                  <a:moveTo>
                    <a:pt x="0" y="0"/>
                  </a:moveTo>
                  <a:lnTo>
                    <a:pt x="4214843" y="0"/>
                  </a:lnTo>
                  <a:lnTo>
                    <a:pt x="4214843" y="812800"/>
                  </a:lnTo>
                  <a:lnTo>
                    <a:pt x="0" y="812800"/>
                  </a:lnTo>
                  <a:close/>
                </a:path>
              </a:pathLst>
            </a:custGeom>
            <a:solidFill>
              <a:srgbClr val="BDC89F">
                <a:alpha val="80000"/>
              </a:srgbClr>
            </a:solidFill>
          </p:spPr>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1772"/>
                </a:lnSpc>
                <a:spcBef>
                  <a:spcPct val="0"/>
                </a:spcBef>
              </a:pPr>
              <a:endParaRPr>
                <a:latin typeface="Arial" pitchFamily="34" charset="0"/>
              </a:endParaRPr>
            </a:p>
          </p:txBody>
        </p:sp>
      </p:grpSp>
      <p:grpSp>
        <p:nvGrpSpPr>
          <p:cNvPr id="5" name="Group 5"/>
          <p:cNvGrpSpPr/>
          <p:nvPr/>
        </p:nvGrpSpPr>
        <p:grpSpPr>
          <a:xfrm>
            <a:off x="397169" y="298980"/>
            <a:ext cx="3717056" cy="520170"/>
            <a:chOff x="0" y="-66674"/>
            <a:chExt cx="7436048" cy="1040341"/>
          </a:xfrm>
        </p:grpSpPr>
        <p:sp>
          <p:nvSpPr>
            <p:cNvPr id="6" name="AutoShape 6"/>
            <p:cNvSpPr/>
            <p:nvPr/>
          </p:nvSpPr>
          <p:spPr>
            <a:xfrm>
              <a:off x="0" y="973667"/>
              <a:ext cx="7436048" cy="0"/>
            </a:xfrm>
            <a:prstGeom prst="line">
              <a:avLst/>
            </a:prstGeom>
            <a:ln w="88900" cap="flat">
              <a:solidFill>
                <a:srgbClr val="9A0000"/>
              </a:solidFill>
              <a:prstDash val="solid"/>
              <a:headEnd type="none" w="sm" len="sm"/>
              <a:tailEnd type="none" w="sm" len="sm"/>
            </a:ln>
          </p:spPr>
        </p:sp>
        <p:sp>
          <p:nvSpPr>
            <p:cNvPr id="7" name="TextBox 7"/>
            <p:cNvSpPr txBox="1"/>
            <p:nvPr/>
          </p:nvSpPr>
          <p:spPr>
            <a:xfrm>
              <a:off x="0" y="-66674"/>
              <a:ext cx="7436048" cy="769059"/>
            </a:xfrm>
            <a:prstGeom prst="rect">
              <a:avLst/>
            </a:prstGeom>
          </p:spPr>
          <p:txBody>
            <a:bodyPr lIns="0" tIns="0" rIns="0" bIns="0" rtlCol="0" anchor="t">
              <a:spAutoFit/>
            </a:bodyPr>
            <a:lstStyle/>
            <a:p>
              <a:pPr algn="just">
                <a:lnSpc>
                  <a:spcPts val="3266"/>
                </a:lnSpc>
              </a:pPr>
              <a:r>
                <a:rPr lang="vi-VN" sz="2300" b="1">
                  <a:solidFill>
                    <a:srgbClr val="000000"/>
                  </a:solidFill>
                  <a:latin typeface="Arial" pitchFamily="34" charset="0"/>
                </a:rPr>
                <a:t>II. CẢM ỨNG Ở THỰC VẬT</a:t>
              </a:r>
            </a:p>
          </p:txBody>
        </p:sp>
      </p:grpSp>
      <p:grpSp>
        <p:nvGrpSpPr>
          <p:cNvPr id="8" name="Group 8"/>
          <p:cNvGrpSpPr/>
          <p:nvPr/>
        </p:nvGrpSpPr>
        <p:grpSpPr>
          <a:xfrm>
            <a:off x="397170" y="1194859"/>
            <a:ext cx="5697243" cy="883651"/>
            <a:chOff x="0" y="0"/>
            <a:chExt cx="11397454" cy="1767302"/>
          </a:xfrm>
        </p:grpSpPr>
        <p:grpSp>
          <p:nvGrpSpPr>
            <p:cNvPr id="9" name="Group 9"/>
            <p:cNvGrpSpPr/>
            <p:nvPr/>
          </p:nvGrpSpPr>
          <p:grpSpPr>
            <a:xfrm rot="5400000">
              <a:off x="-110456" y="110456"/>
              <a:ext cx="1767302" cy="1546389"/>
              <a:chOff x="0" y="0"/>
              <a:chExt cx="812800" cy="711200"/>
            </a:xfrm>
          </p:grpSpPr>
          <p:sp>
            <p:nvSpPr>
              <p:cNvPr id="10" name="Freeform 10"/>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9A0000"/>
              </a:solidFill>
            </p:spPr>
          </p:sp>
          <p:sp>
            <p:nvSpPr>
              <p:cNvPr id="11" name="TextBox 11"/>
              <p:cNvSpPr txBox="1"/>
              <p:nvPr/>
            </p:nvSpPr>
            <p:spPr>
              <a:xfrm>
                <a:off x="127000" y="273050"/>
                <a:ext cx="558800" cy="387350"/>
              </a:xfrm>
              <a:prstGeom prst="rect">
                <a:avLst/>
              </a:prstGeom>
            </p:spPr>
            <p:txBody>
              <a:bodyPr lIns="50800" tIns="50800" rIns="50800" bIns="50800" rtlCol="0" anchor="ctr"/>
              <a:lstStyle/>
              <a:p>
                <a:pPr algn="just">
                  <a:lnSpc>
                    <a:spcPts val="2411"/>
                  </a:lnSpc>
                </a:pPr>
                <a:endParaRPr lang="vi-VN" b="1">
                  <a:latin typeface="Arial" pitchFamily="34" charset="0"/>
                </a:endParaRPr>
              </a:p>
            </p:txBody>
          </p:sp>
        </p:grpSp>
        <p:sp>
          <p:nvSpPr>
            <p:cNvPr id="12" name="TextBox 12"/>
            <p:cNvSpPr txBox="1"/>
            <p:nvPr/>
          </p:nvSpPr>
          <p:spPr>
            <a:xfrm>
              <a:off x="1847923" y="463494"/>
              <a:ext cx="9549531" cy="769058"/>
            </a:xfrm>
            <a:prstGeom prst="rect">
              <a:avLst/>
            </a:prstGeom>
          </p:spPr>
          <p:txBody>
            <a:bodyPr lIns="0" tIns="0" rIns="0" bIns="0" rtlCol="0" anchor="t">
              <a:spAutoFit/>
            </a:bodyPr>
            <a:lstStyle/>
            <a:p>
              <a:pPr algn="just">
                <a:lnSpc>
                  <a:spcPts val="3266"/>
                </a:lnSpc>
              </a:pPr>
              <a:r>
                <a:rPr lang="vi-VN" sz="2300" b="1">
                  <a:solidFill>
                    <a:srgbClr val="000000"/>
                  </a:solidFill>
                  <a:latin typeface="Arial" pitchFamily="34" charset="0"/>
                </a:rPr>
                <a:t>Ứng dụng tính hướng tiếp xúc</a:t>
              </a:r>
            </a:p>
          </p:txBody>
        </p:sp>
      </p:grpSp>
      <p:grpSp>
        <p:nvGrpSpPr>
          <p:cNvPr id="13" name="Group 13"/>
          <p:cNvGrpSpPr/>
          <p:nvPr/>
        </p:nvGrpSpPr>
        <p:grpSpPr>
          <a:xfrm>
            <a:off x="397170" y="2260266"/>
            <a:ext cx="5697243" cy="1337386"/>
            <a:chOff x="0" y="0"/>
            <a:chExt cx="11397454" cy="2674772"/>
          </a:xfrm>
        </p:grpSpPr>
        <p:grpSp>
          <p:nvGrpSpPr>
            <p:cNvPr id="14" name="Group 14"/>
            <p:cNvGrpSpPr/>
            <p:nvPr/>
          </p:nvGrpSpPr>
          <p:grpSpPr>
            <a:xfrm rot="-5400000">
              <a:off x="4361341" y="-4361341"/>
              <a:ext cx="2674772" cy="11397454"/>
              <a:chOff x="0" y="0"/>
              <a:chExt cx="528350" cy="2251349"/>
            </a:xfrm>
          </p:grpSpPr>
          <p:sp>
            <p:nvSpPr>
              <p:cNvPr id="15" name="Freeform 15"/>
              <p:cNvSpPr/>
              <p:nvPr/>
            </p:nvSpPr>
            <p:spPr>
              <a:xfrm>
                <a:off x="0" y="0"/>
                <a:ext cx="528350" cy="2251349"/>
              </a:xfrm>
              <a:custGeom>
                <a:avLst/>
                <a:gdLst/>
                <a:ahLst/>
                <a:cxnLst/>
                <a:rect l="l" t="t" r="r" b="b"/>
                <a:pathLst>
                  <a:path w="528350" h="2251349">
                    <a:moveTo>
                      <a:pt x="176212" y="2232280"/>
                    </a:moveTo>
                    <a:cubicBezTo>
                      <a:pt x="203299" y="2243794"/>
                      <a:pt x="234094" y="2251349"/>
                      <a:pt x="264317" y="2251349"/>
                    </a:cubicBezTo>
                    <a:cubicBezTo>
                      <a:pt x="294542" y="2251349"/>
                      <a:pt x="323626" y="2244872"/>
                      <a:pt x="350427" y="2233358"/>
                    </a:cubicBezTo>
                    <a:cubicBezTo>
                      <a:pt x="350998" y="2232999"/>
                      <a:pt x="351568" y="2232999"/>
                      <a:pt x="352138" y="2232639"/>
                    </a:cubicBezTo>
                    <a:cubicBezTo>
                      <a:pt x="452790" y="2186584"/>
                      <a:pt x="526924" y="2064970"/>
                      <a:pt x="528350" y="1890893"/>
                    </a:cubicBezTo>
                    <a:lnTo>
                      <a:pt x="528350" y="0"/>
                    </a:lnTo>
                    <a:lnTo>
                      <a:pt x="0" y="0"/>
                    </a:lnTo>
                    <a:lnTo>
                      <a:pt x="0" y="1889490"/>
                    </a:lnTo>
                    <a:cubicBezTo>
                      <a:pt x="1426" y="2065689"/>
                      <a:pt x="74420" y="2187304"/>
                      <a:pt x="176212" y="2232280"/>
                    </a:cubicBezTo>
                    <a:close/>
                  </a:path>
                </a:pathLst>
              </a:custGeom>
              <a:solidFill>
                <a:srgbClr val="C9E265"/>
              </a:solidFill>
            </p:spPr>
          </p:sp>
          <p:sp>
            <p:nvSpPr>
              <p:cNvPr id="16" name="TextBox 16"/>
              <p:cNvSpPr txBox="1"/>
              <p:nvPr/>
            </p:nvSpPr>
            <p:spPr>
              <a:xfrm>
                <a:off x="0" y="-57150"/>
                <a:ext cx="660400" cy="742950"/>
              </a:xfrm>
              <a:prstGeom prst="rect">
                <a:avLst/>
              </a:prstGeom>
            </p:spPr>
            <p:txBody>
              <a:bodyPr lIns="50800" tIns="50800" rIns="50800" bIns="50800" rtlCol="0" anchor="ctr"/>
              <a:lstStyle/>
              <a:p>
                <a:pPr algn="ctr">
                  <a:lnSpc>
                    <a:spcPts val="2411"/>
                  </a:lnSpc>
                </a:pPr>
                <a:endParaRPr lang="vi-VN" b="1">
                  <a:latin typeface="Arial" pitchFamily="34" charset="0"/>
                </a:endParaRPr>
              </a:p>
            </p:txBody>
          </p:sp>
        </p:grpSp>
        <p:sp>
          <p:nvSpPr>
            <p:cNvPr id="17" name="TextBox 17"/>
            <p:cNvSpPr txBox="1"/>
            <p:nvPr/>
          </p:nvSpPr>
          <p:spPr>
            <a:xfrm>
              <a:off x="577054" y="504478"/>
              <a:ext cx="9562602" cy="1615444"/>
            </a:xfrm>
            <a:prstGeom prst="rect">
              <a:avLst/>
            </a:prstGeom>
          </p:spPr>
          <p:txBody>
            <a:bodyPr lIns="0" tIns="0" rIns="0" bIns="0" rtlCol="0" anchor="t">
              <a:spAutoFit/>
            </a:bodyPr>
            <a:lstStyle/>
            <a:p>
              <a:pPr algn="just">
                <a:lnSpc>
                  <a:spcPct val="120000"/>
                </a:lnSpc>
                <a:spcBef>
                  <a:spcPct val="0"/>
                </a:spcBef>
              </a:pPr>
              <a:r>
                <a:rPr lang="vi-VN" sz="2300" b="1">
                  <a:solidFill>
                    <a:srgbClr val="000000"/>
                  </a:solidFill>
                  <a:latin typeface="Arial" pitchFamily="34" charset="0"/>
                </a:rPr>
                <a:t>Cần làm giàn khi trồng một số loài cây thân leo </a:t>
              </a:r>
            </a:p>
          </p:txBody>
        </p:sp>
      </p:grpSp>
      <p:pic>
        <p:nvPicPr>
          <p:cNvPr id="18" name="Picture 18"/>
          <p:cNvPicPr>
            <a:picLocks noChangeAspect="1"/>
          </p:cNvPicPr>
          <p:nvPr/>
        </p:nvPicPr>
        <p:blipFill>
          <a:blip r:embed="rId2"/>
          <a:srcRect l="15377" r="15377"/>
          <a:stretch>
            <a:fillRect/>
          </a:stretch>
        </p:blipFill>
        <p:spPr>
          <a:xfrm>
            <a:off x="6281732" y="1194858"/>
            <a:ext cx="5548751" cy="5340203"/>
          </a:xfrm>
          <a:prstGeom prst="rect">
            <a:avLst/>
          </a:prstGeom>
        </p:spPr>
      </p:pic>
      <p:grpSp>
        <p:nvGrpSpPr>
          <p:cNvPr id="19" name="Group 19"/>
          <p:cNvGrpSpPr/>
          <p:nvPr/>
        </p:nvGrpSpPr>
        <p:grpSpPr>
          <a:xfrm>
            <a:off x="-597310" y="2630959"/>
            <a:ext cx="6691723" cy="4928115"/>
            <a:chOff x="0" y="0"/>
            <a:chExt cx="13386932" cy="9856229"/>
          </a:xfrm>
        </p:grpSpPr>
        <p:pic>
          <p:nvPicPr>
            <p:cNvPr id="20" name="Picture 20"/>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rot="-2076519">
              <a:off x="1350426" y="1427613"/>
              <a:ext cx="7208239" cy="7001003"/>
            </a:xfrm>
            <a:prstGeom prst="rect">
              <a:avLst/>
            </a:prstGeom>
          </p:spPr>
        </p:pic>
        <p:pic>
          <p:nvPicPr>
            <p:cNvPr id="21" name="Picture 21"/>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4520023" y="2184915"/>
              <a:ext cx="8866909" cy="5486400"/>
            </a:xfrm>
            <a:prstGeom prst="rect">
              <a:avLst/>
            </a:prstGeom>
          </p:spPr>
        </p:pic>
      </p:grpSp>
      <p:sp>
        <p:nvSpPr>
          <p:cNvPr id="22" name="TextBox 22"/>
          <p:cNvSpPr txBox="1"/>
          <p:nvPr/>
        </p:nvSpPr>
        <p:spPr>
          <a:xfrm>
            <a:off x="4500390" y="287867"/>
            <a:ext cx="7076025" cy="384529"/>
          </a:xfrm>
          <a:prstGeom prst="rect">
            <a:avLst/>
          </a:prstGeom>
        </p:spPr>
        <p:txBody>
          <a:bodyPr lIns="0" tIns="0" rIns="0" bIns="0" rtlCol="0" anchor="t">
            <a:spAutoFit/>
          </a:bodyPr>
          <a:lstStyle/>
          <a:p>
            <a:pPr algn="just">
              <a:lnSpc>
                <a:spcPts val="3266"/>
              </a:lnSpc>
              <a:spcBef>
                <a:spcPct val="0"/>
              </a:spcBef>
            </a:pPr>
            <a:r>
              <a:rPr lang="vi-VN" sz="2300" b="1">
                <a:solidFill>
                  <a:srgbClr val="000000"/>
                </a:solidFill>
                <a:latin typeface="Arial" pitchFamily="34" charset="0"/>
              </a:rPr>
              <a:t>2. Ứng dụng cảm ứng ở thực vật trong thực tiễn</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1000"/>
                                        <p:tgtEl>
                                          <p:spTgt spid="13"/>
                                        </p:tgtEl>
                                      </p:cBhvr>
                                    </p:animEffect>
                                    <p:anim calcmode="lin" valueType="num">
                                      <p:cBhvr>
                                        <p:cTn id="15" dur="1000" fill="hold"/>
                                        <p:tgtEl>
                                          <p:spTgt spid="13"/>
                                        </p:tgtEl>
                                        <p:attrNameLst>
                                          <p:attrName>ppt_x</p:attrName>
                                        </p:attrNameLst>
                                      </p:cBhvr>
                                      <p:tavLst>
                                        <p:tav tm="0">
                                          <p:val>
                                            <p:strVal val="#ppt_x"/>
                                          </p:val>
                                        </p:tav>
                                        <p:tav tm="100000">
                                          <p:val>
                                            <p:strVal val="#ppt_x"/>
                                          </p:val>
                                        </p:tav>
                                      </p:tavLst>
                                    </p:anim>
                                    <p:anim calcmode="lin" valueType="num">
                                      <p:cBhvr>
                                        <p:cTn id="1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fade">
                                      <p:cBhvr>
                                        <p:cTn id="21" dur="1000"/>
                                        <p:tgtEl>
                                          <p:spTgt spid="19"/>
                                        </p:tgtEl>
                                      </p:cBhvr>
                                    </p:animEffect>
                                    <p:anim calcmode="lin" valueType="num">
                                      <p:cBhvr>
                                        <p:cTn id="22" dur="1000" fill="hold"/>
                                        <p:tgtEl>
                                          <p:spTgt spid="19"/>
                                        </p:tgtEl>
                                        <p:attrNameLst>
                                          <p:attrName>ppt_x</p:attrName>
                                        </p:attrNameLst>
                                      </p:cBhvr>
                                      <p:tavLst>
                                        <p:tav tm="0">
                                          <p:val>
                                            <p:strVal val="#ppt_x"/>
                                          </p:val>
                                        </p:tav>
                                        <p:tav tm="100000">
                                          <p:val>
                                            <p:strVal val="#ppt_x"/>
                                          </p:val>
                                        </p:tav>
                                      </p:tavLst>
                                    </p:anim>
                                    <p:anim calcmode="lin" valueType="num">
                                      <p:cBhvr>
                                        <p:cTn id="23" dur="1000" fill="hold"/>
                                        <p:tgtEl>
                                          <p:spTgt spid="19"/>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fade">
                                      <p:cBhvr>
                                        <p:cTn id="26" dur="1000"/>
                                        <p:tgtEl>
                                          <p:spTgt spid="18"/>
                                        </p:tgtEl>
                                      </p:cBhvr>
                                    </p:animEffect>
                                    <p:anim calcmode="lin" valueType="num">
                                      <p:cBhvr>
                                        <p:cTn id="27" dur="1000" fill="hold"/>
                                        <p:tgtEl>
                                          <p:spTgt spid="18"/>
                                        </p:tgtEl>
                                        <p:attrNameLst>
                                          <p:attrName>ppt_x</p:attrName>
                                        </p:attrNameLst>
                                      </p:cBhvr>
                                      <p:tavLst>
                                        <p:tav tm="0">
                                          <p:val>
                                            <p:strVal val="#ppt_x"/>
                                          </p:val>
                                        </p:tav>
                                        <p:tav tm="100000">
                                          <p:val>
                                            <p:strVal val="#ppt_x"/>
                                          </p:val>
                                        </p:tav>
                                      </p:tavLst>
                                    </p:anim>
                                    <p:anim calcmode="lin" valueType="num">
                                      <p:cBhvr>
                                        <p:cTn id="28"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355945" y="-1193800"/>
            <a:ext cx="10666043" cy="2057400"/>
            <a:chOff x="0" y="0"/>
            <a:chExt cx="4214843" cy="812800"/>
          </a:xfrm>
        </p:grpSpPr>
        <p:sp>
          <p:nvSpPr>
            <p:cNvPr id="3" name="Freeform 3"/>
            <p:cNvSpPr/>
            <p:nvPr/>
          </p:nvSpPr>
          <p:spPr>
            <a:xfrm>
              <a:off x="0" y="0"/>
              <a:ext cx="4214843" cy="812800"/>
            </a:xfrm>
            <a:custGeom>
              <a:avLst/>
              <a:gdLst/>
              <a:ahLst/>
              <a:cxnLst/>
              <a:rect l="l" t="t" r="r" b="b"/>
              <a:pathLst>
                <a:path w="4214843" h="812800">
                  <a:moveTo>
                    <a:pt x="0" y="0"/>
                  </a:moveTo>
                  <a:lnTo>
                    <a:pt x="4214843" y="0"/>
                  </a:lnTo>
                  <a:lnTo>
                    <a:pt x="4214843" y="812800"/>
                  </a:lnTo>
                  <a:lnTo>
                    <a:pt x="0" y="812800"/>
                  </a:lnTo>
                  <a:close/>
                </a:path>
              </a:pathLst>
            </a:custGeom>
            <a:solidFill>
              <a:srgbClr val="BDC89F">
                <a:alpha val="80000"/>
              </a:srgbClr>
            </a:solidFill>
          </p:spPr>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1772"/>
                </a:lnSpc>
                <a:spcBef>
                  <a:spcPct val="0"/>
                </a:spcBef>
              </a:pPr>
              <a:endParaRPr>
                <a:latin typeface="Arial" pitchFamily="34" charset="0"/>
              </a:endParaRPr>
            </a:p>
          </p:txBody>
        </p:sp>
      </p:grpSp>
      <p:grpSp>
        <p:nvGrpSpPr>
          <p:cNvPr id="5" name="Group 5"/>
          <p:cNvGrpSpPr/>
          <p:nvPr/>
        </p:nvGrpSpPr>
        <p:grpSpPr>
          <a:xfrm>
            <a:off x="397169" y="298980"/>
            <a:ext cx="3717056" cy="520170"/>
            <a:chOff x="0" y="-66674"/>
            <a:chExt cx="7436048" cy="1040341"/>
          </a:xfrm>
        </p:grpSpPr>
        <p:sp>
          <p:nvSpPr>
            <p:cNvPr id="6" name="AutoShape 6"/>
            <p:cNvSpPr/>
            <p:nvPr/>
          </p:nvSpPr>
          <p:spPr>
            <a:xfrm>
              <a:off x="0" y="973667"/>
              <a:ext cx="7436048" cy="0"/>
            </a:xfrm>
            <a:prstGeom prst="line">
              <a:avLst/>
            </a:prstGeom>
            <a:ln w="88900" cap="flat">
              <a:solidFill>
                <a:srgbClr val="9A0000"/>
              </a:solidFill>
              <a:prstDash val="solid"/>
              <a:headEnd type="none" w="sm" len="sm"/>
              <a:tailEnd type="none" w="sm" len="sm"/>
            </a:ln>
          </p:spPr>
        </p:sp>
        <p:sp>
          <p:nvSpPr>
            <p:cNvPr id="7" name="TextBox 7"/>
            <p:cNvSpPr txBox="1"/>
            <p:nvPr/>
          </p:nvSpPr>
          <p:spPr>
            <a:xfrm>
              <a:off x="0" y="-66674"/>
              <a:ext cx="7436048" cy="769059"/>
            </a:xfrm>
            <a:prstGeom prst="rect">
              <a:avLst/>
            </a:prstGeom>
          </p:spPr>
          <p:txBody>
            <a:bodyPr lIns="0" tIns="0" rIns="0" bIns="0" rtlCol="0" anchor="t">
              <a:spAutoFit/>
            </a:bodyPr>
            <a:lstStyle/>
            <a:p>
              <a:pPr algn="just">
                <a:lnSpc>
                  <a:spcPts val="3266"/>
                </a:lnSpc>
              </a:pPr>
              <a:r>
                <a:rPr lang="vi-VN" sz="2300" b="1" dirty="0">
                  <a:solidFill>
                    <a:srgbClr val="000000"/>
                  </a:solidFill>
                  <a:latin typeface="Arial" pitchFamily="34" charset="0"/>
                </a:rPr>
                <a:t>II. CẢM ỨNG Ở THỰC VẬT</a:t>
              </a:r>
            </a:p>
          </p:txBody>
        </p:sp>
      </p:grpSp>
      <p:grpSp>
        <p:nvGrpSpPr>
          <p:cNvPr id="8" name="Group 8"/>
          <p:cNvGrpSpPr/>
          <p:nvPr/>
        </p:nvGrpSpPr>
        <p:grpSpPr>
          <a:xfrm>
            <a:off x="397169" y="1194859"/>
            <a:ext cx="9003345" cy="883651"/>
            <a:chOff x="0" y="0"/>
            <a:chExt cx="18011381" cy="1767302"/>
          </a:xfrm>
        </p:grpSpPr>
        <p:grpSp>
          <p:nvGrpSpPr>
            <p:cNvPr id="9" name="Group 9"/>
            <p:cNvGrpSpPr/>
            <p:nvPr/>
          </p:nvGrpSpPr>
          <p:grpSpPr>
            <a:xfrm rot="5400000">
              <a:off x="-110456" y="110456"/>
              <a:ext cx="1767302" cy="1546389"/>
              <a:chOff x="0" y="0"/>
              <a:chExt cx="812800" cy="711200"/>
            </a:xfrm>
          </p:grpSpPr>
          <p:sp>
            <p:nvSpPr>
              <p:cNvPr id="10" name="Freeform 10"/>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9A0000"/>
              </a:solidFill>
            </p:spPr>
          </p:sp>
          <p:sp>
            <p:nvSpPr>
              <p:cNvPr id="11" name="TextBox 11"/>
              <p:cNvSpPr txBox="1"/>
              <p:nvPr/>
            </p:nvSpPr>
            <p:spPr>
              <a:xfrm>
                <a:off x="127000" y="273050"/>
                <a:ext cx="558800" cy="387350"/>
              </a:xfrm>
              <a:prstGeom prst="rect">
                <a:avLst/>
              </a:prstGeom>
            </p:spPr>
            <p:txBody>
              <a:bodyPr lIns="50800" tIns="50800" rIns="50800" bIns="50800" rtlCol="0" anchor="ctr"/>
              <a:lstStyle/>
              <a:p>
                <a:pPr algn="ctr">
                  <a:lnSpc>
                    <a:spcPts val="2411"/>
                  </a:lnSpc>
                </a:pPr>
                <a:endParaRPr lang="vi-VN" b="1" dirty="0">
                  <a:latin typeface="Arial" pitchFamily="34" charset="0"/>
                </a:endParaRPr>
              </a:p>
            </p:txBody>
          </p:sp>
        </p:grpSp>
        <p:sp>
          <p:nvSpPr>
            <p:cNvPr id="12" name="TextBox 12"/>
            <p:cNvSpPr txBox="1"/>
            <p:nvPr/>
          </p:nvSpPr>
          <p:spPr>
            <a:xfrm>
              <a:off x="1847923" y="463494"/>
              <a:ext cx="16163458" cy="769058"/>
            </a:xfrm>
            <a:prstGeom prst="rect">
              <a:avLst/>
            </a:prstGeom>
          </p:spPr>
          <p:txBody>
            <a:bodyPr lIns="0" tIns="0" rIns="0" bIns="0" rtlCol="0" anchor="t">
              <a:spAutoFit/>
            </a:bodyPr>
            <a:lstStyle/>
            <a:p>
              <a:pPr algn="just">
                <a:lnSpc>
                  <a:spcPts val="3266"/>
                </a:lnSpc>
              </a:pPr>
              <a:r>
                <a:rPr lang="vi-VN" sz="2300" b="1" dirty="0">
                  <a:solidFill>
                    <a:srgbClr val="000000"/>
                  </a:solidFill>
                  <a:latin typeface="Arial" pitchFamily="34" charset="0"/>
                </a:rPr>
                <a:t>Ứng dụng tính hướng đất và tránh ánh sáng của rễ</a:t>
              </a:r>
            </a:p>
          </p:txBody>
        </p:sp>
      </p:grpSp>
      <p:grpSp>
        <p:nvGrpSpPr>
          <p:cNvPr id="13" name="Group 13"/>
          <p:cNvGrpSpPr/>
          <p:nvPr/>
        </p:nvGrpSpPr>
        <p:grpSpPr>
          <a:xfrm>
            <a:off x="397169" y="2260265"/>
            <a:ext cx="3717056" cy="937887"/>
            <a:chOff x="0" y="0"/>
            <a:chExt cx="7436048" cy="1875774"/>
          </a:xfrm>
        </p:grpSpPr>
        <p:grpSp>
          <p:nvGrpSpPr>
            <p:cNvPr id="14" name="Group 14"/>
            <p:cNvGrpSpPr/>
            <p:nvPr/>
          </p:nvGrpSpPr>
          <p:grpSpPr>
            <a:xfrm rot="-5400000">
              <a:off x="2780137" y="-2780137"/>
              <a:ext cx="1875774" cy="7436048"/>
              <a:chOff x="0" y="0"/>
              <a:chExt cx="370523" cy="1468849"/>
            </a:xfrm>
          </p:grpSpPr>
          <p:sp>
            <p:nvSpPr>
              <p:cNvPr id="15" name="Freeform 15"/>
              <p:cNvSpPr/>
              <p:nvPr/>
            </p:nvSpPr>
            <p:spPr>
              <a:xfrm>
                <a:off x="0" y="0"/>
                <a:ext cx="370523" cy="1468849"/>
              </a:xfrm>
              <a:custGeom>
                <a:avLst/>
                <a:gdLst/>
                <a:ahLst/>
                <a:cxnLst/>
                <a:rect l="l" t="t" r="r" b="b"/>
                <a:pathLst>
                  <a:path w="370523" h="1468849">
                    <a:moveTo>
                      <a:pt x="123574" y="1449780"/>
                    </a:moveTo>
                    <a:cubicBezTo>
                      <a:pt x="142570" y="1461294"/>
                      <a:pt x="164166" y="1468849"/>
                      <a:pt x="185361" y="1468849"/>
                    </a:cubicBezTo>
                    <a:cubicBezTo>
                      <a:pt x="206557" y="1468849"/>
                      <a:pt x="226953" y="1462372"/>
                      <a:pt x="245749" y="1450858"/>
                    </a:cubicBezTo>
                    <a:cubicBezTo>
                      <a:pt x="246149" y="1450499"/>
                      <a:pt x="246549" y="1450499"/>
                      <a:pt x="246949" y="1450139"/>
                    </a:cubicBezTo>
                    <a:cubicBezTo>
                      <a:pt x="317534" y="1404084"/>
                      <a:pt x="369524" y="1282470"/>
                      <a:pt x="370523" y="1125774"/>
                    </a:cubicBezTo>
                    <a:lnTo>
                      <a:pt x="370523" y="0"/>
                    </a:lnTo>
                    <a:lnTo>
                      <a:pt x="0" y="0"/>
                    </a:lnTo>
                    <a:lnTo>
                      <a:pt x="0" y="1124939"/>
                    </a:lnTo>
                    <a:cubicBezTo>
                      <a:pt x="1000" y="1283189"/>
                      <a:pt x="52189" y="1404804"/>
                      <a:pt x="123574" y="1449780"/>
                    </a:cubicBezTo>
                    <a:close/>
                  </a:path>
                </a:pathLst>
              </a:custGeom>
              <a:solidFill>
                <a:srgbClr val="C9E265"/>
              </a:solidFill>
            </p:spPr>
          </p:sp>
          <p:sp>
            <p:nvSpPr>
              <p:cNvPr id="16" name="TextBox 16"/>
              <p:cNvSpPr txBox="1"/>
              <p:nvPr/>
            </p:nvSpPr>
            <p:spPr>
              <a:xfrm>
                <a:off x="0" y="-57150"/>
                <a:ext cx="660400" cy="742950"/>
              </a:xfrm>
              <a:prstGeom prst="rect">
                <a:avLst/>
              </a:prstGeom>
            </p:spPr>
            <p:txBody>
              <a:bodyPr lIns="50800" tIns="50800" rIns="50800" bIns="50800" rtlCol="0" anchor="ctr"/>
              <a:lstStyle/>
              <a:p>
                <a:pPr algn="ctr">
                  <a:lnSpc>
                    <a:spcPts val="2411"/>
                  </a:lnSpc>
                </a:pPr>
                <a:endParaRPr lang="vi-VN" b="1" dirty="0">
                  <a:latin typeface="Arial" pitchFamily="34" charset="0"/>
                </a:endParaRPr>
              </a:p>
            </p:txBody>
          </p:sp>
        </p:grpSp>
        <p:sp>
          <p:nvSpPr>
            <p:cNvPr id="17" name="TextBox 17"/>
            <p:cNvSpPr txBox="1"/>
            <p:nvPr/>
          </p:nvSpPr>
          <p:spPr>
            <a:xfrm>
              <a:off x="534719" y="517730"/>
              <a:ext cx="6366612" cy="769058"/>
            </a:xfrm>
            <a:prstGeom prst="rect">
              <a:avLst/>
            </a:prstGeom>
          </p:spPr>
          <p:txBody>
            <a:bodyPr lIns="0" tIns="0" rIns="0" bIns="0" rtlCol="0" anchor="t">
              <a:spAutoFit/>
            </a:bodyPr>
            <a:lstStyle/>
            <a:p>
              <a:pPr algn="just">
                <a:lnSpc>
                  <a:spcPts val="3266"/>
                </a:lnSpc>
                <a:spcBef>
                  <a:spcPct val="0"/>
                </a:spcBef>
              </a:pPr>
              <a:r>
                <a:rPr lang="vi-VN" sz="2300" b="1" dirty="0">
                  <a:solidFill>
                    <a:srgbClr val="000000"/>
                  </a:solidFill>
                  <a:latin typeface="Arial" pitchFamily="34" charset="0"/>
                </a:rPr>
                <a:t>Cần vun gốc cho cây</a:t>
              </a:r>
            </a:p>
          </p:txBody>
        </p:sp>
      </p:grpSp>
      <p:pic>
        <p:nvPicPr>
          <p:cNvPr id="18" name="Picture 18"/>
          <p:cNvPicPr>
            <a:picLocks noChangeAspect="1"/>
          </p:cNvPicPr>
          <p:nvPr/>
        </p:nvPicPr>
        <p:blipFill>
          <a:blip r:embed="rId2"/>
          <a:srcRect/>
          <a:stretch>
            <a:fillRect/>
          </a:stretch>
        </p:blipFill>
        <p:spPr>
          <a:xfrm>
            <a:off x="4355946" y="2078510"/>
            <a:ext cx="7419383" cy="4193043"/>
          </a:xfrm>
          <a:prstGeom prst="rect">
            <a:avLst/>
          </a:prstGeom>
        </p:spPr>
      </p:pic>
      <p:sp>
        <p:nvSpPr>
          <p:cNvPr id="19" name="TextBox 19"/>
          <p:cNvSpPr txBox="1"/>
          <p:nvPr/>
        </p:nvSpPr>
        <p:spPr>
          <a:xfrm>
            <a:off x="4500390" y="287867"/>
            <a:ext cx="7076025" cy="384529"/>
          </a:xfrm>
          <a:prstGeom prst="rect">
            <a:avLst/>
          </a:prstGeom>
        </p:spPr>
        <p:txBody>
          <a:bodyPr lIns="0" tIns="0" rIns="0" bIns="0" rtlCol="0" anchor="t">
            <a:spAutoFit/>
          </a:bodyPr>
          <a:lstStyle/>
          <a:p>
            <a:pPr algn="just">
              <a:lnSpc>
                <a:spcPts val="3266"/>
              </a:lnSpc>
              <a:spcBef>
                <a:spcPct val="0"/>
              </a:spcBef>
            </a:pPr>
            <a:r>
              <a:rPr lang="vi-VN" sz="2300" b="1" dirty="0">
                <a:solidFill>
                  <a:srgbClr val="000000"/>
                </a:solidFill>
                <a:latin typeface="Arial" pitchFamily="34" charset="0"/>
              </a:rPr>
              <a:t>2. Ứng dụng cảm ứng ở thực vật trong thực tiễn</a:t>
            </a:r>
          </a:p>
        </p:txBody>
      </p:sp>
      <p:sp>
        <p:nvSpPr>
          <p:cNvPr id="20" name="TextBox 20"/>
          <p:cNvSpPr txBox="1"/>
          <p:nvPr/>
        </p:nvSpPr>
        <p:spPr>
          <a:xfrm>
            <a:off x="7339836" y="6322353"/>
            <a:ext cx="1397132" cy="384529"/>
          </a:xfrm>
          <a:prstGeom prst="rect">
            <a:avLst/>
          </a:prstGeom>
        </p:spPr>
        <p:txBody>
          <a:bodyPr lIns="0" tIns="0" rIns="0" bIns="0" rtlCol="0" anchor="t">
            <a:spAutoFit/>
          </a:bodyPr>
          <a:lstStyle/>
          <a:p>
            <a:pPr algn="ctr">
              <a:lnSpc>
                <a:spcPts val="3266"/>
              </a:lnSpc>
            </a:pPr>
            <a:r>
              <a:rPr lang="vi-VN" sz="2300" b="1" dirty="0">
                <a:solidFill>
                  <a:srgbClr val="000000"/>
                </a:solidFill>
                <a:latin typeface="Arial" pitchFamily="34" charset="0"/>
              </a:rPr>
              <a:t>Khoai tây</a:t>
            </a:r>
          </a:p>
        </p:txBody>
      </p:sp>
      <p:grpSp>
        <p:nvGrpSpPr>
          <p:cNvPr id="21" name="Group 21"/>
          <p:cNvGrpSpPr/>
          <p:nvPr/>
        </p:nvGrpSpPr>
        <p:grpSpPr>
          <a:xfrm>
            <a:off x="397170" y="3528353"/>
            <a:ext cx="3460486" cy="2743200"/>
            <a:chOff x="0" y="0"/>
            <a:chExt cx="6922775" cy="5486400"/>
          </a:xfrm>
        </p:grpSpPr>
        <p:pic>
          <p:nvPicPr>
            <p:cNvPr id="22" name="Picture 22"/>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0" y="0"/>
              <a:ext cx="4094226" cy="5486400"/>
            </a:xfrm>
            <a:prstGeom prst="rect">
              <a:avLst/>
            </a:prstGeom>
          </p:spPr>
        </p:pic>
        <p:pic>
          <p:nvPicPr>
            <p:cNvPr id="23" name="Picture 2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2828549" y="0"/>
              <a:ext cx="4094226" cy="5486400"/>
            </a:xfrm>
            <a:prstGeom prst="rect">
              <a:avLst/>
            </a:prstGeom>
          </p:spPr>
        </p:pic>
      </p:gr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1000"/>
                                        <p:tgtEl>
                                          <p:spTgt spid="13"/>
                                        </p:tgtEl>
                                      </p:cBhvr>
                                    </p:animEffect>
                                    <p:anim calcmode="lin" valueType="num">
                                      <p:cBhvr>
                                        <p:cTn id="15" dur="1000" fill="hold"/>
                                        <p:tgtEl>
                                          <p:spTgt spid="13"/>
                                        </p:tgtEl>
                                        <p:attrNameLst>
                                          <p:attrName>ppt_x</p:attrName>
                                        </p:attrNameLst>
                                      </p:cBhvr>
                                      <p:tavLst>
                                        <p:tav tm="0">
                                          <p:val>
                                            <p:strVal val="#ppt_x"/>
                                          </p:val>
                                        </p:tav>
                                        <p:tav tm="100000">
                                          <p:val>
                                            <p:strVal val="#ppt_x"/>
                                          </p:val>
                                        </p:tav>
                                      </p:tavLst>
                                    </p:anim>
                                    <p:anim calcmode="lin" valueType="num">
                                      <p:cBhvr>
                                        <p:cTn id="1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1"/>
                                        </p:tgtEl>
                                        <p:attrNameLst>
                                          <p:attrName>style.visibility</p:attrName>
                                        </p:attrNameLst>
                                      </p:cBhvr>
                                      <p:to>
                                        <p:strVal val="visible"/>
                                      </p:to>
                                    </p:set>
                                    <p:animEffect transition="in" filter="fade">
                                      <p:cBhvr>
                                        <p:cTn id="21" dur="1000"/>
                                        <p:tgtEl>
                                          <p:spTgt spid="21"/>
                                        </p:tgtEl>
                                      </p:cBhvr>
                                    </p:animEffect>
                                    <p:anim calcmode="lin" valueType="num">
                                      <p:cBhvr>
                                        <p:cTn id="22" dur="1000" fill="hold"/>
                                        <p:tgtEl>
                                          <p:spTgt spid="21"/>
                                        </p:tgtEl>
                                        <p:attrNameLst>
                                          <p:attrName>ppt_x</p:attrName>
                                        </p:attrNameLst>
                                      </p:cBhvr>
                                      <p:tavLst>
                                        <p:tav tm="0">
                                          <p:val>
                                            <p:strVal val="#ppt_x"/>
                                          </p:val>
                                        </p:tav>
                                        <p:tav tm="100000">
                                          <p:val>
                                            <p:strVal val="#ppt_x"/>
                                          </p:val>
                                        </p:tav>
                                      </p:tavLst>
                                    </p:anim>
                                    <p:anim calcmode="lin" valueType="num">
                                      <p:cBhvr>
                                        <p:cTn id="23" dur="1000" fill="hold"/>
                                        <p:tgtEl>
                                          <p:spTgt spid="21"/>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fade">
                                      <p:cBhvr>
                                        <p:cTn id="26" dur="1000"/>
                                        <p:tgtEl>
                                          <p:spTgt spid="18"/>
                                        </p:tgtEl>
                                      </p:cBhvr>
                                    </p:animEffect>
                                    <p:anim calcmode="lin" valueType="num">
                                      <p:cBhvr>
                                        <p:cTn id="27" dur="1000" fill="hold"/>
                                        <p:tgtEl>
                                          <p:spTgt spid="18"/>
                                        </p:tgtEl>
                                        <p:attrNameLst>
                                          <p:attrName>ppt_x</p:attrName>
                                        </p:attrNameLst>
                                      </p:cBhvr>
                                      <p:tavLst>
                                        <p:tav tm="0">
                                          <p:val>
                                            <p:strVal val="#ppt_x"/>
                                          </p:val>
                                        </p:tav>
                                        <p:tav tm="100000">
                                          <p:val>
                                            <p:strVal val="#ppt_x"/>
                                          </p:val>
                                        </p:tav>
                                      </p:tavLst>
                                    </p:anim>
                                    <p:anim calcmode="lin" valueType="num">
                                      <p:cBhvr>
                                        <p:cTn id="28" dur="1000" fill="hold"/>
                                        <p:tgtEl>
                                          <p:spTgt spid="18"/>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20"/>
                                        </p:tgtEl>
                                        <p:attrNameLst>
                                          <p:attrName>style.visibility</p:attrName>
                                        </p:attrNameLst>
                                      </p:cBhvr>
                                      <p:to>
                                        <p:strVal val="visible"/>
                                      </p:to>
                                    </p:set>
                                    <p:animEffect transition="in" filter="fade">
                                      <p:cBhvr>
                                        <p:cTn id="31" dur="1000"/>
                                        <p:tgtEl>
                                          <p:spTgt spid="20"/>
                                        </p:tgtEl>
                                      </p:cBhvr>
                                    </p:animEffect>
                                    <p:anim calcmode="lin" valueType="num">
                                      <p:cBhvr>
                                        <p:cTn id="32" dur="1000" fill="hold"/>
                                        <p:tgtEl>
                                          <p:spTgt spid="20"/>
                                        </p:tgtEl>
                                        <p:attrNameLst>
                                          <p:attrName>ppt_x</p:attrName>
                                        </p:attrNameLst>
                                      </p:cBhvr>
                                      <p:tavLst>
                                        <p:tav tm="0">
                                          <p:val>
                                            <p:strVal val="#ppt_x"/>
                                          </p:val>
                                        </p:tav>
                                        <p:tav tm="100000">
                                          <p:val>
                                            <p:strVal val="#ppt_x"/>
                                          </p:val>
                                        </p:tav>
                                      </p:tavLst>
                                    </p:anim>
                                    <p:anim calcmode="lin" valueType="num">
                                      <p:cBhvr>
                                        <p:cTn id="33"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355945" y="-1193800"/>
            <a:ext cx="10666043" cy="2057400"/>
            <a:chOff x="0" y="0"/>
            <a:chExt cx="4214843" cy="812800"/>
          </a:xfrm>
        </p:grpSpPr>
        <p:sp>
          <p:nvSpPr>
            <p:cNvPr id="3" name="Freeform 3"/>
            <p:cNvSpPr/>
            <p:nvPr/>
          </p:nvSpPr>
          <p:spPr>
            <a:xfrm>
              <a:off x="0" y="0"/>
              <a:ext cx="4214843" cy="812800"/>
            </a:xfrm>
            <a:custGeom>
              <a:avLst/>
              <a:gdLst/>
              <a:ahLst/>
              <a:cxnLst/>
              <a:rect l="l" t="t" r="r" b="b"/>
              <a:pathLst>
                <a:path w="4214843" h="812800">
                  <a:moveTo>
                    <a:pt x="0" y="0"/>
                  </a:moveTo>
                  <a:lnTo>
                    <a:pt x="4214843" y="0"/>
                  </a:lnTo>
                  <a:lnTo>
                    <a:pt x="4214843" y="812800"/>
                  </a:lnTo>
                  <a:lnTo>
                    <a:pt x="0" y="812800"/>
                  </a:lnTo>
                  <a:close/>
                </a:path>
              </a:pathLst>
            </a:custGeom>
            <a:solidFill>
              <a:srgbClr val="BDC89F">
                <a:alpha val="80000"/>
              </a:srgbClr>
            </a:solidFill>
          </p:spPr>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1772"/>
                </a:lnSpc>
                <a:spcBef>
                  <a:spcPct val="0"/>
                </a:spcBef>
              </a:pPr>
              <a:endParaRPr>
                <a:latin typeface="Arial" pitchFamily="34" charset="0"/>
              </a:endParaRPr>
            </a:p>
          </p:txBody>
        </p:sp>
      </p:grpSp>
      <p:grpSp>
        <p:nvGrpSpPr>
          <p:cNvPr id="5" name="Group 5"/>
          <p:cNvGrpSpPr/>
          <p:nvPr/>
        </p:nvGrpSpPr>
        <p:grpSpPr>
          <a:xfrm>
            <a:off x="397169" y="298980"/>
            <a:ext cx="3717056" cy="520170"/>
            <a:chOff x="0" y="-66674"/>
            <a:chExt cx="7436048" cy="1040341"/>
          </a:xfrm>
        </p:grpSpPr>
        <p:sp>
          <p:nvSpPr>
            <p:cNvPr id="6" name="AutoShape 6"/>
            <p:cNvSpPr/>
            <p:nvPr/>
          </p:nvSpPr>
          <p:spPr>
            <a:xfrm>
              <a:off x="0" y="973667"/>
              <a:ext cx="7436048" cy="0"/>
            </a:xfrm>
            <a:prstGeom prst="line">
              <a:avLst/>
            </a:prstGeom>
            <a:ln w="88900" cap="flat">
              <a:solidFill>
                <a:srgbClr val="9A0000"/>
              </a:solidFill>
              <a:prstDash val="solid"/>
              <a:headEnd type="none" w="sm" len="sm"/>
              <a:tailEnd type="none" w="sm" len="sm"/>
            </a:ln>
          </p:spPr>
        </p:sp>
        <p:sp>
          <p:nvSpPr>
            <p:cNvPr id="7" name="TextBox 7"/>
            <p:cNvSpPr txBox="1"/>
            <p:nvPr/>
          </p:nvSpPr>
          <p:spPr>
            <a:xfrm>
              <a:off x="0" y="-66674"/>
              <a:ext cx="7436048" cy="769059"/>
            </a:xfrm>
            <a:prstGeom prst="rect">
              <a:avLst/>
            </a:prstGeom>
          </p:spPr>
          <p:txBody>
            <a:bodyPr lIns="0" tIns="0" rIns="0" bIns="0" rtlCol="0" anchor="t">
              <a:spAutoFit/>
            </a:bodyPr>
            <a:lstStyle/>
            <a:p>
              <a:pPr algn="just">
                <a:lnSpc>
                  <a:spcPts val="3266"/>
                </a:lnSpc>
              </a:pPr>
              <a:r>
                <a:rPr lang="vi-VN" sz="2300" b="1">
                  <a:solidFill>
                    <a:srgbClr val="000000"/>
                  </a:solidFill>
                  <a:latin typeface="Arial" pitchFamily="34" charset="0"/>
                </a:rPr>
                <a:t>II. CẢM ỨNG Ở THỰC VẬT</a:t>
              </a:r>
            </a:p>
          </p:txBody>
        </p:sp>
      </p:grpSp>
      <p:grpSp>
        <p:nvGrpSpPr>
          <p:cNvPr id="8" name="Group 8"/>
          <p:cNvGrpSpPr/>
          <p:nvPr/>
        </p:nvGrpSpPr>
        <p:grpSpPr>
          <a:xfrm>
            <a:off x="397169" y="1194859"/>
            <a:ext cx="9003345" cy="883651"/>
            <a:chOff x="0" y="0"/>
            <a:chExt cx="18011381" cy="1767302"/>
          </a:xfrm>
        </p:grpSpPr>
        <p:grpSp>
          <p:nvGrpSpPr>
            <p:cNvPr id="9" name="Group 9"/>
            <p:cNvGrpSpPr/>
            <p:nvPr/>
          </p:nvGrpSpPr>
          <p:grpSpPr>
            <a:xfrm rot="5400000">
              <a:off x="-110456" y="110456"/>
              <a:ext cx="1767302" cy="1546389"/>
              <a:chOff x="0" y="0"/>
              <a:chExt cx="812800" cy="711200"/>
            </a:xfrm>
          </p:grpSpPr>
          <p:sp>
            <p:nvSpPr>
              <p:cNvPr id="10" name="Freeform 10"/>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9A0000"/>
              </a:solidFill>
            </p:spPr>
          </p:sp>
          <p:sp>
            <p:nvSpPr>
              <p:cNvPr id="11" name="TextBox 11"/>
              <p:cNvSpPr txBox="1"/>
              <p:nvPr/>
            </p:nvSpPr>
            <p:spPr>
              <a:xfrm>
                <a:off x="127000" y="273050"/>
                <a:ext cx="558800" cy="387350"/>
              </a:xfrm>
              <a:prstGeom prst="rect">
                <a:avLst/>
              </a:prstGeom>
            </p:spPr>
            <p:txBody>
              <a:bodyPr lIns="50800" tIns="50800" rIns="50800" bIns="50800" rtlCol="0" anchor="ctr"/>
              <a:lstStyle/>
              <a:p>
                <a:pPr algn="ctr">
                  <a:lnSpc>
                    <a:spcPts val="2411"/>
                  </a:lnSpc>
                </a:pPr>
                <a:endParaRPr lang="vi-VN" b="1">
                  <a:latin typeface="Arial" pitchFamily="34" charset="0"/>
                </a:endParaRPr>
              </a:p>
            </p:txBody>
          </p:sp>
        </p:grpSp>
        <p:sp>
          <p:nvSpPr>
            <p:cNvPr id="12" name="TextBox 12"/>
            <p:cNvSpPr txBox="1"/>
            <p:nvPr/>
          </p:nvSpPr>
          <p:spPr>
            <a:xfrm>
              <a:off x="1847923" y="463494"/>
              <a:ext cx="16163458" cy="769058"/>
            </a:xfrm>
            <a:prstGeom prst="rect">
              <a:avLst/>
            </a:prstGeom>
          </p:spPr>
          <p:txBody>
            <a:bodyPr lIns="0" tIns="0" rIns="0" bIns="0" rtlCol="0" anchor="t">
              <a:spAutoFit/>
            </a:bodyPr>
            <a:lstStyle/>
            <a:p>
              <a:pPr algn="just">
                <a:lnSpc>
                  <a:spcPts val="3266"/>
                </a:lnSpc>
              </a:pPr>
              <a:r>
                <a:rPr lang="vi-VN" sz="2300" b="1">
                  <a:solidFill>
                    <a:srgbClr val="000000"/>
                  </a:solidFill>
                  <a:latin typeface="Arial" pitchFamily="34" charset="0"/>
                </a:rPr>
                <a:t>Ứng dụng tính hướng hóa</a:t>
              </a:r>
            </a:p>
          </p:txBody>
        </p:sp>
      </p:grpSp>
      <p:grpSp>
        <p:nvGrpSpPr>
          <p:cNvPr id="13" name="Group 13"/>
          <p:cNvGrpSpPr/>
          <p:nvPr/>
        </p:nvGrpSpPr>
        <p:grpSpPr>
          <a:xfrm>
            <a:off x="397169" y="2260265"/>
            <a:ext cx="5003995" cy="1168735"/>
            <a:chOff x="0" y="0"/>
            <a:chExt cx="10010597" cy="2337469"/>
          </a:xfrm>
        </p:grpSpPr>
        <p:grpSp>
          <p:nvGrpSpPr>
            <p:cNvPr id="14" name="Group 14"/>
            <p:cNvGrpSpPr/>
            <p:nvPr/>
          </p:nvGrpSpPr>
          <p:grpSpPr>
            <a:xfrm rot="-5400000">
              <a:off x="3836564" y="-3836564"/>
              <a:ext cx="2337469" cy="10010597"/>
              <a:chOff x="0" y="0"/>
              <a:chExt cx="461722" cy="1977402"/>
            </a:xfrm>
          </p:grpSpPr>
          <p:sp>
            <p:nvSpPr>
              <p:cNvPr id="15" name="Freeform 15"/>
              <p:cNvSpPr/>
              <p:nvPr/>
            </p:nvSpPr>
            <p:spPr>
              <a:xfrm>
                <a:off x="0" y="0"/>
                <a:ext cx="461722" cy="1977402"/>
              </a:xfrm>
              <a:custGeom>
                <a:avLst/>
                <a:gdLst/>
                <a:ahLst/>
                <a:cxnLst/>
                <a:rect l="l" t="t" r="r" b="b"/>
                <a:pathLst>
                  <a:path w="461722" h="1977402">
                    <a:moveTo>
                      <a:pt x="153991" y="1958333"/>
                    </a:moveTo>
                    <a:cubicBezTo>
                      <a:pt x="177662" y="1969847"/>
                      <a:pt x="204573" y="1977402"/>
                      <a:pt x="230985" y="1977402"/>
                    </a:cubicBezTo>
                    <a:cubicBezTo>
                      <a:pt x="257399" y="1977402"/>
                      <a:pt x="282815" y="1970925"/>
                      <a:pt x="306236" y="1959411"/>
                    </a:cubicBezTo>
                    <a:cubicBezTo>
                      <a:pt x="306735" y="1959052"/>
                      <a:pt x="307234" y="1959052"/>
                      <a:pt x="307732" y="1958692"/>
                    </a:cubicBezTo>
                    <a:cubicBezTo>
                      <a:pt x="395691" y="1912637"/>
                      <a:pt x="460476" y="1791023"/>
                      <a:pt x="461722" y="1623031"/>
                    </a:cubicBezTo>
                    <a:lnTo>
                      <a:pt x="461722" y="0"/>
                    </a:lnTo>
                    <a:lnTo>
                      <a:pt x="0" y="0"/>
                    </a:lnTo>
                    <a:lnTo>
                      <a:pt x="0" y="1621826"/>
                    </a:lnTo>
                    <a:cubicBezTo>
                      <a:pt x="1246" y="1791742"/>
                      <a:pt x="65035" y="1913357"/>
                      <a:pt x="153991" y="1958333"/>
                    </a:cubicBezTo>
                    <a:close/>
                  </a:path>
                </a:pathLst>
              </a:custGeom>
              <a:solidFill>
                <a:srgbClr val="C9E265"/>
              </a:solidFill>
            </p:spPr>
          </p:sp>
          <p:sp>
            <p:nvSpPr>
              <p:cNvPr id="16" name="TextBox 16"/>
              <p:cNvSpPr txBox="1"/>
              <p:nvPr/>
            </p:nvSpPr>
            <p:spPr>
              <a:xfrm>
                <a:off x="0" y="-57150"/>
                <a:ext cx="660400" cy="742950"/>
              </a:xfrm>
              <a:prstGeom prst="rect">
                <a:avLst/>
              </a:prstGeom>
            </p:spPr>
            <p:txBody>
              <a:bodyPr lIns="50800" tIns="50800" rIns="50800" bIns="50800" rtlCol="0" anchor="ctr"/>
              <a:lstStyle/>
              <a:p>
                <a:pPr algn="ctr">
                  <a:lnSpc>
                    <a:spcPct val="120000"/>
                  </a:lnSpc>
                </a:pPr>
                <a:endParaRPr lang="vi-VN" b="1">
                  <a:latin typeface="Arial" pitchFamily="34" charset="0"/>
                </a:endParaRPr>
              </a:p>
            </p:txBody>
          </p:sp>
        </p:grpSp>
        <p:sp>
          <p:nvSpPr>
            <p:cNvPr id="17" name="TextBox 17"/>
            <p:cNvSpPr txBox="1"/>
            <p:nvPr/>
          </p:nvSpPr>
          <p:spPr>
            <a:xfrm>
              <a:off x="577054" y="335826"/>
              <a:ext cx="8097773" cy="1620829"/>
            </a:xfrm>
            <a:prstGeom prst="rect">
              <a:avLst/>
            </a:prstGeom>
          </p:spPr>
          <p:txBody>
            <a:bodyPr lIns="0" tIns="0" rIns="0" bIns="0" rtlCol="0" anchor="t">
              <a:spAutoFit/>
            </a:bodyPr>
            <a:lstStyle/>
            <a:p>
              <a:pPr algn="just">
                <a:lnSpc>
                  <a:spcPct val="120000"/>
                </a:lnSpc>
                <a:spcBef>
                  <a:spcPct val="0"/>
                </a:spcBef>
              </a:pPr>
              <a:r>
                <a:rPr lang="vi-VN" sz="2300" b="1">
                  <a:solidFill>
                    <a:srgbClr val="000000"/>
                  </a:solidFill>
                  <a:latin typeface="Arial" pitchFamily="34" charset="0"/>
                </a:rPr>
                <a:t>Một số loài cây cần bón phân sát bề mặt đất </a:t>
              </a:r>
            </a:p>
          </p:txBody>
        </p:sp>
      </p:grpSp>
      <p:sp>
        <p:nvSpPr>
          <p:cNvPr id="18" name="TextBox 18"/>
          <p:cNvSpPr txBox="1"/>
          <p:nvPr/>
        </p:nvSpPr>
        <p:spPr>
          <a:xfrm>
            <a:off x="4500390" y="287867"/>
            <a:ext cx="7076025" cy="384529"/>
          </a:xfrm>
          <a:prstGeom prst="rect">
            <a:avLst/>
          </a:prstGeom>
        </p:spPr>
        <p:txBody>
          <a:bodyPr lIns="0" tIns="0" rIns="0" bIns="0" rtlCol="0" anchor="t">
            <a:spAutoFit/>
          </a:bodyPr>
          <a:lstStyle/>
          <a:p>
            <a:pPr algn="just">
              <a:lnSpc>
                <a:spcPts val="3266"/>
              </a:lnSpc>
              <a:spcBef>
                <a:spcPct val="0"/>
              </a:spcBef>
            </a:pPr>
            <a:r>
              <a:rPr lang="vi-VN" sz="2300" b="1">
                <a:solidFill>
                  <a:srgbClr val="000000"/>
                </a:solidFill>
                <a:latin typeface="Arial" pitchFamily="34" charset="0"/>
              </a:rPr>
              <a:t>2. Ứng dụng cảm ứng ở thực vật trong thực tiễn</a:t>
            </a:r>
          </a:p>
        </p:txBody>
      </p:sp>
      <p:grpSp>
        <p:nvGrpSpPr>
          <p:cNvPr id="19" name="Group 19"/>
          <p:cNvGrpSpPr/>
          <p:nvPr/>
        </p:nvGrpSpPr>
        <p:grpSpPr>
          <a:xfrm>
            <a:off x="5675626" y="1194859"/>
            <a:ext cx="6132667" cy="5515806"/>
            <a:chOff x="0" y="0"/>
            <a:chExt cx="12268530" cy="11031612"/>
          </a:xfrm>
        </p:grpSpPr>
        <p:pic>
          <p:nvPicPr>
            <p:cNvPr id="20" name="Picture 20"/>
            <p:cNvPicPr>
              <a:picLocks noChangeAspect="1"/>
            </p:cNvPicPr>
            <p:nvPr/>
          </p:nvPicPr>
          <p:blipFill>
            <a:blip r:embed="rId2"/>
            <a:srcRect l="8944" r="8944"/>
            <a:stretch>
              <a:fillRect/>
            </a:stretch>
          </p:blipFill>
          <p:spPr>
            <a:xfrm>
              <a:off x="0" y="0"/>
              <a:ext cx="12268530" cy="9954683"/>
            </a:xfrm>
            <a:prstGeom prst="rect">
              <a:avLst/>
            </a:prstGeom>
          </p:spPr>
        </p:pic>
        <p:sp>
          <p:nvSpPr>
            <p:cNvPr id="21" name="TextBox 21"/>
            <p:cNvSpPr txBox="1"/>
            <p:nvPr/>
          </p:nvSpPr>
          <p:spPr>
            <a:xfrm>
              <a:off x="5056847" y="10262554"/>
              <a:ext cx="2154833" cy="769058"/>
            </a:xfrm>
            <a:prstGeom prst="rect">
              <a:avLst/>
            </a:prstGeom>
          </p:spPr>
          <p:txBody>
            <a:bodyPr lIns="0" tIns="0" rIns="0" bIns="0" rtlCol="0" anchor="t">
              <a:spAutoFit/>
            </a:bodyPr>
            <a:lstStyle/>
            <a:p>
              <a:pPr algn="ctr">
                <a:lnSpc>
                  <a:spcPts val="3266"/>
                </a:lnSpc>
              </a:pPr>
              <a:r>
                <a:rPr lang="vi-VN" sz="2300" b="1">
                  <a:solidFill>
                    <a:srgbClr val="000000"/>
                  </a:solidFill>
                  <a:latin typeface="Arial" pitchFamily="34" charset="0"/>
                </a:rPr>
                <a:t>Cây lúa</a:t>
              </a:r>
            </a:p>
          </p:txBody>
        </p:sp>
      </p:grpSp>
      <p:grpSp>
        <p:nvGrpSpPr>
          <p:cNvPr id="22" name="Group 22"/>
          <p:cNvGrpSpPr/>
          <p:nvPr/>
        </p:nvGrpSpPr>
        <p:grpSpPr>
          <a:xfrm>
            <a:off x="391797" y="3759200"/>
            <a:ext cx="5009368" cy="2948341"/>
            <a:chOff x="0" y="0"/>
            <a:chExt cx="10021346" cy="5896683"/>
          </a:xfrm>
        </p:grpSpPr>
        <p:pic>
          <p:nvPicPr>
            <p:cNvPr id="23" name="Picture 23"/>
            <p:cNvPicPr>
              <a:picLocks noChangeAspect="1"/>
            </p:cNvPicPr>
            <p:nvPr/>
          </p:nvPicPr>
          <p:blipFill>
            <a:blip r:embed="rId3"/>
            <a:srcRect t="17421" b="10432"/>
            <a:stretch>
              <a:fillRect/>
            </a:stretch>
          </p:blipFill>
          <p:spPr>
            <a:xfrm>
              <a:off x="0" y="0"/>
              <a:ext cx="10021346" cy="4826000"/>
            </a:xfrm>
            <a:prstGeom prst="rect">
              <a:avLst/>
            </a:prstGeom>
          </p:spPr>
        </p:pic>
        <p:sp>
          <p:nvSpPr>
            <p:cNvPr id="24" name="TextBox 24"/>
            <p:cNvSpPr txBox="1"/>
            <p:nvPr/>
          </p:nvSpPr>
          <p:spPr>
            <a:xfrm>
              <a:off x="3811135" y="5127625"/>
              <a:ext cx="2409826" cy="769058"/>
            </a:xfrm>
            <a:prstGeom prst="rect">
              <a:avLst/>
            </a:prstGeom>
          </p:spPr>
          <p:txBody>
            <a:bodyPr lIns="0" tIns="0" rIns="0" bIns="0" rtlCol="0" anchor="t">
              <a:spAutoFit/>
            </a:bodyPr>
            <a:lstStyle/>
            <a:p>
              <a:pPr algn="ctr">
                <a:lnSpc>
                  <a:spcPts val="3266"/>
                </a:lnSpc>
              </a:pPr>
              <a:r>
                <a:rPr lang="vi-VN" sz="2300" b="1">
                  <a:solidFill>
                    <a:srgbClr val="000000"/>
                  </a:solidFill>
                  <a:latin typeface="Arial" pitchFamily="34" charset="0"/>
                </a:rPr>
                <a:t>Cây dừa</a:t>
              </a:r>
            </a:p>
          </p:txBody>
        </p:sp>
      </p:gr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1000"/>
                                        <p:tgtEl>
                                          <p:spTgt spid="13"/>
                                        </p:tgtEl>
                                      </p:cBhvr>
                                    </p:animEffect>
                                    <p:anim calcmode="lin" valueType="num">
                                      <p:cBhvr>
                                        <p:cTn id="15" dur="1000" fill="hold"/>
                                        <p:tgtEl>
                                          <p:spTgt spid="13"/>
                                        </p:tgtEl>
                                        <p:attrNameLst>
                                          <p:attrName>ppt_x</p:attrName>
                                        </p:attrNameLst>
                                      </p:cBhvr>
                                      <p:tavLst>
                                        <p:tav tm="0">
                                          <p:val>
                                            <p:strVal val="#ppt_x"/>
                                          </p:val>
                                        </p:tav>
                                        <p:tav tm="100000">
                                          <p:val>
                                            <p:strVal val="#ppt_x"/>
                                          </p:val>
                                        </p:tav>
                                      </p:tavLst>
                                    </p:anim>
                                    <p:anim calcmode="lin" valueType="num">
                                      <p:cBhvr>
                                        <p:cTn id="1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2"/>
                                        </p:tgtEl>
                                        <p:attrNameLst>
                                          <p:attrName>style.visibility</p:attrName>
                                        </p:attrNameLst>
                                      </p:cBhvr>
                                      <p:to>
                                        <p:strVal val="visible"/>
                                      </p:to>
                                    </p:set>
                                    <p:animEffect transition="in" filter="fade">
                                      <p:cBhvr>
                                        <p:cTn id="21" dur="1000"/>
                                        <p:tgtEl>
                                          <p:spTgt spid="22"/>
                                        </p:tgtEl>
                                      </p:cBhvr>
                                    </p:animEffect>
                                    <p:anim calcmode="lin" valueType="num">
                                      <p:cBhvr>
                                        <p:cTn id="22" dur="1000" fill="hold"/>
                                        <p:tgtEl>
                                          <p:spTgt spid="22"/>
                                        </p:tgtEl>
                                        <p:attrNameLst>
                                          <p:attrName>ppt_x</p:attrName>
                                        </p:attrNameLst>
                                      </p:cBhvr>
                                      <p:tavLst>
                                        <p:tav tm="0">
                                          <p:val>
                                            <p:strVal val="#ppt_x"/>
                                          </p:val>
                                        </p:tav>
                                        <p:tav tm="100000">
                                          <p:val>
                                            <p:strVal val="#ppt_x"/>
                                          </p:val>
                                        </p:tav>
                                      </p:tavLst>
                                    </p:anim>
                                    <p:anim calcmode="lin" valueType="num">
                                      <p:cBhvr>
                                        <p:cTn id="23"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9"/>
                                        </p:tgtEl>
                                        <p:attrNameLst>
                                          <p:attrName>style.visibility</p:attrName>
                                        </p:attrNameLst>
                                      </p:cBhvr>
                                      <p:to>
                                        <p:strVal val="visible"/>
                                      </p:to>
                                    </p:set>
                                    <p:animEffect transition="in" filter="fade">
                                      <p:cBhvr>
                                        <p:cTn id="28" dur="1000"/>
                                        <p:tgtEl>
                                          <p:spTgt spid="19"/>
                                        </p:tgtEl>
                                      </p:cBhvr>
                                    </p:animEffect>
                                    <p:anim calcmode="lin" valueType="num">
                                      <p:cBhvr>
                                        <p:cTn id="29" dur="1000" fill="hold"/>
                                        <p:tgtEl>
                                          <p:spTgt spid="19"/>
                                        </p:tgtEl>
                                        <p:attrNameLst>
                                          <p:attrName>ppt_x</p:attrName>
                                        </p:attrNameLst>
                                      </p:cBhvr>
                                      <p:tavLst>
                                        <p:tav tm="0">
                                          <p:val>
                                            <p:strVal val="#ppt_x"/>
                                          </p:val>
                                        </p:tav>
                                        <p:tav tm="100000">
                                          <p:val>
                                            <p:strVal val="#ppt_x"/>
                                          </p:val>
                                        </p:tav>
                                      </p:tavLst>
                                    </p:anim>
                                    <p:anim calcmode="lin" valueType="num">
                                      <p:cBhvr>
                                        <p:cTn id="30"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355945" y="-1193800"/>
            <a:ext cx="10666043" cy="2057400"/>
            <a:chOff x="0" y="0"/>
            <a:chExt cx="4214843" cy="812800"/>
          </a:xfrm>
        </p:grpSpPr>
        <p:sp>
          <p:nvSpPr>
            <p:cNvPr id="3" name="Freeform 3"/>
            <p:cNvSpPr/>
            <p:nvPr/>
          </p:nvSpPr>
          <p:spPr>
            <a:xfrm>
              <a:off x="0" y="0"/>
              <a:ext cx="4214843" cy="812800"/>
            </a:xfrm>
            <a:custGeom>
              <a:avLst/>
              <a:gdLst/>
              <a:ahLst/>
              <a:cxnLst/>
              <a:rect l="l" t="t" r="r" b="b"/>
              <a:pathLst>
                <a:path w="4214843" h="812800">
                  <a:moveTo>
                    <a:pt x="0" y="0"/>
                  </a:moveTo>
                  <a:lnTo>
                    <a:pt x="4214843" y="0"/>
                  </a:lnTo>
                  <a:lnTo>
                    <a:pt x="4214843" y="812800"/>
                  </a:lnTo>
                  <a:lnTo>
                    <a:pt x="0" y="812800"/>
                  </a:lnTo>
                  <a:close/>
                </a:path>
              </a:pathLst>
            </a:custGeom>
            <a:solidFill>
              <a:srgbClr val="BDC89F">
                <a:alpha val="80000"/>
              </a:srgbClr>
            </a:solidFill>
          </p:spPr>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1772"/>
                </a:lnSpc>
                <a:spcBef>
                  <a:spcPct val="0"/>
                </a:spcBef>
              </a:pPr>
              <a:endParaRPr>
                <a:latin typeface="Arial" pitchFamily="34" charset="0"/>
              </a:endParaRPr>
            </a:p>
          </p:txBody>
        </p:sp>
      </p:grpSp>
      <p:grpSp>
        <p:nvGrpSpPr>
          <p:cNvPr id="5" name="Group 5"/>
          <p:cNvGrpSpPr/>
          <p:nvPr/>
        </p:nvGrpSpPr>
        <p:grpSpPr>
          <a:xfrm>
            <a:off x="397169" y="298980"/>
            <a:ext cx="3717056" cy="520170"/>
            <a:chOff x="0" y="-66674"/>
            <a:chExt cx="7436048" cy="1040341"/>
          </a:xfrm>
        </p:grpSpPr>
        <p:sp>
          <p:nvSpPr>
            <p:cNvPr id="6" name="AutoShape 6"/>
            <p:cNvSpPr/>
            <p:nvPr/>
          </p:nvSpPr>
          <p:spPr>
            <a:xfrm>
              <a:off x="0" y="973667"/>
              <a:ext cx="7436048" cy="0"/>
            </a:xfrm>
            <a:prstGeom prst="line">
              <a:avLst/>
            </a:prstGeom>
            <a:ln w="88900" cap="flat">
              <a:solidFill>
                <a:srgbClr val="9A0000"/>
              </a:solidFill>
              <a:prstDash val="solid"/>
              <a:headEnd type="none" w="sm" len="sm"/>
              <a:tailEnd type="none" w="sm" len="sm"/>
            </a:ln>
          </p:spPr>
        </p:sp>
        <p:sp>
          <p:nvSpPr>
            <p:cNvPr id="7" name="TextBox 7"/>
            <p:cNvSpPr txBox="1"/>
            <p:nvPr/>
          </p:nvSpPr>
          <p:spPr>
            <a:xfrm>
              <a:off x="0" y="-66674"/>
              <a:ext cx="7436048" cy="769059"/>
            </a:xfrm>
            <a:prstGeom prst="rect">
              <a:avLst/>
            </a:prstGeom>
          </p:spPr>
          <p:txBody>
            <a:bodyPr lIns="0" tIns="0" rIns="0" bIns="0" rtlCol="0" anchor="t">
              <a:spAutoFit/>
            </a:bodyPr>
            <a:lstStyle/>
            <a:p>
              <a:pPr algn="just">
                <a:lnSpc>
                  <a:spcPts val="3266"/>
                </a:lnSpc>
              </a:pPr>
              <a:r>
                <a:rPr lang="vi-VN" sz="2300" b="1">
                  <a:solidFill>
                    <a:srgbClr val="000000"/>
                  </a:solidFill>
                  <a:latin typeface="Arial" pitchFamily="34" charset="0"/>
                </a:rPr>
                <a:t>II. CẢM ỨNG Ở THỰC VẬT</a:t>
              </a:r>
            </a:p>
          </p:txBody>
        </p:sp>
      </p:grpSp>
      <p:grpSp>
        <p:nvGrpSpPr>
          <p:cNvPr id="8" name="Group 8"/>
          <p:cNvGrpSpPr/>
          <p:nvPr/>
        </p:nvGrpSpPr>
        <p:grpSpPr>
          <a:xfrm>
            <a:off x="397169" y="1194859"/>
            <a:ext cx="9003345" cy="883651"/>
            <a:chOff x="0" y="0"/>
            <a:chExt cx="18011381" cy="1767302"/>
          </a:xfrm>
        </p:grpSpPr>
        <p:grpSp>
          <p:nvGrpSpPr>
            <p:cNvPr id="9" name="Group 9"/>
            <p:cNvGrpSpPr/>
            <p:nvPr/>
          </p:nvGrpSpPr>
          <p:grpSpPr>
            <a:xfrm rot="5400000">
              <a:off x="-110456" y="110456"/>
              <a:ext cx="1767302" cy="1546389"/>
              <a:chOff x="0" y="0"/>
              <a:chExt cx="812800" cy="711200"/>
            </a:xfrm>
          </p:grpSpPr>
          <p:sp>
            <p:nvSpPr>
              <p:cNvPr id="10" name="Freeform 10"/>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9A0000"/>
              </a:solidFill>
            </p:spPr>
          </p:sp>
          <p:sp>
            <p:nvSpPr>
              <p:cNvPr id="11" name="TextBox 11"/>
              <p:cNvSpPr txBox="1"/>
              <p:nvPr/>
            </p:nvSpPr>
            <p:spPr>
              <a:xfrm>
                <a:off x="127000" y="273050"/>
                <a:ext cx="558800" cy="387350"/>
              </a:xfrm>
              <a:prstGeom prst="rect">
                <a:avLst/>
              </a:prstGeom>
            </p:spPr>
            <p:txBody>
              <a:bodyPr lIns="50800" tIns="50800" rIns="50800" bIns="50800" rtlCol="0" anchor="ctr"/>
              <a:lstStyle/>
              <a:p>
                <a:pPr algn="ctr">
                  <a:lnSpc>
                    <a:spcPts val="2411"/>
                  </a:lnSpc>
                </a:pPr>
                <a:endParaRPr lang="vi-VN" b="1">
                  <a:latin typeface="Arial" pitchFamily="34" charset="0"/>
                </a:endParaRPr>
              </a:p>
            </p:txBody>
          </p:sp>
        </p:grpSp>
        <p:sp>
          <p:nvSpPr>
            <p:cNvPr id="12" name="TextBox 12"/>
            <p:cNvSpPr txBox="1"/>
            <p:nvPr/>
          </p:nvSpPr>
          <p:spPr>
            <a:xfrm>
              <a:off x="1847923" y="463494"/>
              <a:ext cx="16163458" cy="769058"/>
            </a:xfrm>
            <a:prstGeom prst="rect">
              <a:avLst/>
            </a:prstGeom>
          </p:spPr>
          <p:txBody>
            <a:bodyPr lIns="0" tIns="0" rIns="0" bIns="0" rtlCol="0" anchor="t">
              <a:spAutoFit/>
            </a:bodyPr>
            <a:lstStyle/>
            <a:p>
              <a:pPr algn="just">
                <a:lnSpc>
                  <a:spcPts val="3266"/>
                </a:lnSpc>
              </a:pPr>
              <a:r>
                <a:rPr lang="vi-VN" sz="2300" b="1">
                  <a:solidFill>
                    <a:srgbClr val="000000"/>
                  </a:solidFill>
                  <a:latin typeface="Arial" pitchFamily="34" charset="0"/>
                </a:rPr>
                <a:t>Ứng dụng tính hướng hóa</a:t>
              </a:r>
            </a:p>
          </p:txBody>
        </p:sp>
      </p:grpSp>
      <p:grpSp>
        <p:nvGrpSpPr>
          <p:cNvPr id="13" name="Group 13"/>
          <p:cNvGrpSpPr/>
          <p:nvPr/>
        </p:nvGrpSpPr>
        <p:grpSpPr>
          <a:xfrm>
            <a:off x="397169" y="2260265"/>
            <a:ext cx="5003995" cy="1168735"/>
            <a:chOff x="0" y="0"/>
            <a:chExt cx="10010597" cy="2337469"/>
          </a:xfrm>
        </p:grpSpPr>
        <p:grpSp>
          <p:nvGrpSpPr>
            <p:cNvPr id="14" name="Group 14"/>
            <p:cNvGrpSpPr/>
            <p:nvPr/>
          </p:nvGrpSpPr>
          <p:grpSpPr>
            <a:xfrm rot="-5400000">
              <a:off x="3836564" y="-3836564"/>
              <a:ext cx="2337469" cy="10010597"/>
              <a:chOff x="0" y="0"/>
              <a:chExt cx="461722" cy="1977402"/>
            </a:xfrm>
          </p:grpSpPr>
          <p:sp>
            <p:nvSpPr>
              <p:cNvPr id="15" name="Freeform 15"/>
              <p:cNvSpPr/>
              <p:nvPr/>
            </p:nvSpPr>
            <p:spPr>
              <a:xfrm>
                <a:off x="0" y="0"/>
                <a:ext cx="461722" cy="1977402"/>
              </a:xfrm>
              <a:custGeom>
                <a:avLst/>
                <a:gdLst/>
                <a:ahLst/>
                <a:cxnLst/>
                <a:rect l="l" t="t" r="r" b="b"/>
                <a:pathLst>
                  <a:path w="461722" h="1977402">
                    <a:moveTo>
                      <a:pt x="153991" y="1958333"/>
                    </a:moveTo>
                    <a:cubicBezTo>
                      <a:pt x="177662" y="1969847"/>
                      <a:pt x="204573" y="1977402"/>
                      <a:pt x="230985" y="1977402"/>
                    </a:cubicBezTo>
                    <a:cubicBezTo>
                      <a:pt x="257399" y="1977402"/>
                      <a:pt x="282815" y="1970925"/>
                      <a:pt x="306236" y="1959411"/>
                    </a:cubicBezTo>
                    <a:cubicBezTo>
                      <a:pt x="306735" y="1959052"/>
                      <a:pt x="307234" y="1959052"/>
                      <a:pt x="307732" y="1958692"/>
                    </a:cubicBezTo>
                    <a:cubicBezTo>
                      <a:pt x="395691" y="1912637"/>
                      <a:pt x="460476" y="1791023"/>
                      <a:pt x="461722" y="1623031"/>
                    </a:cubicBezTo>
                    <a:lnTo>
                      <a:pt x="461722" y="0"/>
                    </a:lnTo>
                    <a:lnTo>
                      <a:pt x="0" y="0"/>
                    </a:lnTo>
                    <a:lnTo>
                      <a:pt x="0" y="1621826"/>
                    </a:lnTo>
                    <a:cubicBezTo>
                      <a:pt x="1246" y="1791742"/>
                      <a:pt x="65035" y="1913357"/>
                      <a:pt x="153991" y="1958333"/>
                    </a:cubicBezTo>
                    <a:close/>
                  </a:path>
                </a:pathLst>
              </a:custGeom>
              <a:solidFill>
                <a:srgbClr val="C9E265"/>
              </a:solidFill>
            </p:spPr>
          </p:sp>
          <p:sp>
            <p:nvSpPr>
              <p:cNvPr id="16" name="TextBox 16"/>
              <p:cNvSpPr txBox="1"/>
              <p:nvPr/>
            </p:nvSpPr>
            <p:spPr>
              <a:xfrm>
                <a:off x="0" y="-57150"/>
                <a:ext cx="660400" cy="742950"/>
              </a:xfrm>
              <a:prstGeom prst="rect">
                <a:avLst/>
              </a:prstGeom>
            </p:spPr>
            <p:txBody>
              <a:bodyPr lIns="50800" tIns="50800" rIns="50800" bIns="50800" rtlCol="0" anchor="ctr"/>
              <a:lstStyle/>
              <a:p>
                <a:pPr algn="ctr">
                  <a:lnSpc>
                    <a:spcPct val="120000"/>
                  </a:lnSpc>
                </a:pPr>
                <a:endParaRPr lang="vi-VN" b="1">
                  <a:latin typeface="Arial" pitchFamily="34" charset="0"/>
                </a:endParaRPr>
              </a:p>
            </p:txBody>
          </p:sp>
        </p:grpSp>
        <p:sp>
          <p:nvSpPr>
            <p:cNvPr id="17" name="TextBox 17"/>
            <p:cNvSpPr txBox="1"/>
            <p:nvPr/>
          </p:nvSpPr>
          <p:spPr>
            <a:xfrm>
              <a:off x="577054" y="335826"/>
              <a:ext cx="8097773" cy="1615443"/>
            </a:xfrm>
            <a:prstGeom prst="rect">
              <a:avLst/>
            </a:prstGeom>
          </p:spPr>
          <p:txBody>
            <a:bodyPr lIns="0" tIns="0" rIns="0" bIns="0" rtlCol="0" anchor="t">
              <a:spAutoFit/>
            </a:bodyPr>
            <a:lstStyle/>
            <a:p>
              <a:pPr algn="just">
                <a:lnSpc>
                  <a:spcPct val="120000"/>
                </a:lnSpc>
                <a:spcBef>
                  <a:spcPct val="0"/>
                </a:spcBef>
              </a:pPr>
              <a:r>
                <a:rPr lang="vi-VN" sz="2300" b="1">
                  <a:solidFill>
                    <a:srgbClr val="000000"/>
                  </a:solidFill>
                  <a:latin typeface="Arial" pitchFamily="34" charset="0"/>
                </a:rPr>
                <a:t>Một số cây khi bón phân cần đào hố ở sâu dưới đất </a:t>
              </a:r>
            </a:p>
          </p:txBody>
        </p:sp>
      </p:grpSp>
      <p:pic>
        <p:nvPicPr>
          <p:cNvPr id="18" name="Picture 18"/>
          <p:cNvPicPr>
            <a:picLocks noChangeAspect="1"/>
          </p:cNvPicPr>
          <p:nvPr/>
        </p:nvPicPr>
        <p:blipFill>
          <a:blip r:embed="rId2"/>
          <a:srcRect l="8944" r="8944"/>
          <a:stretch>
            <a:fillRect/>
          </a:stretch>
        </p:blipFill>
        <p:spPr>
          <a:xfrm>
            <a:off x="5675626" y="1194859"/>
            <a:ext cx="6132667" cy="4977341"/>
          </a:xfrm>
          <a:prstGeom prst="rect">
            <a:avLst/>
          </a:prstGeom>
        </p:spPr>
      </p:pic>
      <p:grpSp>
        <p:nvGrpSpPr>
          <p:cNvPr id="19" name="Group 19"/>
          <p:cNvGrpSpPr/>
          <p:nvPr/>
        </p:nvGrpSpPr>
        <p:grpSpPr>
          <a:xfrm>
            <a:off x="397169" y="3759200"/>
            <a:ext cx="5003995" cy="2948341"/>
            <a:chOff x="0" y="0"/>
            <a:chExt cx="10010597" cy="5896683"/>
          </a:xfrm>
        </p:grpSpPr>
        <p:sp>
          <p:nvSpPr>
            <p:cNvPr id="20" name="TextBox 20"/>
            <p:cNvSpPr txBox="1"/>
            <p:nvPr/>
          </p:nvSpPr>
          <p:spPr>
            <a:xfrm>
              <a:off x="3800386" y="5127625"/>
              <a:ext cx="4408192" cy="769058"/>
            </a:xfrm>
            <a:prstGeom prst="rect">
              <a:avLst/>
            </a:prstGeom>
          </p:spPr>
          <p:txBody>
            <a:bodyPr lIns="0" tIns="0" rIns="0" bIns="0" rtlCol="0" anchor="t">
              <a:spAutoFit/>
            </a:bodyPr>
            <a:lstStyle/>
            <a:p>
              <a:pPr>
                <a:lnSpc>
                  <a:spcPts val="3266"/>
                </a:lnSpc>
              </a:pPr>
              <a:r>
                <a:rPr lang="vi-VN" sz="2300" b="1">
                  <a:solidFill>
                    <a:srgbClr val="000000"/>
                  </a:solidFill>
                  <a:latin typeface="Arial" pitchFamily="34" charset="0"/>
                </a:rPr>
                <a:t>Cây bưởi</a:t>
              </a:r>
            </a:p>
          </p:txBody>
        </p:sp>
        <p:pic>
          <p:nvPicPr>
            <p:cNvPr id="21" name="Picture 21"/>
            <p:cNvPicPr>
              <a:picLocks noChangeAspect="1"/>
            </p:cNvPicPr>
            <p:nvPr/>
          </p:nvPicPr>
          <p:blipFill>
            <a:blip r:embed="rId3"/>
            <a:srcRect l="107" t="9945" b="17908"/>
            <a:stretch>
              <a:fillRect/>
            </a:stretch>
          </p:blipFill>
          <p:spPr>
            <a:xfrm>
              <a:off x="0" y="0"/>
              <a:ext cx="10010597" cy="4826000"/>
            </a:xfrm>
            <a:prstGeom prst="rect">
              <a:avLst/>
            </a:prstGeom>
          </p:spPr>
        </p:pic>
      </p:grpSp>
      <p:sp>
        <p:nvSpPr>
          <p:cNvPr id="22" name="TextBox 22"/>
          <p:cNvSpPr txBox="1"/>
          <p:nvPr/>
        </p:nvSpPr>
        <p:spPr>
          <a:xfrm>
            <a:off x="8203392" y="6315022"/>
            <a:ext cx="1676228" cy="384529"/>
          </a:xfrm>
          <a:prstGeom prst="rect">
            <a:avLst/>
          </a:prstGeom>
        </p:spPr>
        <p:txBody>
          <a:bodyPr lIns="0" tIns="0" rIns="0" bIns="0" rtlCol="0" anchor="t">
            <a:spAutoFit/>
          </a:bodyPr>
          <a:lstStyle/>
          <a:p>
            <a:pPr>
              <a:lnSpc>
                <a:spcPts val="3266"/>
              </a:lnSpc>
            </a:pPr>
            <a:r>
              <a:rPr lang="vi-VN" sz="2300" b="1">
                <a:solidFill>
                  <a:srgbClr val="000000"/>
                </a:solidFill>
                <a:latin typeface="Arial" pitchFamily="34" charset="0"/>
              </a:rPr>
              <a:t>Cây cam</a:t>
            </a:r>
          </a:p>
        </p:txBody>
      </p:sp>
      <p:sp>
        <p:nvSpPr>
          <p:cNvPr id="23" name="TextBox 23"/>
          <p:cNvSpPr txBox="1"/>
          <p:nvPr/>
        </p:nvSpPr>
        <p:spPr>
          <a:xfrm>
            <a:off x="4500390" y="287867"/>
            <a:ext cx="7076025" cy="384529"/>
          </a:xfrm>
          <a:prstGeom prst="rect">
            <a:avLst/>
          </a:prstGeom>
        </p:spPr>
        <p:txBody>
          <a:bodyPr lIns="0" tIns="0" rIns="0" bIns="0" rtlCol="0" anchor="t">
            <a:spAutoFit/>
          </a:bodyPr>
          <a:lstStyle/>
          <a:p>
            <a:pPr algn="just">
              <a:lnSpc>
                <a:spcPts val="3266"/>
              </a:lnSpc>
              <a:spcBef>
                <a:spcPct val="0"/>
              </a:spcBef>
            </a:pPr>
            <a:r>
              <a:rPr lang="vi-VN" sz="2300" b="1">
                <a:solidFill>
                  <a:srgbClr val="000000"/>
                </a:solidFill>
                <a:latin typeface="Arial" pitchFamily="34" charset="0"/>
              </a:rPr>
              <a:t>2. Ứng dụng cảm ứng ở thực vật trong thực tiễn</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9"/>
                                        </p:tgtEl>
                                        <p:attrNameLst>
                                          <p:attrName>style.visibility</p:attrName>
                                        </p:attrNameLst>
                                      </p:cBhvr>
                                      <p:to>
                                        <p:strVal val="visible"/>
                                      </p:to>
                                    </p:set>
                                    <p:animEffect transition="in" filter="fade">
                                      <p:cBhvr>
                                        <p:cTn id="14" dur="1000"/>
                                        <p:tgtEl>
                                          <p:spTgt spid="19"/>
                                        </p:tgtEl>
                                      </p:cBhvr>
                                    </p:animEffect>
                                    <p:anim calcmode="lin" valueType="num">
                                      <p:cBhvr>
                                        <p:cTn id="15" dur="1000" fill="hold"/>
                                        <p:tgtEl>
                                          <p:spTgt spid="19"/>
                                        </p:tgtEl>
                                        <p:attrNameLst>
                                          <p:attrName>ppt_x</p:attrName>
                                        </p:attrNameLst>
                                      </p:cBhvr>
                                      <p:tavLst>
                                        <p:tav tm="0">
                                          <p:val>
                                            <p:strVal val="#ppt_x"/>
                                          </p:val>
                                        </p:tav>
                                        <p:tav tm="100000">
                                          <p:val>
                                            <p:strVal val="#ppt_x"/>
                                          </p:val>
                                        </p:tav>
                                      </p:tavLst>
                                    </p:anim>
                                    <p:anim calcmode="lin" valueType="num">
                                      <p:cBhvr>
                                        <p:cTn id="16"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8"/>
                                        </p:tgtEl>
                                        <p:attrNameLst>
                                          <p:attrName>style.visibility</p:attrName>
                                        </p:attrNameLst>
                                      </p:cBhvr>
                                      <p:to>
                                        <p:strVal val="visible"/>
                                      </p:to>
                                    </p:set>
                                    <p:animEffect transition="in" filter="fade">
                                      <p:cBhvr>
                                        <p:cTn id="21" dur="1000"/>
                                        <p:tgtEl>
                                          <p:spTgt spid="18"/>
                                        </p:tgtEl>
                                      </p:cBhvr>
                                    </p:animEffect>
                                    <p:anim calcmode="lin" valueType="num">
                                      <p:cBhvr>
                                        <p:cTn id="22" dur="1000" fill="hold"/>
                                        <p:tgtEl>
                                          <p:spTgt spid="18"/>
                                        </p:tgtEl>
                                        <p:attrNameLst>
                                          <p:attrName>ppt_x</p:attrName>
                                        </p:attrNameLst>
                                      </p:cBhvr>
                                      <p:tavLst>
                                        <p:tav tm="0">
                                          <p:val>
                                            <p:strVal val="#ppt_x"/>
                                          </p:val>
                                        </p:tav>
                                        <p:tav tm="100000">
                                          <p:val>
                                            <p:strVal val="#ppt_x"/>
                                          </p:val>
                                        </p:tav>
                                      </p:tavLst>
                                    </p:anim>
                                    <p:anim calcmode="lin" valueType="num">
                                      <p:cBhvr>
                                        <p:cTn id="23" dur="1000" fill="hold"/>
                                        <p:tgtEl>
                                          <p:spTgt spid="18"/>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22"/>
                                        </p:tgtEl>
                                        <p:attrNameLst>
                                          <p:attrName>style.visibility</p:attrName>
                                        </p:attrNameLst>
                                      </p:cBhvr>
                                      <p:to>
                                        <p:strVal val="visible"/>
                                      </p:to>
                                    </p:set>
                                    <p:animEffect transition="in" filter="fade">
                                      <p:cBhvr>
                                        <p:cTn id="26" dur="1000"/>
                                        <p:tgtEl>
                                          <p:spTgt spid="22"/>
                                        </p:tgtEl>
                                      </p:cBhvr>
                                    </p:animEffect>
                                    <p:anim calcmode="lin" valueType="num">
                                      <p:cBhvr>
                                        <p:cTn id="27" dur="1000" fill="hold"/>
                                        <p:tgtEl>
                                          <p:spTgt spid="22"/>
                                        </p:tgtEl>
                                        <p:attrNameLst>
                                          <p:attrName>ppt_x</p:attrName>
                                        </p:attrNameLst>
                                      </p:cBhvr>
                                      <p:tavLst>
                                        <p:tav tm="0">
                                          <p:val>
                                            <p:strVal val="#ppt_x"/>
                                          </p:val>
                                        </p:tav>
                                        <p:tav tm="100000">
                                          <p:val>
                                            <p:strVal val="#ppt_x"/>
                                          </p:val>
                                        </p:tav>
                                      </p:tavLst>
                                    </p:anim>
                                    <p:anim calcmode="lin" valueType="num">
                                      <p:cBhvr>
                                        <p:cTn id="28"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355945" y="-1193800"/>
            <a:ext cx="10666043" cy="2057400"/>
            <a:chOff x="0" y="0"/>
            <a:chExt cx="4214843" cy="812800"/>
          </a:xfrm>
        </p:grpSpPr>
        <p:sp>
          <p:nvSpPr>
            <p:cNvPr id="3" name="Freeform 3"/>
            <p:cNvSpPr/>
            <p:nvPr/>
          </p:nvSpPr>
          <p:spPr>
            <a:xfrm>
              <a:off x="0" y="0"/>
              <a:ext cx="4214843" cy="812800"/>
            </a:xfrm>
            <a:custGeom>
              <a:avLst/>
              <a:gdLst/>
              <a:ahLst/>
              <a:cxnLst/>
              <a:rect l="l" t="t" r="r" b="b"/>
              <a:pathLst>
                <a:path w="4214843" h="812800">
                  <a:moveTo>
                    <a:pt x="0" y="0"/>
                  </a:moveTo>
                  <a:lnTo>
                    <a:pt x="4214843" y="0"/>
                  </a:lnTo>
                  <a:lnTo>
                    <a:pt x="4214843" y="812800"/>
                  </a:lnTo>
                  <a:lnTo>
                    <a:pt x="0" y="812800"/>
                  </a:lnTo>
                  <a:close/>
                </a:path>
              </a:pathLst>
            </a:custGeom>
            <a:solidFill>
              <a:srgbClr val="BDC89F">
                <a:alpha val="80000"/>
              </a:srgbClr>
            </a:solidFill>
          </p:spPr>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1772"/>
                </a:lnSpc>
                <a:spcBef>
                  <a:spcPct val="0"/>
                </a:spcBef>
              </a:pPr>
              <a:endParaRPr>
                <a:latin typeface="Arial" pitchFamily="34" charset="0"/>
              </a:endParaRPr>
            </a:p>
          </p:txBody>
        </p:sp>
      </p:grpSp>
      <p:grpSp>
        <p:nvGrpSpPr>
          <p:cNvPr id="5" name="Group 5"/>
          <p:cNvGrpSpPr/>
          <p:nvPr/>
        </p:nvGrpSpPr>
        <p:grpSpPr>
          <a:xfrm>
            <a:off x="397169" y="298980"/>
            <a:ext cx="3717056" cy="520170"/>
            <a:chOff x="0" y="-66674"/>
            <a:chExt cx="7436048" cy="1040341"/>
          </a:xfrm>
        </p:grpSpPr>
        <p:sp>
          <p:nvSpPr>
            <p:cNvPr id="6" name="AutoShape 6"/>
            <p:cNvSpPr/>
            <p:nvPr/>
          </p:nvSpPr>
          <p:spPr>
            <a:xfrm>
              <a:off x="0" y="973667"/>
              <a:ext cx="7436048" cy="0"/>
            </a:xfrm>
            <a:prstGeom prst="line">
              <a:avLst/>
            </a:prstGeom>
            <a:ln w="88900" cap="flat">
              <a:solidFill>
                <a:srgbClr val="9A0000"/>
              </a:solidFill>
              <a:prstDash val="solid"/>
              <a:headEnd type="none" w="sm" len="sm"/>
              <a:tailEnd type="none" w="sm" len="sm"/>
            </a:ln>
          </p:spPr>
        </p:sp>
        <p:sp>
          <p:nvSpPr>
            <p:cNvPr id="7" name="TextBox 7"/>
            <p:cNvSpPr txBox="1"/>
            <p:nvPr/>
          </p:nvSpPr>
          <p:spPr>
            <a:xfrm>
              <a:off x="0" y="-66674"/>
              <a:ext cx="7436048" cy="769059"/>
            </a:xfrm>
            <a:prstGeom prst="rect">
              <a:avLst/>
            </a:prstGeom>
          </p:spPr>
          <p:txBody>
            <a:bodyPr lIns="0" tIns="0" rIns="0" bIns="0" rtlCol="0" anchor="t">
              <a:spAutoFit/>
            </a:bodyPr>
            <a:lstStyle/>
            <a:p>
              <a:pPr algn="just">
                <a:lnSpc>
                  <a:spcPts val="3266"/>
                </a:lnSpc>
              </a:pPr>
              <a:r>
                <a:rPr lang="vi-VN" sz="2300" b="1">
                  <a:solidFill>
                    <a:srgbClr val="000000"/>
                  </a:solidFill>
                  <a:latin typeface="Arial" pitchFamily="34" charset="0"/>
                </a:rPr>
                <a:t>II. CẢM ỨNG Ở THỰC VẬT</a:t>
              </a:r>
            </a:p>
          </p:txBody>
        </p:sp>
      </p:grpSp>
      <p:grpSp>
        <p:nvGrpSpPr>
          <p:cNvPr id="8" name="Group 8"/>
          <p:cNvGrpSpPr/>
          <p:nvPr/>
        </p:nvGrpSpPr>
        <p:grpSpPr>
          <a:xfrm>
            <a:off x="397169" y="1194859"/>
            <a:ext cx="9003345" cy="883651"/>
            <a:chOff x="0" y="0"/>
            <a:chExt cx="18011381" cy="1767302"/>
          </a:xfrm>
        </p:grpSpPr>
        <p:grpSp>
          <p:nvGrpSpPr>
            <p:cNvPr id="9" name="Group 9"/>
            <p:cNvGrpSpPr/>
            <p:nvPr/>
          </p:nvGrpSpPr>
          <p:grpSpPr>
            <a:xfrm rot="5400000">
              <a:off x="-110456" y="110456"/>
              <a:ext cx="1767302" cy="1546389"/>
              <a:chOff x="0" y="0"/>
              <a:chExt cx="812800" cy="711200"/>
            </a:xfrm>
          </p:grpSpPr>
          <p:sp>
            <p:nvSpPr>
              <p:cNvPr id="10" name="Freeform 10"/>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9A0000"/>
              </a:solidFill>
            </p:spPr>
          </p:sp>
          <p:sp>
            <p:nvSpPr>
              <p:cNvPr id="11" name="TextBox 11"/>
              <p:cNvSpPr txBox="1"/>
              <p:nvPr/>
            </p:nvSpPr>
            <p:spPr>
              <a:xfrm>
                <a:off x="127000" y="273050"/>
                <a:ext cx="558800" cy="387350"/>
              </a:xfrm>
              <a:prstGeom prst="rect">
                <a:avLst/>
              </a:prstGeom>
            </p:spPr>
            <p:txBody>
              <a:bodyPr lIns="50800" tIns="50800" rIns="50800" bIns="50800" rtlCol="0" anchor="ctr"/>
              <a:lstStyle/>
              <a:p>
                <a:pPr algn="ctr">
                  <a:lnSpc>
                    <a:spcPts val="2411"/>
                  </a:lnSpc>
                </a:pPr>
                <a:endParaRPr lang="vi-VN" b="1">
                  <a:latin typeface="Arial" pitchFamily="34" charset="0"/>
                </a:endParaRPr>
              </a:p>
            </p:txBody>
          </p:sp>
        </p:grpSp>
        <p:sp>
          <p:nvSpPr>
            <p:cNvPr id="12" name="TextBox 12"/>
            <p:cNvSpPr txBox="1"/>
            <p:nvPr/>
          </p:nvSpPr>
          <p:spPr>
            <a:xfrm>
              <a:off x="1847923" y="463494"/>
              <a:ext cx="16163458" cy="769058"/>
            </a:xfrm>
            <a:prstGeom prst="rect">
              <a:avLst/>
            </a:prstGeom>
          </p:spPr>
          <p:txBody>
            <a:bodyPr lIns="0" tIns="0" rIns="0" bIns="0" rtlCol="0" anchor="t">
              <a:spAutoFit/>
            </a:bodyPr>
            <a:lstStyle/>
            <a:p>
              <a:pPr algn="just">
                <a:lnSpc>
                  <a:spcPts val="3266"/>
                </a:lnSpc>
              </a:pPr>
              <a:r>
                <a:rPr lang="vi-VN" sz="2300" b="1">
                  <a:solidFill>
                    <a:srgbClr val="000000"/>
                  </a:solidFill>
                  <a:latin typeface="Arial" pitchFamily="34" charset="0"/>
                </a:rPr>
                <a:t>Ứng dụng tính hướng hóa</a:t>
              </a:r>
            </a:p>
          </p:txBody>
        </p:sp>
      </p:grpSp>
      <p:pic>
        <p:nvPicPr>
          <p:cNvPr id="13" name="Picture 13"/>
          <p:cNvPicPr>
            <a:picLocks noChangeAspect="1"/>
          </p:cNvPicPr>
          <p:nvPr/>
        </p:nvPicPr>
        <p:blipFill>
          <a:blip r:embed="rId2"/>
          <a:srcRect l="13181" r="13181"/>
          <a:stretch>
            <a:fillRect/>
          </a:stretch>
        </p:blipFill>
        <p:spPr>
          <a:xfrm>
            <a:off x="5863207" y="1194859"/>
            <a:ext cx="6056030" cy="5480743"/>
          </a:xfrm>
          <a:prstGeom prst="rect">
            <a:avLst/>
          </a:prstGeom>
        </p:spPr>
      </p:pic>
      <p:grpSp>
        <p:nvGrpSpPr>
          <p:cNvPr id="14" name="Group 14"/>
          <p:cNvGrpSpPr/>
          <p:nvPr/>
        </p:nvGrpSpPr>
        <p:grpSpPr>
          <a:xfrm>
            <a:off x="397169" y="2223231"/>
            <a:ext cx="5297848" cy="2101429"/>
            <a:chOff x="0" y="0"/>
            <a:chExt cx="10598456" cy="4202859"/>
          </a:xfrm>
        </p:grpSpPr>
        <p:grpSp>
          <p:nvGrpSpPr>
            <p:cNvPr id="15" name="Group 15"/>
            <p:cNvGrpSpPr/>
            <p:nvPr/>
          </p:nvGrpSpPr>
          <p:grpSpPr>
            <a:xfrm>
              <a:off x="0" y="0"/>
              <a:ext cx="10598456" cy="4202859"/>
              <a:chOff x="0" y="0"/>
              <a:chExt cx="2899759" cy="1149911"/>
            </a:xfrm>
          </p:grpSpPr>
          <p:sp>
            <p:nvSpPr>
              <p:cNvPr id="16" name="Freeform 16"/>
              <p:cNvSpPr/>
              <p:nvPr/>
            </p:nvSpPr>
            <p:spPr>
              <a:xfrm>
                <a:off x="0" y="0"/>
                <a:ext cx="2899759" cy="1149911"/>
              </a:xfrm>
              <a:custGeom>
                <a:avLst/>
                <a:gdLst/>
                <a:ahLst/>
                <a:cxnLst/>
                <a:rect l="l" t="t" r="r" b="b"/>
                <a:pathLst>
                  <a:path w="2899759" h="1149911">
                    <a:moveTo>
                      <a:pt x="2775299" y="59690"/>
                    </a:moveTo>
                    <a:cubicBezTo>
                      <a:pt x="2810859" y="59690"/>
                      <a:pt x="2840069" y="88900"/>
                      <a:pt x="2840069" y="124460"/>
                    </a:cubicBezTo>
                    <a:lnTo>
                      <a:pt x="2840069" y="1025451"/>
                    </a:lnTo>
                    <a:cubicBezTo>
                      <a:pt x="2840069" y="1061011"/>
                      <a:pt x="2810859" y="1090221"/>
                      <a:pt x="2775299" y="1090221"/>
                    </a:cubicBezTo>
                    <a:lnTo>
                      <a:pt x="124460" y="1090221"/>
                    </a:lnTo>
                    <a:cubicBezTo>
                      <a:pt x="88900" y="1090221"/>
                      <a:pt x="59690" y="1061011"/>
                      <a:pt x="59690" y="1025451"/>
                    </a:cubicBezTo>
                    <a:lnTo>
                      <a:pt x="59690" y="124460"/>
                    </a:lnTo>
                    <a:cubicBezTo>
                      <a:pt x="59690" y="88900"/>
                      <a:pt x="88900" y="59690"/>
                      <a:pt x="124460" y="59690"/>
                    </a:cubicBezTo>
                    <a:lnTo>
                      <a:pt x="2775299" y="59690"/>
                    </a:lnTo>
                    <a:moveTo>
                      <a:pt x="2775299" y="0"/>
                    </a:moveTo>
                    <a:lnTo>
                      <a:pt x="124460" y="0"/>
                    </a:lnTo>
                    <a:cubicBezTo>
                      <a:pt x="55880" y="0"/>
                      <a:pt x="0" y="55880"/>
                      <a:pt x="0" y="124460"/>
                    </a:cubicBezTo>
                    <a:lnTo>
                      <a:pt x="0" y="1025451"/>
                    </a:lnTo>
                    <a:cubicBezTo>
                      <a:pt x="0" y="1094031"/>
                      <a:pt x="55880" y="1149911"/>
                      <a:pt x="124460" y="1149911"/>
                    </a:cubicBezTo>
                    <a:lnTo>
                      <a:pt x="2775299" y="1149911"/>
                    </a:lnTo>
                    <a:cubicBezTo>
                      <a:pt x="2843879" y="1149911"/>
                      <a:pt x="2899759" y="1094031"/>
                      <a:pt x="2899759" y="1025451"/>
                    </a:cubicBezTo>
                    <a:lnTo>
                      <a:pt x="2899759" y="124460"/>
                    </a:lnTo>
                    <a:cubicBezTo>
                      <a:pt x="2899759" y="55880"/>
                      <a:pt x="2843879" y="0"/>
                      <a:pt x="2775299" y="0"/>
                    </a:cubicBezTo>
                    <a:close/>
                  </a:path>
                </a:pathLst>
              </a:custGeom>
              <a:solidFill>
                <a:srgbClr val="175029"/>
              </a:solidFill>
            </p:spPr>
          </p:sp>
        </p:grpSp>
        <p:sp>
          <p:nvSpPr>
            <p:cNvPr id="17" name="TextBox 17"/>
            <p:cNvSpPr txBox="1"/>
            <p:nvPr/>
          </p:nvSpPr>
          <p:spPr>
            <a:xfrm>
              <a:off x="577054" y="437938"/>
              <a:ext cx="9516220" cy="3385543"/>
            </a:xfrm>
            <a:prstGeom prst="rect">
              <a:avLst/>
            </a:prstGeom>
          </p:spPr>
          <p:txBody>
            <a:bodyPr lIns="0" tIns="0" rIns="0" bIns="0" rtlCol="0" anchor="t">
              <a:spAutoFit/>
            </a:bodyPr>
            <a:lstStyle/>
            <a:p>
              <a:pPr algn="just">
                <a:lnSpc>
                  <a:spcPct val="120000"/>
                </a:lnSpc>
                <a:spcBef>
                  <a:spcPct val="0"/>
                </a:spcBef>
              </a:pPr>
              <a:r>
                <a:rPr lang="vi-VN" sz="2300" b="1">
                  <a:solidFill>
                    <a:srgbClr val="000000"/>
                  </a:solidFill>
                  <a:latin typeface="Arial" pitchFamily="34" charset="0"/>
                </a:rPr>
                <a:t>Để vừa tránh rễ cây làm hại các công trình, vừa giữ được cây, cần bón phân cho cây ở phía đối diện các công trình đó</a:t>
              </a:r>
            </a:p>
          </p:txBody>
        </p:sp>
      </p:grpSp>
      <p:pic>
        <p:nvPicPr>
          <p:cNvPr id="18" name="Picture 18"/>
          <p:cNvPicPr>
            <a:picLocks noChangeAspect="1"/>
          </p:cNvPicPr>
          <p:nvPr/>
        </p:nvPicPr>
        <p:blipFill>
          <a:blip r:embed="rId3"/>
          <a:srcRect t="20224" b="22053"/>
          <a:stretch>
            <a:fillRect/>
          </a:stretch>
        </p:blipFill>
        <p:spPr>
          <a:xfrm>
            <a:off x="397169" y="4470711"/>
            <a:ext cx="5297848" cy="2204891"/>
          </a:xfrm>
          <a:prstGeom prst="rect">
            <a:avLst/>
          </a:prstGeom>
        </p:spPr>
      </p:pic>
      <p:sp>
        <p:nvSpPr>
          <p:cNvPr id="19" name="TextBox 19"/>
          <p:cNvSpPr txBox="1"/>
          <p:nvPr/>
        </p:nvSpPr>
        <p:spPr>
          <a:xfrm>
            <a:off x="4500390" y="287867"/>
            <a:ext cx="7076025" cy="384529"/>
          </a:xfrm>
          <a:prstGeom prst="rect">
            <a:avLst/>
          </a:prstGeom>
        </p:spPr>
        <p:txBody>
          <a:bodyPr lIns="0" tIns="0" rIns="0" bIns="0" rtlCol="0" anchor="t">
            <a:spAutoFit/>
          </a:bodyPr>
          <a:lstStyle/>
          <a:p>
            <a:pPr algn="just">
              <a:lnSpc>
                <a:spcPts val="3266"/>
              </a:lnSpc>
              <a:spcBef>
                <a:spcPct val="0"/>
              </a:spcBef>
            </a:pPr>
            <a:r>
              <a:rPr lang="vi-VN" sz="2300" b="1">
                <a:solidFill>
                  <a:srgbClr val="000000"/>
                </a:solidFill>
                <a:latin typeface="Arial" pitchFamily="34" charset="0"/>
              </a:rPr>
              <a:t>2. Ứng dụng cảm ứng ở thực vật trong thực tiễn</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fade">
                                      <p:cBhvr>
                                        <p:cTn id="14" dur="1000"/>
                                        <p:tgtEl>
                                          <p:spTgt spid="18"/>
                                        </p:tgtEl>
                                      </p:cBhvr>
                                    </p:animEffect>
                                    <p:anim calcmode="lin" valueType="num">
                                      <p:cBhvr>
                                        <p:cTn id="15" dur="1000" fill="hold"/>
                                        <p:tgtEl>
                                          <p:spTgt spid="18"/>
                                        </p:tgtEl>
                                        <p:attrNameLst>
                                          <p:attrName>ppt_x</p:attrName>
                                        </p:attrNameLst>
                                      </p:cBhvr>
                                      <p:tavLst>
                                        <p:tav tm="0">
                                          <p:val>
                                            <p:strVal val="#ppt_x"/>
                                          </p:val>
                                        </p:tav>
                                        <p:tav tm="100000">
                                          <p:val>
                                            <p:strVal val="#ppt_x"/>
                                          </p:val>
                                        </p:tav>
                                      </p:tavLst>
                                    </p:anim>
                                    <p:anim calcmode="lin" valueType="num">
                                      <p:cBhvr>
                                        <p:cTn id="16" dur="1000" fill="hold"/>
                                        <p:tgtEl>
                                          <p:spTgt spid="18"/>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1000"/>
                                        <p:tgtEl>
                                          <p:spTgt spid="13"/>
                                        </p:tgtEl>
                                      </p:cBhvr>
                                    </p:animEffect>
                                    <p:anim calcmode="lin" valueType="num">
                                      <p:cBhvr>
                                        <p:cTn id="20" dur="1000" fill="hold"/>
                                        <p:tgtEl>
                                          <p:spTgt spid="13"/>
                                        </p:tgtEl>
                                        <p:attrNameLst>
                                          <p:attrName>ppt_x</p:attrName>
                                        </p:attrNameLst>
                                      </p:cBhvr>
                                      <p:tavLst>
                                        <p:tav tm="0">
                                          <p:val>
                                            <p:strVal val="#ppt_x"/>
                                          </p:val>
                                        </p:tav>
                                        <p:tav tm="100000">
                                          <p:val>
                                            <p:strVal val="#ppt_x"/>
                                          </p:val>
                                        </p:tav>
                                      </p:tavLst>
                                    </p:anim>
                                    <p:anim calcmode="lin" valueType="num">
                                      <p:cBhvr>
                                        <p:cTn id="21"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355945" y="-1193800"/>
            <a:ext cx="10666043" cy="2057400"/>
            <a:chOff x="0" y="0"/>
            <a:chExt cx="4214843" cy="812800"/>
          </a:xfrm>
        </p:grpSpPr>
        <p:sp>
          <p:nvSpPr>
            <p:cNvPr id="3" name="Freeform 3"/>
            <p:cNvSpPr/>
            <p:nvPr/>
          </p:nvSpPr>
          <p:spPr>
            <a:xfrm>
              <a:off x="0" y="0"/>
              <a:ext cx="4214843" cy="812800"/>
            </a:xfrm>
            <a:custGeom>
              <a:avLst/>
              <a:gdLst/>
              <a:ahLst/>
              <a:cxnLst/>
              <a:rect l="l" t="t" r="r" b="b"/>
              <a:pathLst>
                <a:path w="4214843" h="812800">
                  <a:moveTo>
                    <a:pt x="0" y="0"/>
                  </a:moveTo>
                  <a:lnTo>
                    <a:pt x="4214843" y="0"/>
                  </a:lnTo>
                  <a:lnTo>
                    <a:pt x="4214843" y="812800"/>
                  </a:lnTo>
                  <a:lnTo>
                    <a:pt x="0" y="812800"/>
                  </a:lnTo>
                  <a:close/>
                </a:path>
              </a:pathLst>
            </a:custGeom>
            <a:solidFill>
              <a:srgbClr val="BDC89F">
                <a:alpha val="80000"/>
              </a:srgbClr>
            </a:solidFill>
          </p:spPr>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1772"/>
                </a:lnSpc>
                <a:spcBef>
                  <a:spcPct val="0"/>
                </a:spcBef>
              </a:pPr>
              <a:endParaRPr>
                <a:latin typeface="Arial" pitchFamily="34" charset="0"/>
              </a:endParaRPr>
            </a:p>
          </p:txBody>
        </p:sp>
      </p:grpSp>
      <p:grpSp>
        <p:nvGrpSpPr>
          <p:cNvPr id="5" name="Group 5"/>
          <p:cNvGrpSpPr/>
          <p:nvPr/>
        </p:nvGrpSpPr>
        <p:grpSpPr>
          <a:xfrm>
            <a:off x="397169" y="298980"/>
            <a:ext cx="3717056" cy="520170"/>
            <a:chOff x="0" y="-66674"/>
            <a:chExt cx="7436048" cy="1040341"/>
          </a:xfrm>
        </p:grpSpPr>
        <p:sp>
          <p:nvSpPr>
            <p:cNvPr id="6" name="AutoShape 6"/>
            <p:cNvSpPr/>
            <p:nvPr/>
          </p:nvSpPr>
          <p:spPr>
            <a:xfrm>
              <a:off x="0" y="973667"/>
              <a:ext cx="7436048" cy="0"/>
            </a:xfrm>
            <a:prstGeom prst="line">
              <a:avLst/>
            </a:prstGeom>
            <a:ln w="88900" cap="flat">
              <a:solidFill>
                <a:srgbClr val="9A0000"/>
              </a:solidFill>
              <a:prstDash val="solid"/>
              <a:headEnd type="none" w="sm" len="sm"/>
              <a:tailEnd type="none" w="sm" len="sm"/>
            </a:ln>
          </p:spPr>
        </p:sp>
        <p:sp>
          <p:nvSpPr>
            <p:cNvPr id="7" name="TextBox 7"/>
            <p:cNvSpPr txBox="1"/>
            <p:nvPr/>
          </p:nvSpPr>
          <p:spPr>
            <a:xfrm>
              <a:off x="0" y="-66674"/>
              <a:ext cx="7436048" cy="769059"/>
            </a:xfrm>
            <a:prstGeom prst="rect">
              <a:avLst/>
            </a:prstGeom>
          </p:spPr>
          <p:txBody>
            <a:bodyPr lIns="0" tIns="0" rIns="0" bIns="0" rtlCol="0" anchor="t">
              <a:spAutoFit/>
            </a:bodyPr>
            <a:lstStyle/>
            <a:p>
              <a:pPr algn="just">
                <a:lnSpc>
                  <a:spcPts val="3266"/>
                </a:lnSpc>
              </a:pPr>
              <a:r>
                <a:rPr lang="vi-VN" sz="2300" b="1" dirty="0">
                  <a:solidFill>
                    <a:srgbClr val="000000"/>
                  </a:solidFill>
                  <a:latin typeface="Arial" pitchFamily="34" charset="0"/>
                </a:rPr>
                <a:t>II. CẢM ỨNG Ở THỰC VẬT</a:t>
              </a:r>
            </a:p>
          </p:txBody>
        </p:sp>
      </p:grpSp>
      <p:sp>
        <p:nvSpPr>
          <p:cNvPr id="8" name="TextBox 8"/>
          <p:cNvSpPr txBox="1"/>
          <p:nvPr/>
        </p:nvSpPr>
        <p:spPr>
          <a:xfrm>
            <a:off x="4500390" y="287867"/>
            <a:ext cx="7076025" cy="384529"/>
          </a:xfrm>
          <a:prstGeom prst="rect">
            <a:avLst/>
          </a:prstGeom>
        </p:spPr>
        <p:txBody>
          <a:bodyPr lIns="0" tIns="0" rIns="0" bIns="0" rtlCol="0" anchor="t">
            <a:spAutoFit/>
          </a:bodyPr>
          <a:lstStyle/>
          <a:p>
            <a:pPr algn="just">
              <a:lnSpc>
                <a:spcPts val="3266"/>
              </a:lnSpc>
              <a:spcBef>
                <a:spcPct val="0"/>
              </a:spcBef>
            </a:pPr>
            <a:r>
              <a:rPr lang="vi-VN" sz="2300" b="1" dirty="0">
                <a:solidFill>
                  <a:srgbClr val="000000"/>
                </a:solidFill>
                <a:latin typeface="Arial" pitchFamily="34" charset="0"/>
              </a:rPr>
              <a:t>2. Ứng dụng cảm ứng ở thực vật trong thực tiễn</a:t>
            </a:r>
          </a:p>
        </p:txBody>
      </p:sp>
      <p:grpSp>
        <p:nvGrpSpPr>
          <p:cNvPr id="9" name="Group 9"/>
          <p:cNvGrpSpPr/>
          <p:nvPr/>
        </p:nvGrpSpPr>
        <p:grpSpPr>
          <a:xfrm>
            <a:off x="397169" y="1147813"/>
            <a:ext cx="11179245" cy="2458742"/>
            <a:chOff x="0" y="0"/>
            <a:chExt cx="22364315" cy="4917484"/>
          </a:xfrm>
        </p:grpSpPr>
        <p:grpSp>
          <p:nvGrpSpPr>
            <p:cNvPr id="10" name="Group 10"/>
            <p:cNvGrpSpPr/>
            <p:nvPr/>
          </p:nvGrpSpPr>
          <p:grpSpPr>
            <a:xfrm>
              <a:off x="0" y="1024628"/>
              <a:ext cx="22364315" cy="3892856"/>
              <a:chOff x="0" y="0"/>
              <a:chExt cx="4417642" cy="768959"/>
            </a:xfrm>
          </p:grpSpPr>
          <p:sp>
            <p:nvSpPr>
              <p:cNvPr id="11" name="Freeform 11"/>
              <p:cNvSpPr/>
              <p:nvPr/>
            </p:nvSpPr>
            <p:spPr>
              <a:xfrm>
                <a:off x="0" y="0"/>
                <a:ext cx="4417642" cy="768959"/>
              </a:xfrm>
              <a:custGeom>
                <a:avLst/>
                <a:gdLst/>
                <a:ahLst/>
                <a:cxnLst/>
                <a:rect l="l" t="t" r="r" b="b"/>
                <a:pathLst>
                  <a:path w="4417642" h="768959">
                    <a:moveTo>
                      <a:pt x="0" y="0"/>
                    </a:moveTo>
                    <a:lnTo>
                      <a:pt x="4417642" y="0"/>
                    </a:lnTo>
                    <a:lnTo>
                      <a:pt x="4417642" y="768959"/>
                    </a:lnTo>
                    <a:lnTo>
                      <a:pt x="0" y="768959"/>
                    </a:lnTo>
                    <a:close/>
                  </a:path>
                </a:pathLst>
              </a:custGeom>
              <a:solidFill>
                <a:srgbClr val="FFDE59"/>
              </a:solidFill>
            </p:spPr>
          </p:sp>
          <p:sp>
            <p:nvSpPr>
              <p:cNvPr id="12" name="TextBox 12"/>
              <p:cNvSpPr txBox="1"/>
              <p:nvPr/>
            </p:nvSpPr>
            <p:spPr>
              <a:xfrm>
                <a:off x="0" y="-38100"/>
                <a:ext cx="812800" cy="850900"/>
              </a:xfrm>
              <a:prstGeom prst="rect">
                <a:avLst/>
              </a:prstGeom>
            </p:spPr>
            <p:txBody>
              <a:bodyPr lIns="50800" tIns="50800" rIns="50800" bIns="50800" rtlCol="0" anchor="ctr"/>
              <a:lstStyle/>
              <a:p>
                <a:pPr algn="ctr">
                  <a:lnSpc>
                    <a:spcPct val="120000"/>
                  </a:lnSpc>
                  <a:spcBef>
                    <a:spcPct val="0"/>
                  </a:spcBef>
                </a:pPr>
                <a:endParaRPr lang="vi-VN" b="1" dirty="0">
                  <a:latin typeface="Arial" pitchFamily="34" charset="0"/>
                </a:endParaRPr>
              </a:p>
            </p:txBody>
          </p:sp>
        </p:grpSp>
        <p:grpSp>
          <p:nvGrpSpPr>
            <p:cNvPr id="13" name="Group 13"/>
            <p:cNvGrpSpPr/>
            <p:nvPr/>
          </p:nvGrpSpPr>
          <p:grpSpPr>
            <a:xfrm>
              <a:off x="13719" y="0"/>
              <a:ext cx="2049257" cy="2049257"/>
              <a:chOff x="0" y="0"/>
              <a:chExt cx="812800" cy="812800"/>
            </a:xfrm>
          </p:grpSpPr>
          <p:sp>
            <p:nvSpPr>
              <p:cNvPr id="14" name="Freeform 14"/>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FFFF"/>
              </a:solidFill>
            </p:spPr>
          </p:sp>
          <p:sp>
            <p:nvSpPr>
              <p:cNvPr id="15" name="TextBox 15"/>
              <p:cNvSpPr txBox="1"/>
              <p:nvPr/>
            </p:nvSpPr>
            <p:spPr>
              <a:xfrm>
                <a:off x="76200" y="38100"/>
                <a:ext cx="660400" cy="698500"/>
              </a:xfrm>
              <a:prstGeom prst="rect">
                <a:avLst/>
              </a:prstGeom>
            </p:spPr>
            <p:txBody>
              <a:bodyPr lIns="50800" tIns="50800" rIns="50800" bIns="50800" rtlCol="0" anchor="ctr"/>
              <a:lstStyle/>
              <a:p>
                <a:pPr algn="ctr">
                  <a:lnSpc>
                    <a:spcPct val="120000"/>
                  </a:lnSpc>
                  <a:spcBef>
                    <a:spcPct val="0"/>
                  </a:spcBef>
                </a:pPr>
                <a:endParaRPr lang="vi-VN" b="1" dirty="0">
                  <a:latin typeface="Arial" pitchFamily="34" charset="0"/>
                </a:endParaRPr>
              </a:p>
            </p:txBody>
          </p:sp>
        </p:grpSp>
        <p:pic>
          <p:nvPicPr>
            <p:cNvPr id="16" name="Picture 16"/>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4000695">
              <a:off x="638061" y="424743"/>
              <a:ext cx="800574" cy="1199770"/>
            </a:xfrm>
            <a:prstGeom prst="rect">
              <a:avLst/>
            </a:prstGeom>
          </p:spPr>
        </p:pic>
        <p:sp>
          <p:nvSpPr>
            <p:cNvPr id="17" name="TextBox 17"/>
            <p:cNvSpPr txBox="1"/>
            <p:nvPr/>
          </p:nvSpPr>
          <p:spPr>
            <a:xfrm>
              <a:off x="439749" y="2157840"/>
              <a:ext cx="21463244" cy="2539157"/>
            </a:xfrm>
            <a:prstGeom prst="rect">
              <a:avLst/>
            </a:prstGeom>
          </p:spPr>
          <p:txBody>
            <a:bodyPr lIns="0" tIns="0" rIns="0" bIns="0" rtlCol="0" anchor="t">
              <a:spAutoFit/>
            </a:bodyPr>
            <a:lstStyle/>
            <a:p>
              <a:pPr algn="just">
                <a:lnSpc>
                  <a:spcPct val="120000"/>
                </a:lnSpc>
                <a:spcBef>
                  <a:spcPct val="0"/>
                </a:spcBef>
              </a:pPr>
              <a:r>
                <a:rPr lang="vi-VN" sz="2300" b="1" dirty="0">
                  <a:solidFill>
                    <a:srgbClr val="000000"/>
                  </a:solidFill>
                  <a:latin typeface="Arial" pitchFamily="34" charset="0"/>
                </a:rPr>
                <a:t>Lấy ví dụ một số loại cây trồng thường được chăm sóc bằng một trong những biện pháp sau: vun gốc, làm giàn, bón phân ở gốc, làm rãnh tưới nước, tỉa thưa cây để có năng suất cao.</a:t>
              </a:r>
            </a:p>
          </p:txBody>
        </p:sp>
        <p:sp>
          <p:nvSpPr>
            <p:cNvPr id="18" name="AutoShape 18"/>
            <p:cNvSpPr/>
            <p:nvPr/>
          </p:nvSpPr>
          <p:spPr>
            <a:xfrm>
              <a:off x="2186274" y="757579"/>
              <a:ext cx="20031580" cy="0"/>
            </a:xfrm>
            <a:prstGeom prst="line">
              <a:avLst/>
            </a:prstGeom>
            <a:ln w="63500" cap="flat">
              <a:solidFill>
                <a:srgbClr val="000000"/>
              </a:solidFill>
              <a:prstDash val="solid"/>
              <a:headEnd type="none" w="sm" len="sm"/>
              <a:tailEnd type="none" w="sm" len="sm"/>
            </a:ln>
          </p:spPr>
        </p:sp>
      </p:grpSp>
      <p:sp>
        <p:nvSpPr>
          <p:cNvPr id="19" name="TextBox 19"/>
          <p:cNvSpPr txBox="1"/>
          <p:nvPr/>
        </p:nvSpPr>
        <p:spPr>
          <a:xfrm>
            <a:off x="397170" y="3778005"/>
            <a:ext cx="2192042" cy="384529"/>
          </a:xfrm>
          <a:prstGeom prst="rect">
            <a:avLst/>
          </a:prstGeom>
        </p:spPr>
        <p:txBody>
          <a:bodyPr wrap="square" lIns="0" tIns="0" rIns="0" bIns="0" rtlCol="0" anchor="t">
            <a:spAutoFit/>
          </a:bodyPr>
          <a:lstStyle/>
          <a:p>
            <a:pPr algn="just">
              <a:lnSpc>
                <a:spcPts val="3266"/>
              </a:lnSpc>
            </a:pPr>
            <a:r>
              <a:rPr lang="vi-VN" sz="2300" b="1" dirty="0">
                <a:solidFill>
                  <a:srgbClr val="FF0000"/>
                </a:solidFill>
                <a:latin typeface="Arial" pitchFamily="34" charset="0"/>
              </a:rPr>
              <a:t>Hướng dẫn</a:t>
            </a:r>
          </a:p>
        </p:txBody>
      </p:sp>
      <p:sp>
        <p:nvSpPr>
          <p:cNvPr id="21" name="TextBox 20">
            <a:extLst>
              <a:ext uri="{FF2B5EF4-FFF2-40B4-BE49-F238E27FC236}">
                <a16:creationId xmlns:a16="http://schemas.microsoft.com/office/drawing/2014/main" xmlns="" id="{1595F124-C6EC-4C6E-85BF-A3C3AC7288BD}"/>
              </a:ext>
            </a:extLst>
          </p:cNvPr>
          <p:cNvSpPr txBox="1"/>
          <p:nvPr/>
        </p:nvSpPr>
        <p:spPr>
          <a:xfrm>
            <a:off x="867565" y="4316950"/>
            <a:ext cx="10635637" cy="2150397"/>
          </a:xfrm>
          <a:prstGeom prst="rect">
            <a:avLst/>
          </a:prstGeom>
          <a:noFill/>
        </p:spPr>
        <p:txBody>
          <a:bodyPr wrap="square">
            <a:spAutoFit/>
          </a:bodyPr>
          <a:lstStyle/>
          <a:p>
            <a:pPr algn="l">
              <a:lnSpc>
                <a:spcPct val="150000"/>
              </a:lnSpc>
            </a:pPr>
            <a:r>
              <a:rPr lang="vi-VN" sz="2300" b="1" i="0" dirty="0">
                <a:effectLst/>
              </a:rPr>
              <a:t>Lấy ví dụ:</a:t>
            </a:r>
          </a:p>
          <a:p>
            <a:pPr marL="342900" indent="-342900" algn="l">
              <a:lnSpc>
                <a:spcPct val="150000"/>
              </a:lnSpc>
              <a:buFont typeface="Courier New" panose="02070309020205020404" pitchFamily="49" charset="0"/>
              <a:buChar char="o"/>
            </a:pPr>
            <a:r>
              <a:rPr lang="vi-VN" sz="2300" b="0" i="0" dirty="0">
                <a:effectLst/>
              </a:rPr>
              <a:t>Cây trồng thường được chăm sóc bằng vun gốc như cây khoai tây.</a:t>
            </a:r>
          </a:p>
          <a:p>
            <a:pPr marL="342900" indent="-342900" algn="l">
              <a:lnSpc>
                <a:spcPct val="150000"/>
              </a:lnSpc>
              <a:buFont typeface="Courier New" panose="02070309020205020404" pitchFamily="49" charset="0"/>
              <a:buChar char="o"/>
            </a:pPr>
            <a:r>
              <a:rPr lang="vi-VN" sz="2300" b="0" i="0" dirty="0">
                <a:effectLst/>
              </a:rPr>
              <a:t>Chăm sóc bằng làm giàn như cây thiên lí, dưa chuột,…</a:t>
            </a:r>
          </a:p>
          <a:p>
            <a:pPr marL="342900" indent="-342900" algn="l">
              <a:lnSpc>
                <a:spcPct val="150000"/>
              </a:lnSpc>
              <a:buFont typeface="Courier New" panose="02070309020205020404" pitchFamily="49" charset="0"/>
              <a:buChar char="o"/>
            </a:pPr>
            <a:r>
              <a:rPr lang="vi-VN" sz="2300" b="0" i="0" dirty="0">
                <a:effectLst/>
              </a:rPr>
              <a:t>Chăm sóc bằng cách bón phân ở gốc như: cây lúa, cây dừa,…</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9"/>
                                        </p:tgtEl>
                                        <p:attrNameLst>
                                          <p:attrName>style.visibility</p:attrName>
                                        </p:attrNameLst>
                                      </p:cBhvr>
                                      <p:to>
                                        <p:strVal val="visible"/>
                                      </p:to>
                                    </p:set>
                                    <p:animEffect transition="in" filter="fade">
                                      <p:cBhvr>
                                        <p:cTn id="14" dur="1000"/>
                                        <p:tgtEl>
                                          <p:spTgt spid="19"/>
                                        </p:tgtEl>
                                      </p:cBhvr>
                                    </p:animEffect>
                                    <p:anim calcmode="lin" valueType="num">
                                      <p:cBhvr>
                                        <p:cTn id="15" dur="1000" fill="hold"/>
                                        <p:tgtEl>
                                          <p:spTgt spid="19"/>
                                        </p:tgtEl>
                                        <p:attrNameLst>
                                          <p:attrName>ppt_x</p:attrName>
                                        </p:attrNameLst>
                                      </p:cBhvr>
                                      <p:tavLst>
                                        <p:tav tm="0">
                                          <p:val>
                                            <p:strVal val="#ppt_x"/>
                                          </p:val>
                                        </p:tav>
                                        <p:tav tm="100000">
                                          <p:val>
                                            <p:strVal val="#ppt_x"/>
                                          </p:val>
                                        </p:tav>
                                      </p:tavLst>
                                    </p:anim>
                                    <p:anim calcmode="lin" valueType="num">
                                      <p:cBhvr>
                                        <p:cTn id="16"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21"/>
                                        </p:tgtEl>
                                        <p:attrNameLst>
                                          <p:attrName>style.visibility</p:attrName>
                                        </p:attrNameLst>
                                      </p:cBhvr>
                                      <p:to>
                                        <p:strVal val="visible"/>
                                      </p:to>
                                    </p:set>
                                    <p:animEffect transition="in" filter="barn(inVertical)">
                                      <p:cBhvr>
                                        <p:cTn id="21"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131885"/>
            <a:ext cx="1758697" cy="7121769"/>
            <a:chOff x="0" y="0"/>
            <a:chExt cx="1115760" cy="4517048"/>
          </a:xfrm>
        </p:grpSpPr>
        <p:sp>
          <p:nvSpPr>
            <p:cNvPr id="3" name="Freeform 3"/>
            <p:cNvSpPr/>
            <p:nvPr/>
          </p:nvSpPr>
          <p:spPr>
            <a:xfrm>
              <a:off x="0" y="0"/>
              <a:ext cx="1115760" cy="4517048"/>
            </a:xfrm>
            <a:custGeom>
              <a:avLst/>
              <a:gdLst/>
              <a:ahLst/>
              <a:cxnLst/>
              <a:rect l="l" t="t" r="r" b="b"/>
              <a:pathLst>
                <a:path w="1115760" h="4517048">
                  <a:moveTo>
                    <a:pt x="991300" y="4517048"/>
                  </a:moveTo>
                  <a:lnTo>
                    <a:pt x="124460" y="4517048"/>
                  </a:lnTo>
                  <a:cubicBezTo>
                    <a:pt x="55880" y="4517048"/>
                    <a:pt x="0" y="4461168"/>
                    <a:pt x="0" y="4392588"/>
                  </a:cubicBezTo>
                  <a:lnTo>
                    <a:pt x="0" y="124460"/>
                  </a:lnTo>
                  <a:cubicBezTo>
                    <a:pt x="0" y="55880"/>
                    <a:pt x="55880" y="0"/>
                    <a:pt x="124460" y="0"/>
                  </a:cubicBezTo>
                  <a:lnTo>
                    <a:pt x="991300" y="0"/>
                  </a:lnTo>
                  <a:cubicBezTo>
                    <a:pt x="1059880" y="0"/>
                    <a:pt x="1115760" y="55880"/>
                    <a:pt x="1115760" y="124460"/>
                  </a:cubicBezTo>
                  <a:lnTo>
                    <a:pt x="1115760" y="4392588"/>
                  </a:lnTo>
                  <a:cubicBezTo>
                    <a:pt x="1115760" y="4461168"/>
                    <a:pt x="1059880" y="4517048"/>
                    <a:pt x="991300" y="4517048"/>
                  </a:cubicBezTo>
                  <a:close/>
                </a:path>
              </a:pathLst>
            </a:custGeom>
            <a:solidFill>
              <a:srgbClr val="487307"/>
            </a:solidFill>
          </p:spPr>
        </p:sp>
      </p:grpSp>
      <p:grpSp>
        <p:nvGrpSpPr>
          <p:cNvPr id="4" name="Group 4"/>
          <p:cNvGrpSpPr>
            <a:grpSpLocks noChangeAspect="1"/>
          </p:cNvGrpSpPr>
          <p:nvPr/>
        </p:nvGrpSpPr>
        <p:grpSpPr>
          <a:xfrm>
            <a:off x="3582888" y="685800"/>
            <a:ext cx="2193578" cy="3291225"/>
            <a:chOff x="0" y="0"/>
            <a:chExt cx="6350000" cy="9525000"/>
          </a:xfrm>
        </p:grpSpPr>
        <p:sp>
          <p:nvSpPr>
            <p:cNvPr id="5" name="Freeform 5"/>
            <p:cNvSpPr/>
            <p:nvPr/>
          </p:nvSpPr>
          <p:spPr>
            <a:xfrm>
              <a:off x="0" y="0"/>
              <a:ext cx="6350000" cy="9525000"/>
            </a:xfrm>
            <a:custGeom>
              <a:avLst/>
              <a:gdLst/>
              <a:ahLst/>
              <a:cxnLst/>
              <a:rect l="l" t="t" r="r" b="b"/>
              <a:pathLst>
                <a:path w="6350000" h="9525000">
                  <a:moveTo>
                    <a:pt x="0" y="9042400"/>
                  </a:moveTo>
                  <a:lnTo>
                    <a:pt x="0" y="482600"/>
                  </a:lnTo>
                  <a:cubicBezTo>
                    <a:pt x="0" y="215900"/>
                    <a:pt x="215900" y="0"/>
                    <a:pt x="482600" y="0"/>
                  </a:cubicBezTo>
                  <a:lnTo>
                    <a:pt x="5867400" y="0"/>
                  </a:lnTo>
                  <a:cubicBezTo>
                    <a:pt x="6134100" y="0"/>
                    <a:pt x="6350000" y="217170"/>
                    <a:pt x="6350000" y="482600"/>
                  </a:cubicBezTo>
                  <a:lnTo>
                    <a:pt x="6350000" y="9042400"/>
                  </a:lnTo>
                  <a:cubicBezTo>
                    <a:pt x="6350000" y="9309100"/>
                    <a:pt x="6134100" y="9525000"/>
                    <a:pt x="5867400" y="9525000"/>
                  </a:cubicBezTo>
                  <a:lnTo>
                    <a:pt x="482600" y="9525000"/>
                  </a:lnTo>
                  <a:cubicBezTo>
                    <a:pt x="217170" y="9525000"/>
                    <a:pt x="0" y="9309100"/>
                    <a:pt x="0" y="9042400"/>
                  </a:cubicBezTo>
                  <a:close/>
                </a:path>
              </a:pathLst>
            </a:custGeom>
            <a:blipFill>
              <a:blip r:embed="rId2"/>
              <a:stretch>
                <a:fillRect l="-81375" r="-43624"/>
              </a:stretch>
            </a:blipFill>
          </p:spPr>
        </p:sp>
      </p:grpSp>
      <p:grpSp>
        <p:nvGrpSpPr>
          <p:cNvPr id="6" name="Group 6"/>
          <p:cNvGrpSpPr>
            <a:grpSpLocks noChangeAspect="1"/>
          </p:cNvGrpSpPr>
          <p:nvPr/>
        </p:nvGrpSpPr>
        <p:grpSpPr>
          <a:xfrm>
            <a:off x="-280098" y="685800"/>
            <a:ext cx="3656648" cy="5486400"/>
            <a:chOff x="0" y="0"/>
            <a:chExt cx="6350000" cy="9525000"/>
          </a:xfrm>
        </p:grpSpPr>
        <p:sp>
          <p:nvSpPr>
            <p:cNvPr id="7" name="Freeform 7"/>
            <p:cNvSpPr/>
            <p:nvPr/>
          </p:nvSpPr>
          <p:spPr>
            <a:xfrm>
              <a:off x="0" y="0"/>
              <a:ext cx="6350000" cy="9525000"/>
            </a:xfrm>
            <a:custGeom>
              <a:avLst/>
              <a:gdLst/>
              <a:ahLst/>
              <a:cxnLst/>
              <a:rect l="l" t="t" r="r" b="b"/>
              <a:pathLst>
                <a:path w="6350000" h="9525000">
                  <a:moveTo>
                    <a:pt x="0" y="9042400"/>
                  </a:moveTo>
                  <a:lnTo>
                    <a:pt x="0" y="482600"/>
                  </a:lnTo>
                  <a:cubicBezTo>
                    <a:pt x="0" y="215900"/>
                    <a:pt x="215900" y="0"/>
                    <a:pt x="482600" y="0"/>
                  </a:cubicBezTo>
                  <a:lnTo>
                    <a:pt x="5867400" y="0"/>
                  </a:lnTo>
                  <a:cubicBezTo>
                    <a:pt x="6134100" y="0"/>
                    <a:pt x="6350000" y="217170"/>
                    <a:pt x="6350000" y="482600"/>
                  </a:cubicBezTo>
                  <a:lnTo>
                    <a:pt x="6350000" y="9042400"/>
                  </a:lnTo>
                  <a:cubicBezTo>
                    <a:pt x="6350000" y="9309100"/>
                    <a:pt x="6134100" y="9525000"/>
                    <a:pt x="5867400" y="9525000"/>
                  </a:cubicBezTo>
                  <a:lnTo>
                    <a:pt x="482600" y="9525000"/>
                  </a:lnTo>
                  <a:cubicBezTo>
                    <a:pt x="217170" y="9525000"/>
                    <a:pt x="0" y="9309100"/>
                    <a:pt x="0" y="9042400"/>
                  </a:cubicBezTo>
                  <a:close/>
                </a:path>
              </a:pathLst>
            </a:custGeom>
            <a:blipFill>
              <a:blip r:embed="rId3"/>
              <a:stretch>
                <a:fillRect l="-58363" r="-66356"/>
              </a:stretch>
            </a:blipFill>
          </p:spPr>
        </p:sp>
      </p:grpSp>
      <p:grpSp>
        <p:nvGrpSpPr>
          <p:cNvPr id="8" name="Group 8"/>
          <p:cNvGrpSpPr>
            <a:grpSpLocks noChangeAspect="1"/>
          </p:cNvGrpSpPr>
          <p:nvPr/>
        </p:nvGrpSpPr>
        <p:grpSpPr>
          <a:xfrm>
            <a:off x="5982557" y="685800"/>
            <a:ext cx="3290368" cy="3291225"/>
            <a:chOff x="0" y="0"/>
            <a:chExt cx="6350000" cy="6350000"/>
          </a:xfrm>
        </p:grpSpPr>
        <p:sp>
          <p:nvSpPr>
            <p:cNvPr id="9" name="Freeform 9"/>
            <p:cNvSpPr/>
            <p:nvPr/>
          </p:nvSpPr>
          <p:spPr>
            <a:xfrm>
              <a:off x="0" y="0"/>
              <a:ext cx="6350000" cy="6351270"/>
            </a:xfrm>
            <a:custGeom>
              <a:avLst/>
              <a:gdLst/>
              <a:ahLst/>
              <a:cxnLst/>
              <a:rect l="l" t="t" r="r" b="b"/>
              <a:pathLst>
                <a:path w="6350000" h="6351270">
                  <a:moveTo>
                    <a:pt x="0" y="5955030"/>
                  </a:moveTo>
                  <a:lnTo>
                    <a:pt x="0" y="394970"/>
                  </a:lnTo>
                  <a:cubicBezTo>
                    <a:pt x="0" y="176530"/>
                    <a:pt x="176530" y="0"/>
                    <a:pt x="394970" y="0"/>
                  </a:cubicBezTo>
                  <a:lnTo>
                    <a:pt x="5956300" y="0"/>
                  </a:lnTo>
                  <a:cubicBezTo>
                    <a:pt x="6173470" y="0"/>
                    <a:pt x="6350000" y="176530"/>
                    <a:pt x="6350000" y="394970"/>
                  </a:cubicBezTo>
                  <a:cubicBezTo>
                    <a:pt x="6350000" y="394970"/>
                    <a:pt x="6350000" y="394970"/>
                    <a:pt x="6350000" y="394970"/>
                  </a:cubicBezTo>
                  <a:lnTo>
                    <a:pt x="6350000" y="5956300"/>
                  </a:lnTo>
                  <a:cubicBezTo>
                    <a:pt x="6350000" y="6174740"/>
                    <a:pt x="6173470" y="6351270"/>
                    <a:pt x="5955030" y="6351270"/>
                  </a:cubicBezTo>
                  <a:lnTo>
                    <a:pt x="5955030" y="6351270"/>
                  </a:lnTo>
                  <a:lnTo>
                    <a:pt x="394970" y="6351270"/>
                  </a:lnTo>
                  <a:cubicBezTo>
                    <a:pt x="176530" y="6350000"/>
                    <a:pt x="0" y="6173470"/>
                    <a:pt x="0" y="5955030"/>
                  </a:cubicBezTo>
                  <a:cubicBezTo>
                    <a:pt x="0" y="5955030"/>
                    <a:pt x="0" y="5955030"/>
                    <a:pt x="0" y="5955030"/>
                  </a:cubicBezTo>
                  <a:close/>
                </a:path>
              </a:pathLst>
            </a:custGeom>
            <a:blipFill>
              <a:blip r:embed="rId4"/>
              <a:stretch>
                <a:fillRect l="-88303" t="-84251" r="-88303"/>
              </a:stretch>
            </a:blipFill>
          </p:spPr>
        </p:sp>
      </p:grpSp>
      <p:grpSp>
        <p:nvGrpSpPr>
          <p:cNvPr id="10" name="Group 10"/>
          <p:cNvGrpSpPr>
            <a:grpSpLocks noChangeAspect="1"/>
          </p:cNvGrpSpPr>
          <p:nvPr/>
        </p:nvGrpSpPr>
        <p:grpSpPr>
          <a:xfrm>
            <a:off x="7298809" y="4197570"/>
            <a:ext cx="1974116" cy="1974630"/>
            <a:chOff x="0" y="0"/>
            <a:chExt cx="6350000" cy="6350000"/>
          </a:xfrm>
        </p:grpSpPr>
        <p:sp>
          <p:nvSpPr>
            <p:cNvPr id="11" name="Freeform 11"/>
            <p:cNvSpPr/>
            <p:nvPr/>
          </p:nvSpPr>
          <p:spPr>
            <a:xfrm>
              <a:off x="0" y="0"/>
              <a:ext cx="6350000" cy="6351270"/>
            </a:xfrm>
            <a:custGeom>
              <a:avLst/>
              <a:gdLst/>
              <a:ahLst/>
              <a:cxnLst/>
              <a:rect l="l" t="t" r="r" b="b"/>
              <a:pathLst>
                <a:path w="6350000" h="6351270">
                  <a:moveTo>
                    <a:pt x="0" y="5955030"/>
                  </a:moveTo>
                  <a:lnTo>
                    <a:pt x="0" y="394970"/>
                  </a:lnTo>
                  <a:cubicBezTo>
                    <a:pt x="0" y="176530"/>
                    <a:pt x="176530" y="0"/>
                    <a:pt x="394970" y="0"/>
                  </a:cubicBezTo>
                  <a:lnTo>
                    <a:pt x="5956300" y="0"/>
                  </a:lnTo>
                  <a:cubicBezTo>
                    <a:pt x="6173470" y="0"/>
                    <a:pt x="6350000" y="176530"/>
                    <a:pt x="6350000" y="394970"/>
                  </a:cubicBezTo>
                  <a:cubicBezTo>
                    <a:pt x="6350000" y="394970"/>
                    <a:pt x="6350000" y="394970"/>
                    <a:pt x="6350000" y="394970"/>
                  </a:cubicBezTo>
                  <a:lnTo>
                    <a:pt x="6350000" y="5956300"/>
                  </a:lnTo>
                  <a:cubicBezTo>
                    <a:pt x="6350000" y="6174740"/>
                    <a:pt x="6173470" y="6351270"/>
                    <a:pt x="5955030" y="6351270"/>
                  </a:cubicBezTo>
                  <a:lnTo>
                    <a:pt x="5955030" y="6351270"/>
                  </a:lnTo>
                  <a:lnTo>
                    <a:pt x="394970" y="6351270"/>
                  </a:lnTo>
                  <a:cubicBezTo>
                    <a:pt x="176530" y="6350000"/>
                    <a:pt x="0" y="6173470"/>
                    <a:pt x="0" y="5955030"/>
                  </a:cubicBezTo>
                  <a:cubicBezTo>
                    <a:pt x="0" y="5955030"/>
                    <a:pt x="0" y="5955030"/>
                    <a:pt x="0" y="5955030"/>
                  </a:cubicBezTo>
                  <a:close/>
                </a:path>
              </a:pathLst>
            </a:custGeom>
            <a:blipFill>
              <a:blip r:embed="rId5"/>
              <a:stretch>
                <a:fillRect l="-37876" r="-11966"/>
              </a:stretch>
            </a:blipFill>
          </p:spPr>
        </p:sp>
      </p:grpSp>
      <p:grpSp>
        <p:nvGrpSpPr>
          <p:cNvPr id="12" name="Group 12"/>
          <p:cNvGrpSpPr>
            <a:grpSpLocks noChangeAspect="1"/>
          </p:cNvGrpSpPr>
          <p:nvPr/>
        </p:nvGrpSpPr>
        <p:grpSpPr>
          <a:xfrm>
            <a:off x="3582888" y="4197570"/>
            <a:ext cx="3509583" cy="1974630"/>
            <a:chOff x="0" y="0"/>
            <a:chExt cx="11289030" cy="6350000"/>
          </a:xfrm>
        </p:grpSpPr>
        <p:sp>
          <p:nvSpPr>
            <p:cNvPr id="13" name="Freeform 13"/>
            <p:cNvSpPr/>
            <p:nvPr/>
          </p:nvSpPr>
          <p:spPr>
            <a:xfrm>
              <a:off x="0" y="0"/>
              <a:ext cx="11287761" cy="6350000"/>
            </a:xfrm>
            <a:custGeom>
              <a:avLst/>
              <a:gdLst/>
              <a:ahLst/>
              <a:cxnLst/>
              <a:rect l="l" t="t" r="r" b="b"/>
              <a:pathLst>
                <a:path w="11287761" h="6350000">
                  <a:moveTo>
                    <a:pt x="0" y="5824220"/>
                  </a:moveTo>
                  <a:lnTo>
                    <a:pt x="0" y="525780"/>
                  </a:lnTo>
                  <a:cubicBezTo>
                    <a:pt x="0" y="234950"/>
                    <a:pt x="234950" y="0"/>
                    <a:pt x="525780" y="0"/>
                  </a:cubicBezTo>
                  <a:lnTo>
                    <a:pt x="10761980" y="0"/>
                  </a:lnTo>
                  <a:cubicBezTo>
                    <a:pt x="11052811" y="0"/>
                    <a:pt x="11287761" y="234950"/>
                    <a:pt x="11287761" y="525780"/>
                  </a:cubicBezTo>
                  <a:lnTo>
                    <a:pt x="11287761" y="5822950"/>
                  </a:lnTo>
                  <a:cubicBezTo>
                    <a:pt x="11287761" y="6113780"/>
                    <a:pt x="11052811" y="6348730"/>
                    <a:pt x="10761980" y="6348730"/>
                  </a:cubicBezTo>
                  <a:lnTo>
                    <a:pt x="525780" y="6348730"/>
                  </a:lnTo>
                  <a:cubicBezTo>
                    <a:pt x="236220" y="6350000"/>
                    <a:pt x="0" y="6115050"/>
                    <a:pt x="0" y="5824220"/>
                  </a:cubicBezTo>
                  <a:cubicBezTo>
                    <a:pt x="0" y="5824220"/>
                    <a:pt x="0" y="5824220"/>
                    <a:pt x="0" y="5824220"/>
                  </a:cubicBezTo>
                  <a:close/>
                </a:path>
              </a:pathLst>
            </a:custGeom>
            <a:blipFill>
              <a:blip r:embed="rId6"/>
              <a:stretch>
                <a:fillRect t="-9265" b="-9265"/>
              </a:stretch>
            </a:blipFill>
          </p:spPr>
        </p:sp>
      </p:grpSp>
      <p:grpSp>
        <p:nvGrpSpPr>
          <p:cNvPr id="14" name="Group 14"/>
          <p:cNvGrpSpPr/>
          <p:nvPr/>
        </p:nvGrpSpPr>
        <p:grpSpPr>
          <a:xfrm>
            <a:off x="2987782" y="1089870"/>
            <a:ext cx="8672398" cy="2197730"/>
            <a:chOff x="0" y="0"/>
            <a:chExt cx="4802618" cy="1216746"/>
          </a:xfrm>
        </p:grpSpPr>
        <p:sp>
          <p:nvSpPr>
            <p:cNvPr id="15" name="Freeform 15"/>
            <p:cNvSpPr/>
            <p:nvPr/>
          </p:nvSpPr>
          <p:spPr>
            <a:xfrm>
              <a:off x="0" y="0"/>
              <a:ext cx="4802618" cy="1216746"/>
            </a:xfrm>
            <a:custGeom>
              <a:avLst/>
              <a:gdLst/>
              <a:ahLst/>
              <a:cxnLst/>
              <a:rect l="l" t="t" r="r" b="b"/>
              <a:pathLst>
                <a:path w="4802618" h="1216746">
                  <a:moveTo>
                    <a:pt x="4678158" y="1216746"/>
                  </a:moveTo>
                  <a:lnTo>
                    <a:pt x="124460" y="1216746"/>
                  </a:lnTo>
                  <a:cubicBezTo>
                    <a:pt x="55880" y="1216746"/>
                    <a:pt x="0" y="1160866"/>
                    <a:pt x="0" y="1092286"/>
                  </a:cubicBezTo>
                  <a:lnTo>
                    <a:pt x="0" y="124460"/>
                  </a:lnTo>
                  <a:cubicBezTo>
                    <a:pt x="0" y="55880"/>
                    <a:pt x="55880" y="0"/>
                    <a:pt x="124460" y="0"/>
                  </a:cubicBezTo>
                  <a:lnTo>
                    <a:pt x="4678159" y="0"/>
                  </a:lnTo>
                  <a:cubicBezTo>
                    <a:pt x="4746739" y="0"/>
                    <a:pt x="4802618" y="55880"/>
                    <a:pt x="4802618" y="124460"/>
                  </a:cubicBezTo>
                  <a:lnTo>
                    <a:pt x="4802618" y="1092287"/>
                  </a:lnTo>
                  <a:cubicBezTo>
                    <a:pt x="4802618" y="1160867"/>
                    <a:pt x="4746739" y="1216746"/>
                    <a:pt x="4678159" y="1216746"/>
                  </a:cubicBezTo>
                  <a:close/>
                </a:path>
              </a:pathLst>
            </a:custGeom>
            <a:solidFill>
              <a:srgbClr val="F29F05"/>
            </a:solidFill>
          </p:spPr>
        </p:sp>
      </p:grpSp>
      <p:sp>
        <p:nvSpPr>
          <p:cNvPr id="16" name="TextBox 16"/>
          <p:cNvSpPr txBox="1"/>
          <p:nvPr/>
        </p:nvSpPr>
        <p:spPr>
          <a:xfrm>
            <a:off x="3376550" y="1437025"/>
            <a:ext cx="2717863" cy="589905"/>
          </a:xfrm>
          <a:prstGeom prst="rect">
            <a:avLst/>
          </a:prstGeom>
        </p:spPr>
        <p:txBody>
          <a:bodyPr lIns="0" tIns="0" rIns="0" bIns="0" rtlCol="0" anchor="t">
            <a:spAutoFit/>
          </a:bodyPr>
          <a:lstStyle/>
          <a:p>
            <a:pPr algn="just">
              <a:lnSpc>
                <a:spcPts val="4558"/>
              </a:lnSpc>
            </a:pPr>
            <a:r>
              <a:rPr lang="vi-VN" sz="4800" b="1" dirty="0">
                <a:solidFill>
                  <a:srgbClr val="FFFFFF"/>
                </a:solidFill>
                <a:latin typeface="Arial" panose="020B0604020202020204" pitchFamily="34" charset="0"/>
                <a:cs typeface="Arial" panose="020B0604020202020204" pitchFamily="34" charset="0"/>
              </a:rPr>
              <a:t>Chủ đề 9</a:t>
            </a:r>
          </a:p>
        </p:txBody>
      </p:sp>
      <p:sp>
        <p:nvSpPr>
          <p:cNvPr id="17" name="TextBox 17"/>
          <p:cNvSpPr txBox="1"/>
          <p:nvPr/>
        </p:nvSpPr>
        <p:spPr>
          <a:xfrm>
            <a:off x="3376550" y="2072025"/>
            <a:ext cx="8283630" cy="830933"/>
          </a:xfrm>
          <a:prstGeom prst="rect">
            <a:avLst/>
          </a:prstGeom>
        </p:spPr>
        <p:txBody>
          <a:bodyPr lIns="0" tIns="0" rIns="0" bIns="0" rtlCol="0" anchor="t">
            <a:spAutoFit/>
          </a:bodyPr>
          <a:lstStyle/>
          <a:p>
            <a:pPr>
              <a:lnSpc>
                <a:spcPts val="6998"/>
              </a:lnSpc>
            </a:pPr>
            <a:r>
              <a:rPr lang="vi-VN" sz="5400" b="1" dirty="0">
                <a:solidFill>
                  <a:srgbClr val="000000"/>
                </a:solidFill>
                <a:latin typeface="Arial" pitchFamily="34" charset="0"/>
              </a:rPr>
              <a:t>CẢM ỨNG Ở SINH VẬT</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1000"/>
                                        <p:tgtEl>
                                          <p:spTgt spid="17"/>
                                        </p:tgtEl>
                                      </p:cBhvr>
                                    </p:animEffect>
                                    <p:anim calcmode="lin" valueType="num">
                                      <p:cBhvr>
                                        <p:cTn id="13" dur="1000" fill="hold"/>
                                        <p:tgtEl>
                                          <p:spTgt spid="17"/>
                                        </p:tgtEl>
                                        <p:attrNameLst>
                                          <p:attrName>ppt_x</p:attrName>
                                        </p:attrNameLst>
                                      </p:cBhvr>
                                      <p:tavLst>
                                        <p:tav tm="0">
                                          <p:val>
                                            <p:strVal val="#ppt_x"/>
                                          </p:val>
                                        </p:tav>
                                        <p:tav tm="100000">
                                          <p:val>
                                            <p:strVal val="#ppt_x"/>
                                          </p:val>
                                        </p:tav>
                                      </p:tavLst>
                                    </p:anim>
                                    <p:anim calcmode="lin" valueType="num">
                                      <p:cBhvr>
                                        <p:cTn id="14" dur="1000" fill="hold"/>
                                        <p:tgtEl>
                                          <p:spTgt spid="17"/>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1000"/>
                                        <p:tgtEl>
                                          <p:spTgt spid="14"/>
                                        </p:tgtEl>
                                      </p:cBhvr>
                                    </p:animEffect>
                                    <p:anim calcmode="lin" valueType="num">
                                      <p:cBhvr>
                                        <p:cTn id="18" dur="1000" fill="hold"/>
                                        <p:tgtEl>
                                          <p:spTgt spid="14"/>
                                        </p:tgtEl>
                                        <p:attrNameLst>
                                          <p:attrName>ppt_x</p:attrName>
                                        </p:attrNameLst>
                                      </p:cBhvr>
                                      <p:tavLst>
                                        <p:tav tm="0">
                                          <p:val>
                                            <p:strVal val="#ppt_x"/>
                                          </p:val>
                                        </p:tav>
                                        <p:tav tm="100000">
                                          <p:val>
                                            <p:strVal val="#ppt_x"/>
                                          </p:val>
                                        </p:tav>
                                      </p:tavLst>
                                    </p:anim>
                                    <p:anim calcmode="lin" valueType="num">
                                      <p:cBhvr>
                                        <p:cTn id="1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355945" y="-1193800"/>
            <a:ext cx="10666043" cy="2057400"/>
            <a:chOff x="0" y="0"/>
            <a:chExt cx="4214843" cy="812800"/>
          </a:xfrm>
        </p:grpSpPr>
        <p:sp>
          <p:nvSpPr>
            <p:cNvPr id="3" name="Freeform 3"/>
            <p:cNvSpPr/>
            <p:nvPr/>
          </p:nvSpPr>
          <p:spPr>
            <a:xfrm>
              <a:off x="0" y="0"/>
              <a:ext cx="4214843" cy="812800"/>
            </a:xfrm>
            <a:custGeom>
              <a:avLst/>
              <a:gdLst/>
              <a:ahLst/>
              <a:cxnLst/>
              <a:rect l="l" t="t" r="r" b="b"/>
              <a:pathLst>
                <a:path w="4214843" h="812800">
                  <a:moveTo>
                    <a:pt x="0" y="0"/>
                  </a:moveTo>
                  <a:lnTo>
                    <a:pt x="4214843" y="0"/>
                  </a:lnTo>
                  <a:lnTo>
                    <a:pt x="4214843" y="812800"/>
                  </a:lnTo>
                  <a:lnTo>
                    <a:pt x="0" y="812800"/>
                  </a:lnTo>
                  <a:close/>
                </a:path>
              </a:pathLst>
            </a:custGeom>
            <a:solidFill>
              <a:srgbClr val="BDC89F">
                <a:alpha val="80000"/>
              </a:srgbClr>
            </a:solidFill>
          </p:spPr>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1772"/>
                </a:lnSpc>
                <a:spcBef>
                  <a:spcPct val="0"/>
                </a:spcBef>
              </a:pPr>
              <a:endParaRPr>
                <a:latin typeface="Arial" pitchFamily="34" charset="0"/>
              </a:endParaRPr>
            </a:p>
          </p:txBody>
        </p:sp>
      </p:grpSp>
      <p:grpSp>
        <p:nvGrpSpPr>
          <p:cNvPr id="5" name="Group 5"/>
          <p:cNvGrpSpPr/>
          <p:nvPr/>
        </p:nvGrpSpPr>
        <p:grpSpPr>
          <a:xfrm>
            <a:off x="397169" y="298980"/>
            <a:ext cx="3717056" cy="520170"/>
            <a:chOff x="0" y="-66674"/>
            <a:chExt cx="7436048" cy="1040341"/>
          </a:xfrm>
        </p:grpSpPr>
        <p:sp>
          <p:nvSpPr>
            <p:cNvPr id="6" name="AutoShape 6"/>
            <p:cNvSpPr/>
            <p:nvPr/>
          </p:nvSpPr>
          <p:spPr>
            <a:xfrm>
              <a:off x="0" y="973667"/>
              <a:ext cx="7436048" cy="0"/>
            </a:xfrm>
            <a:prstGeom prst="line">
              <a:avLst/>
            </a:prstGeom>
            <a:ln w="88900" cap="flat">
              <a:solidFill>
                <a:srgbClr val="9A0000"/>
              </a:solidFill>
              <a:prstDash val="solid"/>
              <a:headEnd type="none" w="sm" len="sm"/>
              <a:tailEnd type="none" w="sm" len="sm"/>
            </a:ln>
          </p:spPr>
        </p:sp>
        <p:sp>
          <p:nvSpPr>
            <p:cNvPr id="7" name="TextBox 7"/>
            <p:cNvSpPr txBox="1"/>
            <p:nvPr/>
          </p:nvSpPr>
          <p:spPr>
            <a:xfrm>
              <a:off x="0" y="-66674"/>
              <a:ext cx="7436048" cy="769059"/>
            </a:xfrm>
            <a:prstGeom prst="rect">
              <a:avLst/>
            </a:prstGeom>
          </p:spPr>
          <p:txBody>
            <a:bodyPr lIns="0" tIns="0" rIns="0" bIns="0" rtlCol="0" anchor="t">
              <a:spAutoFit/>
            </a:bodyPr>
            <a:lstStyle/>
            <a:p>
              <a:pPr algn="just">
                <a:lnSpc>
                  <a:spcPts val="3266"/>
                </a:lnSpc>
              </a:pPr>
              <a:r>
                <a:rPr lang="vi-VN" sz="2300" b="1" dirty="0">
                  <a:solidFill>
                    <a:srgbClr val="000000"/>
                  </a:solidFill>
                  <a:latin typeface="Arial" pitchFamily="34" charset="0"/>
                </a:rPr>
                <a:t>II. CẢM ỨNG Ở THỰC VẬT</a:t>
              </a:r>
            </a:p>
          </p:txBody>
        </p:sp>
      </p:grpSp>
      <p:sp>
        <p:nvSpPr>
          <p:cNvPr id="8" name="TextBox 8"/>
          <p:cNvSpPr txBox="1"/>
          <p:nvPr/>
        </p:nvSpPr>
        <p:spPr>
          <a:xfrm>
            <a:off x="4500390" y="287867"/>
            <a:ext cx="7076025" cy="384529"/>
          </a:xfrm>
          <a:prstGeom prst="rect">
            <a:avLst/>
          </a:prstGeom>
        </p:spPr>
        <p:txBody>
          <a:bodyPr lIns="0" tIns="0" rIns="0" bIns="0" rtlCol="0" anchor="t">
            <a:spAutoFit/>
          </a:bodyPr>
          <a:lstStyle/>
          <a:p>
            <a:pPr algn="just">
              <a:lnSpc>
                <a:spcPts val="3266"/>
              </a:lnSpc>
              <a:spcBef>
                <a:spcPct val="0"/>
              </a:spcBef>
            </a:pPr>
            <a:r>
              <a:rPr lang="vi-VN" sz="2300" b="1" dirty="0">
                <a:solidFill>
                  <a:srgbClr val="000000"/>
                </a:solidFill>
                <a:latin typeface="Arial" pitchFamily="34" charset="0"/>
              </a:rPr>
              <a:t>2. Ứng dụng cảm ứng ở thực vật trong thực tiễn</a:t>
            </a:r>
          </a:p>
        </p:txBody>
      </p:sp>
      <p:grpSp>
        <p:nvGrpSpPr>
          <p:cNvPr id="9" name="Group 9"/>
          <p:cNvGrpSpPr/>
          <p:nvPr/>
        </p:nvGrpSpPr>
        <p:grpSpPr>
          <a:xfrm>
            <a:off x="397169" y="1147813"/>
            <a:ext cx="11179245" cy="2014855"/>
            <a:chOff x="0" y="0"/>
            <a:chExt cx="22364315" cy="4029709"/>
          </a:xfrm>
        </p:grpSpPr>
        <p:grpSp>
          <p:nvGrpSpPr>
            <p:cNvPr id="10" name="Group 10"/>
            <p:cNvGrpSpPr/>
            <p:nvPr/>
          </p:nvGrpSpPr>
          <p:grpSpPr>
            <a:xfrm>
              <a:off x="0" y="1024628"/>
              <a:ext cx="22364315" cy="3005081"/>
              <a:chOff x="0" y="0"/>
              <a:chExt cx="4417642" cy="593596"/>
            </a:xfrm>
          </p:grpSpPr>
          <p:sp>
            <p:nvSpPr>
              <p:cNvPr id="11" name="Freeform 11"/>
              <p:cNvSpPr/>
              <p:nvPr/>
            </p:nvSpPr>
            <p:spPr>
              <a:xfrm>
                <a:off x="0" y="0"/>
                <a:ext cx="4417642" cy="593596"/>
              </a:xfrm>
              <a:custGeom>
                <a:avLst/>
                <a:gdLst/>
                <a:ahLst/>
                <a:cxnLst/>
                <a:rect l="l" t="t" r="r" b="b"/>
                <a:pathLst>
                  <a:path w="4417642" h="593596">
                    <a:moveTo>
                      <a:pt x="0" y="0"/>
                    </a:moveTo>
                    <a:lnTo>
                      <a:pt x="4417642" y="0"/>
                    </a:lnTo>
                    <a:lnTo>
                      <a:pt x="4417642" y="593596"/>
                    </a:lnTo>
                    <a:lnTo>
                      <a:pt x="0" y="593596"/>
                    </a:lnTo>
                    <a:close/>
                  </a:path>
                </a:pathLst>
              </a:custGeom>
              <a:solidFill>
                <a:srgbClr val="FFDE59"/>
              </a:solidFill>
            </p:spPr>
          </p:sp>
          <p:sp>
            <p:nvSpPr>
              <p:cNvPr id="12" name="TextBox 12"/>
              <p:cNvSpPr txBox="1"/>
              <p:nvPr/>
            </p:nvSpPr>
            <p:spPr>
              <a:xfrm>
                <a:off x="0" y="-38100"/>
                <a:ext cx="812800" cy="850900"/>
              </a:xfrm>
              <a:prstGeom prst="rect">
                <a:avLst/>
              </a:prstGeom>
            </p:spPr>
            <p:txBody>
              <a:bodyPr lIns="50800" tIns="50800" rIns="50800" bIns="50800" rtlCol="0" anchor="ctr"/>
              <a:lstStyle/>
              <a:p>
                <a:pPr algn="ctr">
                  <a:lnSpc>
                    <a:spcPts val="1772"/>
                  </a:lnSpc>
                  <a:spcBef>
                    <a:spcPct val="0"/>
                  </a:spcBef>
                </a:pPr>
                <a:endParaRPr lang="vi-VN" b="1" dirty="0">
                  <a:latin typeface="Arial" pitchFamily="34" charset="0"/>
                </a:endParaRPr>
              </a:p>
            </p:txBody>
          </p:sp>
        </p:grpSp>
        <p:grpSp>
          <p:nvGrpSpPr>
            <p:cNvPr id="13" name="Group 13"/>
            <p:cNvGrpSpPr/>
            <p:nvPr/>
          </p:nvGrpSpPr>
          <p:grpSpPr>
            <a:xfrm>
              <a:off x="13719" y="0"/>
              <a:ext cx="2049257" cy="2049257"/>
              <a:chOff x="0" y="0"/>
              <a:chExt cx="812800" cy="812800"/>
            </a:xfrm>
          </p:grpSpPr>
          <p:sp>
            <p:nvSpPr>
              <p:cNvPr id="14" name="Freeform 14"/>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FFFF"/>
              </a:solidFill>
            </p:spPr>
          </p:sp>
          <p:sp>
            <p:nvSpPr>
              <p:cNvPr id="15" name="TextBox 15"/>
              <p:cNvSpPr txBox="1"/>
              <p:nvPr/>
            </p:nvSpPr>
            <p:spPr>
              <a:xfrm>
                <a:off x="76200" y="38100"/>
                <a:ext cx="660400" cy="698500"/>
              </a:xfrm>
              <a:prstGeom prst="rect">
                <a:avLst/>
              </a:prstGeom>
            </p:spPr>
            <p:txBody>
              <a:bodyPr lIns="50800" tIns="50800" rIns="50800" bIns="50800" rtlCol="0" anchor="ctr"/>
              <a:lstStyle/>
              <a:p>
                <a:pPr algn="ctr">
                  <a:lnSpc>
                    <a:spcPts val="1772"/>
                  </a:lnSpc>
                  <a:spcBef>
                    <a:spcPct val="0"/>
                  </a:spcBef>
                </a:pPr>
                <a:endParaRPr lang="vi-VN" b="1" dirty="0">
                  <a:latin typeface="Arial" pitchFamily="34" charset="0"/>
                </a:endParaRPr>
              </a:p>
            </p:txBody>
          </p:sp>
        </p:grpSp>
        <p:pic>
          <p:nvPicPr>
            <p:cNvPr id="16" name="Picture 16"/>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4000695">
              <a:off x="638061" y="424743"/>
              <a:ext cx="800574" cy="1199770"/>
            </a:xfrm>
            <a:prstGeom prst="rect">
              <a:avLst/>
            </a:prstGeom>
          </p:spPr>
        </p:pic>
        <p:sp>
          <p:nvSpPr>
            <p:cNvPr id="17" name="TextBox 17"/>
            <p:cNvSpPr txBox="1"/>
            <p:nvPr/>
          </p:nvSpPr>
          <p:spPr>
            <a:xfrm>
              <a:off x="439749" y="2157841"/>
              <a:ext cx="21463244" cy="1615444"/>
            </a:xfrm>
            <a:prstGeom prst="rect">
              <a:avLst/>
            </a:prstGeom>
          </p:spPr>
          <p:txBody>
            <a:bodyPr lIns="0" tIns="0" rIns="0" bIns="0" rtlCol="0" anchor="t">
              <a:spAutoFit/>
            </a:bodyPr>
            <a:lstStyle/>
            <a:p>
              <a:pPr algn="just">
                <a:lnSpc>
                  <a:spcPct val="120000"/>
                </a:lnSpc>
                <a:spcBef>
                  <a:spcPct val="0"/>
                </a:spcBef>
              </a:pPr>
              <a:r>
                <a:rPr lang="vi-VN" sz="2300" b="1" dirty="0">
                  <a:solidFill>
                    <a:srgbClr val="000000"/>
                  </a:solidFill>
                  <a:latin typeface="Arial" pitchFamily="34" charset="0"/>
                </a:rPr>
                <a:t>Nêu một số biện pháp tăng năng suất cây trồng dựa trên hiểu biết về các hình thức cảm ứng ở thực vật</a:t>
              </a:r>
            </a:p>
          </p:txBody>
        </p:sp>
        <p:sp>
          <p:nvSpPr>
            <p:cNvPr id="18" name="AutoShape 18"/>
            <p:cNvSpPr/>
            <p:nvPr/>
          </p:nvSpPr>
          <p:spPr>
            <a:xfrm>
              <a:off x="2186274" y="757579"/>
              <a:ext cx="20031580" cy="0"/>
            </a:xfrm>
            <a:prstGeom prst="line">
              <a:avLst/>
            </a:prstGeom>
            <a:ln w="63500" cap="flat">
              <a:solidFill>
                <a:srgbClr val="000000"/>
              </a:solidFill>
              <a:prstDash val="solid"/>
              <a:headEnd type="none" w="sm" len="sm"/>
              <a:tailEnd type="none" w="sm" len="sm"/>
            </a:ln>
          </p:spPr>
        </p:sp>
      </p:grpSp>
      <p:sp>
        <p:nvSpPr>
          <p:cNvPr id="19" name="TextBox 19"/>
          <p:cNvSpPr txBox="1"/>
          <p:nvPr/>
        </p:nvSpPr>
        <p:spPr>
          <a:xfrm>
            <a:off x="397170" y="3403968"/>
            <a:ext cx="983696" cy="384529"/>
          </a:xfrm>
          <a:prstGeom prst="rect">
            <a:avLst/>
          </a:prstGeom>
        </p:spPr>
        <p:txBody>
          <a:bodyPr lIns="0" tIns="0" rIns="0" bIns="0" rtlCol="0" anchor="t">
            <a:spAutoFit/>
          </a:bodyPr>
          <a:lstStyle/>
          <a:p>
            <a:pPr algn="ctr">
              <a:lnSpc>
                <a:spcPts val="3266"/>
              </a:lnSpc>
            </a:pPr>
            <a:r>
              <a:rPr lang="vi-VN" sz="2300" b="1" dirty="0">
                <a:solidFill>
                  <a:srgbClr val="FF0000"/>
                </a:solidFill>
                <a:latin typeface="Arial" pitchFamily="34" charset="0"/>
              </a:rPr>
              <a:t>Đáp án</a:t>
            </a:r>
          </a:p>
        </p:txBody>
      </p:sp>
      <p:sp>
        <p:nvSpPr>
          <p:cNvPr id="21" name="TextBox 20">
            <a:extLst>
              <a:ext uri="{FF2B5EF4-FFF2-40B4-BE49-F238E27FC236}">
                <a16:creationId xmlns:a16="http://schemas.microsoft.com/office/drawing/2014/main" xmlns="" id="{905D7E6E-0239-D359-A257-D6CAB8451569}"/>
              </a:ext>
            </a:extLst>
          </p:cNvPr>
          <p:cNvSpPr txBox="1"/>
          <p:nvPr/>
        </p:nvSpPr>
        <p:spPr>
          <a:xfrm>
            <a:off x="397168" y="3916728"/>
            <a:ext cx="11179245" cy="2681311"/>
          </a:xfrm>
          <a:prstGeom prst="rect">
            <a:avLst/>
          </a:prstGeom>
          <a:noFill/>
        </p:spPr>
        <p:txBody>
          <a:bodyPr wrap="square">
            <a:spAutoFit/>
          </a:bodyPr>
          <a:lstStyle>
            <a:defPPr>
              <a:defRPr lang="en-US"/>
            </a:defPPr>
            <a:lvl1pPr>
              <a:lnSpc>
                <a:spcPct val="150000"/>
              </a:lnSpc>
              <a:defRPr sz="2300" b="1" i="0">
                <a:effectLst/>
              </a:defRPr>
            </a:lvl1pPr>
          </a:lstStyle>
          <a:p>
            <a:pPr algn="just"/>
            <a:r>
              <a:rPr lang="vi-VN" dirty="0"/>
              <a:t>Một số biện pháp tăng năng suất cây trồng dựa trên hiểu biết về các hình thức cảm ứng ở thực vật:</a:t>
            </a:r>
          </a:p>
          <a:p>
            <a:pPr marL="342900" indent="-342900" algn="just">
              <a:buFont typeface="Courier New" panose="02070309020205020404" pitchFamily="49" charset="0"/>
              <a:buChar char="o"/>
            </a:pPr>
            <a:r>
              <a:rPr lang="vi-VN" b="0" dirty="0"/>
              <a:t>Đối với tính hướng tiếp xúc: làm giàn leo cho cây</a:t>
            </a:r>
          </a:p>
          <a:p>
            <a:pPr marL="342900" indent="-342900" algn="just">
              <a:buFont typeface="Courier New" panose="02070309020205020404" pitchFamily="49" charset="0"/>
              <a:buChar char="o"/>
            </a:pPr>
            <a:r>
              <a:rPr lang="vi-VN" b="0" dirty="0"/>
              <a:t>Đối với tính hướng sáng: trồng cây ở những nơi quang đãng, mật độ cây trồng thưa.</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9"/>
                                        </p:tgtEl>
                                        <p:attrNameLst>
                                          <p:attrName>style.visibility</p:attrName>
                                        </p:attrNameLst>
                                      </p:cBhvr>
                                      <p:to>
                                        <p:strVal val="visible"/>
                                      </p:to>
                                    </p:set>
                                    <p:animEffect transition="in" filter="fade">
                                      <p:cBhvr>
                                        <p:cTn id="14" dur="1000"/>
                                        <p:tgtEl>
                                          <p:spTgt spid="19"/>
                                        </p:tgtEl>
                                      </p:cBhvr>
                                    </p:animEffect>
                                    <p:anim calcmode="lin" valueType="num">
                                      <p:cBhvr>
                                        <p:cTn id="15" dur="1000" fill="hold"/>
                                        <p:tgtEl>
                                          <p:spTgt spid="19"/>
                                        </p:tgtEl>
                                        <p:attrNameLst>
                                          <p:attrName>ppt_x</p:attrName>
                                        </p:attrNameLst>
                                      </p:cBhvr>
                                      <p:tavLst>
                                        <p:tav tm="0">
                                          <p:val>
                                            <p:strVal val="#ppt_x"/>
                                          </p:val>
                                        </p:tav>
                                        <p:tav tm="100000">
                                          <p:val>
                                            <p:strVal val="#ppt_x"/>
                                          </p:val>
                                        </p:tav>
                                      </p:tavLst>
                                    </p:anim>
                                    <p:anim calcmode="lin" valueType="num">
                                      <p:cBhvr>
                                        <p:cTn id="16"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355945" y="-1193800"/>
            <a:ext cx="10666043" cy="2057400"/>
            <a:chOff x="0" y="0"/>
            <a:chExt cx="4214843" cy="812800"/>
          </a:xfrm>
        </p:grpSpPr>
        <p:sp>
          <p:nvSpPr>
            <p:cNvPr id="3" name="Freeform 3"/>
            <p:cNvSpPr/>
            <p:nvPr/>
          </p:nvSpPr>
          <p:spPr>
            <a:xfrm>
              <a:off x="0" y="0"/>
              <a:ext cx="4214843" cy="812800"/>
            </a:xfrm>
            <a:custGeom>
              <a:avLst/>
              <a:gdLst/>
              <a:ahLst/>
              <a:cxnLst/>
              <a:rect l="l" t="t" r="r" b="b"/>
              <a:pathLst>
                <a:path w="4214843" h="812800">
                  <a:moveTo>
                    <a:pt x="0" y="0"/>
                  </a:moveTo>
                  <a:lnTo>
                    <a:pt x="4214843" y="0"/>
                  </a:lnTo>
                  <a:lnTo>
                    <a:pt x="4214843" y="812800"/>
                  </a:lnTo>
                  <a:lnTo>
                    <a:pt x="0" y="812800"/>
                  </a:lnTo>
                  <a:close/>
                </a:path>
              </a:pathLst>
            </a:custGeom>
            <a:solidFill>
              <a:srgbClr val="BDC89F">
                <a:alpha val="80000"/>
              </a:srgbClr>
            </a:solidFill>
          </p:spPr>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1772"/>
                </a:lnSpc>
                <a:spcBef>
                  <a:spcPct val="0"/>
                </a:spcBef>
              </a:pPr>
              <a:endParaRPr>
                <a:latin typeface="Arial" pitchFamily="34" charset="0"/>
              </a:endParaRPr>
            </a:p>
          </p:txBody>
        </p:sp>
      </p:grpSp>
      <p:grpSp>
        <p:nvGrpSpPr>
          <p:cNvPr id="5" name="Group 5"/>
          <p:cNvGrpSpPr/>
          <p:nvPr/>
        </p:nvGrpSpPr>
        <p:grpSpPr>
          <a:xfrm>
            <a:off x="397169" y="298980"/>
            <a:ext cx="3717056" cy="520170"/>
            <a:chOff x="0" y="-66674"/>
            <a:chExt cx="7436048" cy="1040341"/>
          </a:xfrm>
        </p:grpSpPr>
        <p:sp>
          <p:nvSpPr>
            <p:cNvPr id="6" name="AutoShape 6"/>
            <p:cNvSpPr/>
            <p:nvPr/>
          </p:nvSpPr>
          <p:spPr>
            <a:xfrm>
              <a:off x="0" y="973667"/>
              <a:ext cx="7436048" cy="0"/>
            </a:xfrm>
            <a:prstGeom prst="line">
              <a:avLst/>
            </a:prstGeom>
            <a:ln w="88900" cap="flat">
              <a:solidFill>
                <a:srgbClr val="9A0000"/>
              </a:solidFill>
              <a:prstDash val="solid"/>
              <a:headEnd type="none" w="sm" len="sm"/>
              <a:tailEnd type="none" w="sm" len="sm"/>
            </a:ln>
          </p:spPr>
        </p:sp>
        <p:sp>
          <p:nvSpPr>
            <p:cNvPr id="7" name="TextBox 7"/>
            <p:cNvSpPr txBox="1"/>
            <p:nvPr/>
          </p:nvSpPr>
          <p:spPr>
            <a:xfrm>
              <a:off x="0" y="-66674"/>
              <a:ext cx="7436048" cy="769059"/>
            </a:xfrm>
            <a:prstGeom prst="rect">
              <a:avLst/>
            </a:prstGeom>
          </p:spPr>
          <p:txBody>
            <a:bodyPr lIns="0" tIns="0" rIns="0" bIns="0" rtlCol="0" anchor="t">
              <a:spAutoFit/>
            </a:bodyPr>
            <a:lstStyle/>
            <a:p>
              <a:pPr algn="just">
                <a:lnSpc>
                  <a:spcPts val="3266"/>
                </a:lnSpc>
              </a:pPr>
              <a:r>
                <a:rPr lang="vi-VN" sz="2300" b="1" dirty="0">
                  <a:solidFill>
                    <a:srgbClr val="000000"/>
                  </a:solidFill>
                  <a:latin typeface="Arial" pitchFamily="34" charset="0"/>
                </a:rPr>
                <a:t>II. CẢM ỨNG Ở THỰC VẬT</a:t>
              </a:r>
            </a:p>
          </p:txBody>
        </p:sp>
      </p:grpSp>
      <p:sp>
        <p:nvSpPr>
          <p:cNvPr id="8" name="TextBox 8"/>
          <p:cNvSpPr txBox="1"/>
          <p:nvPr/>
        </p:nvSpPr>
        <p:spPr>
          <a:xfrm>
            <a:off x="4500390" y="287867"/>
            <a:ext cx="7076025" cy="384529"/>
          </a:xfrm>
          <a:prstGeom prst="rect">
            <a:avLst/>
          </a:prstGeom>
        </p:spPr>
        <p:txBody>
          <a:bodyPr lIns="0" tIns="0" rIns="0" bIns="0" rtlCol="0" anchor="t">
            <a:spAutoFit/>
          </a:bodyPr>
          <a:lstStyle/>
          <a:p>
            <a:pPr algn="just">
              <a:lnSpc>
                <a:spcPts val="3266"/>
              </a:lnSpc>
              <a:spcBef>
                <a:spcPct val="0"/>
              </a:spcBef>
            </a:pPr>
            <a:r>
              <a:rPr lang="vi-VN" sz="2300" b="1" dirty="0">
                <a:solidFill>
                  <a:srgbClr val="000000"/>
                </a:solidFill>
                <a:latin typeface="Arial" pitchFamily="34" charset="0"/>
              </a:rPr>
              <a:t>2. Ứng dụng cảm ứng ở thực vật trong thực tiễn</a:t>
            </a:r>
          </a:p>
        </p:txBody>
      </p:sp>
      <p:grpSp>
        <p:nvGrpSpPr>
          <p:cNvPr id="9" name="Group 9"/>
          <p:cNvGrpSpPr/>
          <p:nvPr/>
        </p:nvGrpSpPr>
        <p:grpSpPr>
          <a:xfrm>
            <a:off x="397169" y="1147813"/>
            <a:ext cx="11179245" cy="2014855"/>
            <a:chOff x="0" y="0"/>
            <a:chExt cx="22364315" cy="4029709"/>
          </a:xfrm>
        </p:grpSpPr>
        <p:grpSp>
          <p:nvGrpSpPr>
            <p:cNvPr id="10" name="Group 10"/>
            <p:cNvGrpSpPr/>
            <p:nvPr/>
          </p:nvGrpSpPr>
          <p:grpSpPr>
            <a:xfrm>
              <a:off x="0" y="1024628"/>
              <a:ext cx="22364315" cy="3005081"/>
              <a:chOff x="0" y="0"/>
              <a:chExt cx="4417642" cy="593596"/>
            </a:xfrm>
          </p:grpSpPr>
          <p:sp>
            <p:nvSpPr>
              <p:cNvPr id="11" name="Freeform 11"/>
              <p:cNvSpPr/>
              <p:nvPr/>
            </p:nvSpPr>
            <p:spPr>
              <a:xfrm>
                <a:off x="0" y="0"/>
                <a:ext cx="4417642" cy="593596"/>
              </a:xfrm>
              <a:custGeom>
                <a:avLst/>
                <a:gdLst/>
                <a:ahLst/>
                <a:cxnLst/>
                <a:rect l="l" t="t" r="r" b="b"/>
                <a:pathLst>
                  <a:path w="4417642" h="593596">
                    <a:moveTo>
                      <a:pt x="0" y="0"/>
                    </a:moveTo>
                    <a:lnTo>
                      <a:pt x="4417642" y="0"/>
                    </a:lnTo>
                    <a:lnTo>
                      <a:pt x="4417642" y="593596"/>
                    </a:lnTo>
                    <a:lnTo>
                      <a:pt x="0" y="593596"/>
                    </a:lnTo>
                    <a:close/>
                  </a:path>
                </a:pathLst>
              </a:custGeom>
              <a:solidFill>
                <a:srgbClr val="FFDE59"/>
              </a:solidFill>
            </p:spPr>
          </p:sp>
          <p:sp>
            <p:nvSpPr>
              <p:cNvPr id="12" name="TextBox 12"/>
              <p:cNvSpPr txBox="1"/>
              <p:nvPr/>
            </p:nvSpPr>
            <p:spPr>
              <a:xfrm>
                <a:off x="0" y="-38100"/>
                <a:ext cx="812800" cy="850900"/>
              </a:xfrm>
              <a:prstGeom prst="rect">
                <a:avLst/>
              </a:prstGeom>
            </p:spPr>
            <p:txBody>
              <a:bodyPr lIns="50800" tIns="50800" rIns="50800" bIns="50800" rtlCol="0" anchor="ctr"/>
              <a:lstStyle/>
              <a:p>
                <a:pPr algn="ctr">
                  <a:lnSpc>
                    <a:spcPts val="1772"/>
                  </a:lnSpc>
                  <a:spcBef>
                    <a:spcPct val="0"/>
                  </a:spcBef>
                </a:pPr>
                <a:endParaRPr lang="vi-VN" b="1" dirty="0">
                  <a:latin typeface="Arial" pitchFamily="34" charset="0"/>
                </a:endParaRPr>
              </a:p>
            </p:txBody>
          </p:sp>
        </p:grpSp>
        <p:grpSp>
          <p:nvGrpSpPr>
            <p:cNvPr id="13" name="Group 13"/>
            <p:cNvGrpSpPr/>
            <p:nvPr/>
          </p:nvGrpSpPr>
          <p:grpSpPr>
            <a:xfrm>
              <a:off x="13719" y="0"/>
              <a:ext cx="2049257" cy="2049257"/>
              <a:chOff x="0" y="0"/>
              <a:chExt cx="812800" cy="812800"/>
            </a:xfrm>
          </p:grpSpPr>
          <p:sp>
            <p:nvSpPr>
              <p:cNvPr id="14" name="Freeform 14"/>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FFFF"/>
              </a:solidFill>
            </p:spPr>
          </p:sp>
          <p:sp>
            <p:nvSpPr>
              <p:cNvPr id="15" name="TextBox 15"/>
              <p:cNvSpPr txBox="1"/>
              <p:nvPr/>
            </p:nvSpPr>
            <p:spPr>
              <a:xfrm>
                <a:off x="76200" y="38100"/>
                <a:ext cx="660400" cy="698500"/>
              </a:xfrm>
              <a:prstGeom prst="rect">
                <a:avLst/>
              </a:prstGeom>
            </p:spPr>
            <p:txBody>
              <a:bodyPr lIns="50800" tIns="50800" rIns="50800" bIns="50800" rtlCol="0" anchor="ctr"/>
              <a:lstStyle/>
              <a:p>
                <a:pPr algn="ctr">
                  <a:lnSpc>
                    <a:spcPts val="1772"/>
                  </a:lnSpc>
                  <a:spcBef>
                    <a:spcPct val="0"/>
                  </a:spcBef>
                </a:pPr>
                <a:endParaRPr lang="vi-VN" b="1" dirty="0">
                  <a:latin typeface="Arial" pitchFamily="34" charset="0"/>
                </a:endParaRPr>
              </a:p>
            </p:txBody>
          </p:sp>
        </p:grpSp>
        <p:pic>
          <p:nvPicPr>
            <p:cNvPr id="16" name="Picture 16"/>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4000695">
              <a:off x="638061" y="424743"/>
              <a:ext cx="800574" cy="1199770"/>
            </a:xfrm>
            <a:prstGeom prst="rect">
              <a:avLst/>
            </a:prstGeom>
          </p:spPr>
        </p:pic>
        <p:sp>
          <p:nvSpPr>
            <p:cNvPr id="17" name="TextBox 17"/>
            <p:cNvSpPr txBox="1"/>
            <p:nvPr/>
          </p:nvSpPr>
          <p:spPr>
            <a:xfrm>
              <a:off x="439749" y="2157841"/>
              <a:ext cx="21463244" cy="1615444"/>
            </a:xfrm>
            <a:prstGeom prst="rect">
              <a:avLst/>
            </a:prstGeom>
          </p:spPr>
          <p:txBody>
            <a:bodyPr lIns="0" tIns="0" rIns="0" bIns="0" rtlCol="0" anchor="t">
              <a:spAutoFit/>
            </a:bodyPr>
            <a:lstStyle/>
            <a:p>
              <a:pPr algn="just">
                <a:lnSpc>
                  <a:spcPct val="120000"/>
                </a:lnSpc>
                <a:spcBef>
                  <a:spcPct val="0"/>
                </a:spcBef>
              </a:pPr>
              <a:r>
                <a:rPr lang="vi-VN" sz="2300" b="1" dirty="0">
                  <a:solidFill>
                    <a:srgbClr val="000000"/>
                  </a:solidFill>
                  <a:latin typeface="Arial" pitchFamily="34" charset="0"/>
                </a:rPr>
                <a:t>Nêu một số biện pháp tăng năng suất cây trồng dựa trên hiểu biết về các hình thức cảm ứng ở thực vật</a:t>
              </a:r>
            </a:p>
          </p:txBody>
        </p:sp>
        <p:sp>
          <p:nvSpPr>
            <p:cNvPr id="18" name="AutoShape 18"/>
            <p:cNvSpPr/>
            <p:nvPr/>
          </p:nvSpPr>
          <p:spPr>
            <a:xfrm>
              <a:off x="2186274" y="757579"/>
              <a:ext cx="20031580" cy="0"/>
            </a:xfrm>
            <a:prstGeom prst="line">
              <a:avLst/>
            </a:prstGeom>
            <a:ln w="63500" cap="flat">
              <a:solidFill>
                <a:srgbClr val="000000"/>
              </a:solidFill>
              <a:prstDash val="solid"/>
              <a:headEnd type="none" w="sm" len="sm"/>
              <a:tailEnd type="none" w="sm" len="sm"/>
            </a:ln>
          </p:spPr>
        </p:sp>
      </p:grpSp>
      <p:sp>
        <p:nvSpPr>
          <p:cNvPr id="19" name="TextBox 19"/>
          <p:cNvSpPr txBox="1"/>
          <p:nvPr/>
        </p:nvSpPr>
        <p:spPr>
          <a:xfrm>
            <a:off x="397170" y="3403968"/>
            <a:ext cx="983696" cy="384529"/>
          </a:xfrm>
          <a:prstGeom prst="rect">
            <a:avLst/>
          </a:prstGeom>
        </p:spPr>
        <p:txBody>
          <a:bodyPr lIns="0" tIns="0" rIns="0" bIns="0" rtlCol="0" anchor="t">
            <a:spAutoFit/>
          </a:bodyPr>
          <a:lstStyle/>
          <a:p>
            <a:pPr algn="ctr">
              <a:lnSpc>
                <a:spcPts val="3266"/>
              </a:lnSpc>
            </a:pPr>
            <a:r>
              <a:rPr lang="vi-VN" sz="2300" b="1" dirty="0">
                <a:solidFill>
                  <a:srgbClr val="FF0000"/>
                </a:solidFill>
                <a:latin typeface="Arial" pitchFamily="34" charset="0"/>
              </a:rPr>
              <a:t>Đáp án</a:t>
            </a:r>
          </a:p>
        </p:txBody>
      </p:sp>
      <p:sp>
        <p:nvSpPr>
          <p:cNvPr id="22" name="TextBox 21">
            <a:extLst>
              <a:ext uri="{FF2B5EF4-FFF2-40B4-BE49-F238E27FC236}">
                <a16:creationId xmlns:a16="http://schemas.microsoft.com/office/drawing/2014/main" xmlns="" id="{6263EE2C-0D8B-0261-3FC7-3CA109713F80}"/>
              </a:ext>
            </a:extLst>
          </p:cNvPr>
          <p:cNvSpPr txBox="1"/>
          <p:nvPr/>
        </p:nvSpPr>
        <p:spPr>
          <a:xfrm>
            <a:off x="344992" y="3953658"/>
            <a:ext cx="11231421" cy="2681311"/>
          </a:xfrm>
          <a:prstGeom prst="rect">
            <a:avLst/>
          </a:prstGeom>
          <a:noFill/>
        </p:spPr>
        <p:txBody>
          <a:bodyPr wrap="square">
            <a:spAutoFit/>
          </a:bodyPr>
          <a:lstStyle>
            <a:defPPr>
              <a:defRPr lang="en-US"/>
            </a:defPPr>
            <a:lvl1pPr>
              <a:lnSpc>
                <a:spcPct val="150000"/>
              </a:lnSpc>
              <a:defRPr sz="2300" b="1" i="0">
                <a:effectLst/>
              </a:defRPr>
            </a:lvl1pPr>
          </a:lstStyle>
          <a:p>
            <a:pPr marL="342900" indent="-342900" algn="just">
              <a:buFont typeface="Arial" panose="020B0604020202020204" pitchFamily="34" charset="0"/>
              <a:buChar char="•"/>
            </a:pPr>
            <a:r>
              <a:rPr lang="vi-VN" b="0" dirty="0"/>
              <a:t>Đối với tính hướng hóa: cần bón phân sát bề mặt đất (cây lúa, cây dừa,…); một số loài cây khi bón phân cần đào hố ở sâu dưới đất (cam, bưởi,…)</a:t>
            </a:r>
          </a:p>
          <a:p>
            <a:pPr marL="342900" indent="-342900" algn="just">
              <a:buFont typeface="Arial" panose="020B0604020202020204" pitchFamily="34" charset="0"/>
              <a:buChar char="•"/>
            </a:pPr>
            <a:r>
              <a:rPr lang="vi-VN" b="0" dirty="0"/>
              <a:t>Tính hướng nước: cây ưa nước cần trồng gần sông, hồ, hoặc những nơi có điều kiện nguồn nước thuận lợi; cây không ưa nước thì không nên tưới nhiều, có thể trồng cây trong chậu hoặc nơi cách xa nguồn nước.</a:t>
            </a:r>
          </a:p>
        </p:txBody>
      </p:sp>
    </p:spTree>
    <p:extLst>
      <p:ext uri="{BB962C8B-B14F-4D97-AF65-F5344CB8AC3E}">
        <p14:creationId xmlns:p14="http://schemas.microsoft.com/office/powerpoint/2010/main" val="78047168"/>
      </p:ext>
    </p:extLst>
  </p:cSld>
  <p:clrMapOvr>
    <a:masterClrMapping/>
  </p:clrMapOvr>
  <p:transition spd="slow">
    <p:wipe/>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8015" t="7184" r="8186" b="22111"/>
          <a:stretch>
            <a:fillRect/>
          </a:stretch>
        </p:blipFill>
        <p:spPr>
          <a:xfrm>
            <a:off x="0" y="0"/>
            <a:ext cx="12188825" cy="6858000"/>
          </a:xfrm>
          <a:prstGeom prst="rect">
            <a:avLst/>
          </a:prstGeom>
        </p:spPr>
      </p:pic>
      <p:grpSp>
        <p:nvGrpSpPr>
          <p:cNvPr id="3" name="Group 3"/>
          <p:cNvGrpSpPr/>
          <p:nvPr/>
        </p:nvGrpSpPr>
        <p:grpSpPr>
          <a:xfrm>
            <a:off x="6523069" y="5811352"/>
            <a:ext cx="5772098" cy="1046648"/>
            <a:chOff x="0" y="0"/>
            <a:chExt cx="2280929" cy="413491"/>
          </a:xfrm>
        </p:grpSpPr>
        <p:sp>
          <p:nvSpPr>
            <p:cNvPr id="4" name="Freeform 4"/>
            <p:cNvSpPr/>
            <p:nvPr/>
          </p:nvSpPr>
          <p:spPr>
            <a:xfrm>
              <a:off x="0" y="0"/>
              <a:ext cx="2280929" cy="413491"/>
            </a:xfrm>
            <a:custGeom>
              <a:avLst/>
              <a:gdLst/>
              <a:ahLst/>
              <a:cxnLst/>
              <a:rect l="l" t="t" r="r" b="b"/>
              <a:pathLst>
                <a:path w="2280929" h="413491">
                  <a:moveTo>
                    <a:pt x="0" y="0"/>
                  </a:moveTo>
                  <a:lnTo>
                    <a:pt x="2280929" y="0"/>
                  </a:lnTo>
                  <a:lnTo>
                    <a:pt x="2280929" y="413491"/>
                  </a:lnTo>
                  <a:lnTo>
                    <a:pt x="0" y="413491"/>
                  </a:lnTo>
                  <a:close/>
                </a:path>
              </a:pathLst>
            </a:custGeom>
            <a:solidFill>
              <a:srgbClr val="FFFFFF"/>
            </a:solidFill>
          </p:spPr>
        </p:sp>
        <p:sp>
          <p:nvSpPr>
            <p:cNvPr id="5" name="TextBox 5"/>
            <p:cNvSpPr txBox="1"/>
            <p:nvPr/>
          </p:nvSpPr>
          <p:spPr>
            <a:xfrm>
              <a:off x="0" y="-47625"/>
              <a:ext cx="812800" cy="860425"/>
            </a:xfrm>
            <a:prstGeom prst="rect">
              <a:avLst/>
            </a:prstGeom>
          </p:spPr>
          <p:txBody>
            <a:bodyPr lIns="50800" tIns="50800" rIns="50800" bIns="50800" rtlCol="0" anchor="ctr"/>
            <a:lstStyle/>
            <a:p>
              <a:pPr algn="ctr">
                <a:lnSpc>
                  <a:spcPts val="2239"/>
                </a:lnSpc>
              </a:pPr>
              <a:endParaRPr>
                <a:latin typeface="Arial" pitchFamily="34" charset="0"/>
              </a:endParaRPr>
            </a:p>
          </p:txBody>
        </p:sp>
      </p:grpSp>
      <p:grpSp>
        <p:nvGrpSpPr>
          <p:cNvPr id="6" name="Group 6"/>
          <p:cNvGrpSpPr/>
          <p:nvPr/>
        </p:nvGrpSpPr>
        <p:grpSpPr>
          <a:xfrm>
            <a:off x="685621" y="5811352"/>
            <a:ext cx="5538860" cy="1046648"/>
            <a:chOff x="0" y="0"/>
            <a:chExt cx="11080605" cy="2093297"/>
          </a:xfrm>
        </p:grpSpPr>
        <p:pic>
          <p:nvPicPr>
            <p:cNvPr id="7" name="Picture 7"/>
            <p:cNvPicPr>
              <a:picLocks noChangeAspect="1"/>
            </p:cNvPicPr>
            <p:nvPr/>
          </p:nvPicPr>
          <p:blipFill>
            <a:blip r:embed="rId3"/>
            <a:srcRect t="35831" b="35831"/>
            <a:stretch>
              <a:fillRect/>
            </a:stretch>
          </p:blipFill>
          <p:spPr>
            <a:xfrm>
              <a:off x="0" y="0"/>
              <a:ext cx="11080605" cy="2093297"/>
            </a:xfrm>
            <a:prstGeom prst="rect">
              <a:avLst/>
            </a:prstGeom>
          </p:spPr>
        </p:pic>
      </p:grpSp>
      <p:grpSp>
        <p:nvGrpSpPr>
          <p:cNvPr id="8" name="Group 8"/>
          <p:cNvGrpSpPr/>
          <p:nvPr/>
        </p:nvGrpSpPr>
        <p:grpSpPr>
          <a:xfrm>
            <a:off x="5964344" y="1324185"/>
            <a:ext cx="6330823" cy="4487167"/>
            <a:chOff x="0" y="0"/>
            <a:chExt cx="12664944" cy="8974334"/>
          </a:xfrm>
        </p:grpSpPr>
        <p:pic>
          <p:nvPicPr>
            <p:cNvPr id="9" name="Picture 9"/>
            <p:cNvPicPr>
              <a:picLocks noChangeAspect="1"/>
            </p:cNvPicPr>
            <p:nvPr/>
          </p:nvPicPr>
          <p:blipFill>
            <a:blip r:embed="rId4"/>
            <a:srcRect l="2958" r="2958"/>
            <a:stretch>
              <a:fillRect/>
            </a:stretch>
          </p:blipFill>
          <p:spPr>
            <a:xfrm>
              <a:off x="0" y="0"/>
              <a:ext cx="12664944" cy="8974334"/>
            </a:xfrm>
            <a:prstGeom prst="rect">
              <a:avLst/>
            </a:prstGeom>
          </p:spPr>
        </p:pic>
      </p:grpSp>
      <p:grpSp>
        <p:nvGrpSpPr>
          <p:cNvPr id="10" name="Group 10"/>
          <p:cNvGrpSpPr/>
          <p:nvPr/>
        </p:nvGrpSpPr>
        <p:grpSpPr>
          <a:xfrm>
            <a:off x="5021900" y="5813929"/>
            <a:ext cx="1501170" cy="1046648"/>
            <a:chOff x="0" y="0"/>
            <a:chExt cx="593209" cy="413491"/>
          </a:xfrm>
        </p:grpSpPr>
        <p:sp>
          <p:nvSpPr>
            <p:cNvPr id="11" name="Freeform 11"/>
            <p:cNvSpPr/>
            <p:nvPr/>
          </p:nvSpPr>
          <p:spPr>
            <a:xfrm>
              <a:off x="0" y="0"/>
              <a:ext cx="593209" cy="413491"/>
            </a:xfrm>
            <a:custGeom>
              <a:avLst/>
              <a:gdLst/>
              <a:ahLst/>
              <a:cxnLst/>
              <a:rect l="l" t="t" r="r" b="b"/>
              <a:pathLst>
                <a:path w="593209" h="413491">
                  <a:moveTo>
                    <a:pt x="0" y="0"/>
                  </a:moveTo>
                  <a:lnTo>
                    <a:pt x="593209" y="0"/>
                  </a:lnTo>
                  <a:lnTo>
                    <a:pt x="593209" y="413491"/>
                  </a:lnTo>
                  <a:lnTo>
                    <a:pt x="0" y="413491"/>
                  </a:lnTo>
                  <a:close/>
                </a:path>
              </a:pathLst>
            </a:custGeom>
            <a:solidFill>
              <a:srgbClr val="175029"/>
            </a:solidFill>
          </p:spPr>
        </p:sp>
        <p:sp>
          <p:nvSpPr>
            <p:cNvPr id="12" name="TextBox 12"/>
            <p:cNvSpPr txBox="1"/>
            <p:nvPr/>
          </p:nvSpPr>
          <p:spPr>
            <a:xfrm>
              <a:off x="0" y="-47625"/>
              <a:ext cx="812800" cy="860425"/>
            </a:xfrm>
            <a:prstGeom prst="rect">
              <a:avLst/>
            </a:prstGeom>
          </p:spPr>
          <p:txBody>
            <a:bodyPr lIns="50800" tIns="50800" rIns="50800" bIns="50800" rtlCol="0" anchor="ctr"/>
            <a:lstStyle/>
            <a:p>
              <a:pPr algn="ctr">
                <a:lnSpc>
                  <a:spcPts val="2239"/>
                </a:lnSpc>
              </a:pPr>
              <a:endParaRPr>
                <a:latin typeface="Arial" pitchFamily="34" charset="0"/>
              </a:endParaRPr>
            </a:p>
          </p:txBody>
        </p:sp>
      </p:grpSp>
      <p:sp>
        <p:nvSpPr>
          <p:cNvPr id="13" name="TextBox 13"/>
          <p:cNvSpPr txBox="1"/>
          <p:nvPr/>
        </p:nvSpPr>
        <p:spPr>
          <a:xfrm>
            <a:off x="1046376" y="1912661"/>
            <a:ext cx="4917968" cy="1285673"/>
          </a:xfrm>
          <a:prstGeom prst="rect">
            <a:avLst/>
          </a:prstGeom>
        </p:spPr>
        <p:txBody>
          <a:bodyPr lIns="0" tIns="0" rIns="0" bIns="0" rtlCol="0" anchor="t">
            <a:spAutoFit/>
          </a:bodyPr>
          <a:lstStyle/>
          <a:p>
            <a:pPr>
              <a:lnSpc>
                <a:spcPts val="10987"/>
              </a:lnSpc>
              <a:spcBef>
                <a:spcPct val="0"/>
              </a:spcBef>
            </a:pPr>
            <a:r>
              <a:rPr lang="en-US" sz="7800" b="1">
                <a:solidFill>
                  <a:srgbClr val="175029"/>
                </a:solidFill>
                <a:latin typeface="Arial" pitchFamily="34" charset="0"/>
              </a:rPr>
              <a:t>TÓM LẠI</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85622" y="685800"/>
            <a:ext cx="10817582" cy="5486400"/>
            <a:chOff x="0" y="0"/>
            <a:chExt cx="4274726" cy="2167467"/>
          </a:xfrm>
        </p:grpSpPr>
        <p:sp>
          <p:nvSpPr>
            <p:cNvPr id="3" name="Freeform 3"/>
            <p:cNvSpPr/>
            <p:nvPr/>
          </p:nvSpPr>
          <p:spPr>
            <a:xfrm>
              <a:off x="0" y="0"/>
              <a:ext cx="4274726" cy="2167467"/>
            </a:xfrm>
            <a:custGeom>
              <a:avLst/>
              <a:gdLst/>
              <a:ahLst/>
              <a:cxnLst/>
              <a:rect l="l" t="t" r="r" b="b"/>
              <a:pathLst>
                <a:path w="4274726" h="2167467">
                  <a:moveTo>
                    <a:pt x="47700" y="0"/>
                  </a:moveTo>
                  <a:lnTo>
                    <a:pt x="4227026" y="0"/>
                  </a:lnTo>
                  <a:cubicBezTo>
                    <a:pt x="4239677" y="0"/>
                    <a:pt x="4251809" y="5025"/>
                    <a:pt x="4260755" y="13971"/>
                  </a:cubicBezTo>
                  <a:cubicBezTo>
                    <a:pt x="4269700" y="22916"/>
                    <a:pt x="4274726" y="35049"/>
                    <a:pt x="4274726" y="47700"/>
                  </a:cubicBezTo>
                  <a:lnTo>
                    <a:pt x="4274726" y="2119767"/>
                  </a:lnTo>
                  <a:cubicBezTo>
                    <a:pt x="4274726" y="2132418"/>
                    <a:pt x="4269700" y="2144550"/>
                    <a:pt x="4260755" y="2153496"/>
                  </a:cubicBezTo>
                  <a:cubicBezTo>
                    <a:pt x="4251809" y="2162441"/>
                    <a:pt x="4239677" y="2167467"/>
                    <a:pt x="4227026" y="2167467"/>
                  </a:cubicBezTo>
                  <a:lnTo>
                    <a:pt x="47700" y="2167467"/>
                  </a:lnTo>
                  <a:cubicBezTo>
                    <a:pt x="35049" y="2167467"/>
                    <a:pt x="22916" y="2162441"/>
                    <a:pt x="13971" y="2153496"/>
                  </a:cubicBezTo>
                  <a:cubicBezTo>
                    <a:pt x="5025" y="2144550"/>
                    <a:pt x="0" y="2132418"/>
                    <a:pt x="0" y="2119767"/>
                  </a:cubicBezTo>
                  <a:lnTo>
                    <a:pt x="0" y="47700"/>
                  </a:lnTo>
                  <a:cubicBezTo>
                    <a:pt x="0" y="35049"/>
                    <a:pt x="5025" y="22916"/>
                    <a:pt x="13971" y="13971"/>
                  </a:cubicBezTo>
                  <a:cubicBezTo>
                    <a:pt x="22916" y="5025"/>
                    <a:pt x="35049" y="0"/>
                    <a:pt x="47700" y="0"/>
                  </a:cubicBezTo>
                  <a:close/>
                </a:path>
              </a:pathLst>
            </a:custGeom>
            <a:solidFill>
              <a:srgbClr val="F7CDD0">
                <a:alpha val="60000"/>
              </a:srgbClr>
            </a:solidFill>
          </p:spPr>
        </p:sp>
        <p:sp>
          <p:nvSpPr>
            <p:cNvPr id="4" name="TextBox 4"/>
            <p:cNvSpPr txBox="1"/>
            <p:nvPr/>
          </p:nvSpPr>
          <p:spPr>
            <a:xfrm>
              <a:off x="0" y="-57150"/>
              <a:ext cx="812800" cy="869950"/>
            </a:xfrm>
            <a:prstGeom prst="rect">
              <a:avLst/>
            </a:prstGeom>
          </p:spPr>
          <p:txBody>
            <a:bodyPr lIns="50800" tIns="50800" rIns="50800" bIns="50800" rtlCol="0" anchor="ctr"/>
            <a:lstStyle/>
            <a:p>
              <a:pPr algn="ctr">
                <a:lnSpc>
                  <a:spcPct val="130000"/>
                </a:lnSpc>
              </a:pPr>
              <a:endParaRPr lang="vi-VN">
                <a:latin typeface="Arial" pitchFamily="34" charset="0"/>
              </a:endParaRPr>
            </a:p>
          </p:txBody>
        </p:sp>
      </p:grpSp>
      <p:grpSp>
        <p:nvGrpSpPr>
          <p:cNvPr id="5" name="Group 5"/>
          <p:cNvGrpSpPr/>
          <p:nvPr/>
        </p:nvGrpSpPr>
        <p:grpSpPr>
          <a:xfrm>
            <a:off x="685622" y="685801"/>
            <a:ext cx="922791" cy="923031"/>
            <a:chOff x="0" y="0"/>
            <a:chExt cx="1846063" cy="1846063"/>
          </a:xfrm>
        </p:grpSpPr>
        <p:grpSp>
          <p:nvGrpSpPr>
            <p:cNvPr id="6" name="Group 6"/>
            <p:cNvGrpSpPr>
              <a:grpSpLocks noChangeAspect="1"/>
            </p:cNvGrpSpPr>
            <p:nvPr/>
          </p:nvGrpSpPr>
          <p:grpSpPr>
            <a:xfrm>
              <a:off x="0" y="0"/>
              <a:ext cx="1846063" cy="1846063"/>
              <a:chOff x="0" y="0"/>
              <a:chExt cx="6355080" cy="6355080"/>
            </a:xfrm>
          </p:grpSpPr>
          <p:sp>
            <p:nvSpPr>
              <p:cNvPr id="7" name="Freeform 7"/>
              <p:cNvSpPr/>
              <p:nvPr/>
            </p:nvSpPr>
            <p:spPr>
              <a:xfrm>
                <a:off x="0" y="0"/>
                <a:ext cx="6355080" cy="6355080"/>
              </a:xfrm>
              <a:custGeom>
                <a:avLst/>
                <a:gdLst/>
                <a:ahLst/>
                <a:cxnLst/>
                <a:rect l="l" t="t" r="r" b="b"/>
                <a:pathLst>
                  <a:path w="6355080" h="635508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E61F93">
                  <a:alpha val="49804"/>
                </a:srgbClr>
              </a:solidFill>
            </p:spPr>
          </p:sp>
        </p:grpSp>
        <p:pic>
          <p:nvPicPr>
            <p:cNvPr id="8" name="Picture 8"/>
            <p:cNvPicPr>
              <a:picLocks noChangeAspect="1"/>
            </p:cNvPicPr>
            <p:nvPr/>
          </p:nvPicPr>
          <p:blipFill>
            <a:blip r:embed="rId2" cstate="print">
              <a:alphaModFix amt="70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7987163" flipH="1">
              <a:off x="650564" y="199085"/>
              <a:ext cx="544934" cy="1447892"/>
            </a:xfrm>
            <a:prstGeom prst="rect">
              <a:avLst/>
            </a:prstGeom>
          </p:spPr>
        </p:pic>
      </p:grpSp>
      <p:grpSp>
        <p:nvGrpSpPr>
          <p:cNvPr id="9" name="Group 9"/>
          <p:cNvGrpSpPr/>
          <p:nvPr/>
        </p:nvGrpSpPr>
        <p:grpSpPr>
          <a:xfrm>
            <a:off x="1042559" y="3817357"/>
            <a:ext cx="10065918" cy="872355"/>
            <a:chOff x="-70150" y="-66674"/>
            <a:chExt cx="20137080" cy="1744709"/>
          </a:xfrm>
        </p:grpSpPr>
        <p:grpSp>
          <p:nvGrpSpPr>
            <p:cNvPr id="10" name="Group 10"/>
            <p:cNvGrpSpPr/>
            <p:nvPr/>
          </p:nvGrpSpPr>
          <p:grpSpPr>
            <a:xfrm>
              <a:off x="-70150" y="348225"/>
              <a:ext cx="782138" cy="1149925"/>
              <a:chOff x="-72575" y="-453075"/>
              <a:chExt cx="809175" cy="1189675"/>
            </a:xfrm>
          </p:grpSpPr>
          <p:sp>
            <p:nvSpPr>
              <p:cNvPr id="11" name="Freeform 11"/>
              <p:cNvSpPr/>
              <p:nvPr/>
            </p:nvSpPr>
            <p:spPr>
              <a:xfrm>
                <a:off x="-72575" y="-453075"/>
                <a:ext cx="809174"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6D123F"/>
              </a:solidFill>
            </p:spPr>
          </p:sp>
          <p:sp>
            <p:nvSpPr>
              <p:cNvPr id="12" name="TextBox 12"/>
              <p:cNvSpPr txBox="1"/>
              <p:nvPr/>
            </p:nvSpPr>
            <p:spPr>
              <a:xfrm>
                <a:off x="76200" y="19050"/>
                <a:ext cx="660400" cy="717550"/>
              </a:xfrm>
              <a:prstGeom prst="rect">
                <a:avLst/>
              </a:prstGeom>
            </p:spPr>
            <p:txBody>
              <a:bodyPr lIns="50800" tIns="50800" rIns="50800" bIns="50800" rtlCol="0" anchor="ctr"/>
              <a:lstStyle/>
              <a:p>
                <a:pPr algn="ctr">
                  <a:lnSpc>
                    <a:spcPct val="130000"/>
                  </a:lnSpc>
                </a:pPr>
                <a:endParaRPr lang="vi-VN" b="1">
                  <a:latin typeface="Arial" pitchFamily="34" charset="0"/>
                </a:endParaRPr>
              </a:p>
            </p:txBody>
          </p:sp>
        </p:grpSp>
        <p:sp>
          <p:nvSpPr>
            <p:cNvPr id="13" name="TextBox 13"/>
            <p:cNvSpPr txBox="1"/>
            <p:nvPr/>
          </p:nvSpPr>
          <p:spPr>
            <a:xfrm>
              <a:off x="1315853" y="-66674"/>
              <a:ext cx="18751077" cy="1744709"/>
            </a:xfrm>
            <a:prstGeom prst="rect">
              <a:avLst/>
            </a:prstGeom>
          </p:spPr>
          <p:txBody>
            <a:bodyPr lIns="0" tIns="0" rIns="0" bIns="0" rtlCol="0" anchor="t">
              <a:spAutoFit/>
            </a:bodyPr>
            <a:lstStyle/>
            <a:p>
              <a:pPr algn="just">
                <a:lnSpc>
                  <a:spcPct val="130000"/>
                </a:lnSpc>
                <a:spcBef>
                  <a:spcPct val="0"/>
                </a:spcBef>
              </a:pPr>
              <a:r>
                <a:rPr lang="vi-VN" sz="2300" b="1">
                  <a:solidFill>
                    <a:srgbClr val="000000"/>
                  </a:solidFill>
                  <a:latin typeface="Arial" pitchFamily="34" charset="0"/>
                </a:rPr>
                <a:t>Nhờ có đặc tính cảm ứng, sinh vật mới tồn tại, phát triển thích nghi với sự thay đổi của môi trường trong một giới hạn nhất định</a:t>
              </a:r>
            </a:p>
          </p:txBody>
        </p:sp>
      </p:grpSp>
      <p:grpSp>
        <p:nvGrpSpPr>
          <p:cNvPr id="14" name="Group 14"/>
          <p:cNvGrpSpPr/>
          <p:nvPr/>
        </p:nvGrpSpPr>
        <p:grpSpPr>
          <a:xfrm>
            <a:off x="1077625" y="1943294"/>
            <a:ext cx="10030852" cy="1332481"/>
            <a:chOff x="0" y="-66674"/>
            <a:chExt cx="20066930" cy="2664962"/>
          </a:xfrm>
        </p:grpSpPr>
        <p:grpSp>
          <p:nvGrpSpPr>
            <p:cNvPr id="15" name="Group 15"/>
            <p:cNvGrpSpPr/>
            <p:nvPr/>
          </p:nvGrpSpPr>
          <p:grpSpPr>
            <a:xfrm>
              <a:off x="0" y="786162"/>
              <a:ext cx="785642" cy="785642"/>
              <a:chOff x="0" y="0"/>
              <a:chExt cx="812800" cy="812800"/>
            </a:xfrm>
          </p:grpSpPr>
          <p:sp>
            <p:nvSpPr>
              <p:cNvPr id="16" name="Freeform 16"/>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6D123F"/>
              </a:solidFill>
            </p:spPr>
          </p:sp>
          <p:sp>
            <p:nvSpPr>
              <p:cNvPr id="17" name="TextBox 17"/>
              <p:cNvSpPr txBox="1"/>
              <p:nvPr/>
            </p:nvSpPr>
            <p:spPr>
              <a:xfrm>
                <a:off x="76200" y="19050"/>
                <a:ext cx="660400" cy="717550"/>
              </a:xfrm>
              <a:prstGeom prst="rect">
                <a:avLst/>
              </a:prstGeom>
            </p:spPr>
            <p:txBody>
              <a:bodyPr lIns="50800" tIns="50800" rIns="50800" bIns="50800" rtlCol="0" anchor="ctr"/>
              <a:lstStyle/>
              <a:p>
                <a:pPr algn="ctr">
                  <a:lnSpc>
                    <a:spcPct val="130000"/>
                  </a:lnSpc>
                </a:pPr>
                <a:endParaRPr lang="vi-VN" b="1">
                  <a:latin typeface="Arial" pitchFamily="34" charset="0"/>
                </a:endParaRPr>
              </a:p>
            </p:txBody>
          </p:sp>
        </p:grpSp>
        <p:sp>
          <p:nvSpPr>
            <p:cNvPr id="18" name="TextBox 18"/>
            <p:cNvSpPr txBox="1"/>
            <p:nvPr/>
          </p:nvSpPr>
          <p:spPr>
            <a:xfrm>
              <a:off x="1315853" y="-66674"/>
              <a:ext cx="18751077" cy="2664962"/>
            </a:xfrm>
            <a:prstGeom prst="rect">
              <a:avLst/>
            </a:prstGeom>
          </p:spPr>
          <p:txBody>
            <a:bodyPr lIns="0" tIns="0" rIns="0" bIns="0" rtlCol="0" anchor="t">
              <a:spAutoFit/>
            </a:bodyPr>
            <a:lstStyle/>
            <a:p>
              <a:pPr algn="just">
                <a:lnSpc>
                  <a:spcPct val="130000"/>
                </a:lnSpc>
                <a:spcBef>
                  <a:spcPct val="0"/>
                </a:spcBef>
              </a:pPr>
              <a:r>
                <a:rPr lang="vi-VN" sz="2300" b="1">
                  <a:solidFill>
                    <a:srgbClr val="000000"/>
                  </a:solidFill>
                  <a:latin typeface="Arial" pitchFamily="34" charset="0"/>
                </a:rPr>
                <a:t>Cảm ứng là khả năng tiếp nhận và phản ứng (trả lời) thích hợp với các kích thích từ môi trường, đảm bảo cho sinh vật tồn tại và phát triển</a:t>
              </a:r>
            </a:p>
          </p:txBody>
        </p:sp>
      </p:gr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1000"/>
                                        <p:tgtEl>
                                          <p:spTgt spid="14"/>
                                        </p:tgtEl>
                                      </p:cBhvr>
                                    </p:animEffect>
                                    <p:anim calcmode="lin" valueType="num">
                                      <p:cBhvr>
                                        <p:cTn id="20" dur="1000" fill="hold"/>
                                        <p:tgtEl>
                                          <p:spTgt spid="14"/>
                                        </p:tgtEl>
                                        <p:attrNameLst>
                                          <p:attrName>ppt_x</p:attrName>
                                        </p:attrNameLst>
                                      </p:cBhvr>
                                      <p:tavLst>
                                        <p:tav tm="0">
                                          <p:val>
                                            <p:strVal val="#ppt_x"/>
                                          </p:val>
                                        </p:tav>
                                        <p:tav tm="100000">
                                          <p:val>
                                            <p:strVal val="#ppt_x"/>
                                          </p:val>
                                        </p:tav>
                                      </p:tavLst>
                                    </p:anim>
                                    <p:anim calcmode="lin" valueType="num">
                                      <p:cBhvr>
                                        <p:cTn id="21"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1000"/>
                                        <p:tgtEl>
                                          <p:spTgt spid="9"/>
                                        </p:tgtEl>
                                      </p:cBhvr>
                                    </p:animEffect>
                                    <p:anim calcmode="lin" valueType="num">
                                      <p:cBhvr>
                                        <p:cTn id="27" dur="1000" fill="hold"/>
                                        <p:tgtEl>
                                          <p:spTgt spid="9"/>
                                        </p:tgtEl>
                                        <p:attrNameLst>
                                          <p:attrName>ppt_x</p:attrName>
                                        </p:attrNameLst>
                                      </p:cBhvr>
                                      <p:tavLst>
                                        <p:tav tm="0">
                                          <p:val>
                                            <p:strVal val="#ppt_x"/>
                                          </p:val>
                                        </p:tav>
                                        <p:tav tm="100000">
                                          <p:val>
                                            <p:strVal val="#ppt_x"/>
                                          </p:val>
                                        </p:tav>
                                      </p:tavLst>
                                    </p:anim>
                                    <p:anim calcmode="lin" valueType="num">
                                      <p:cBhvr>
                                        <p:cTn id="28"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85622" y="685800"/>
            <a:ext cx="10817582" cy="5486400"/>
            <a:chOff x="0" y="0"/>
            <a:chExt cx="4274726" cy="2167467"/>
          </a:xfrm>
        </p:grpSpPr>
        <p:sp>
          <p:nvSpPr>
            <p:cNvPr id="3" name="Freeform 3"/>
            <p:cNvSpPr/>
            <p:nvPr/>
          </p:nvSpPr>
          <p:spPr>
            <a:xfrm>
              <a:off x="0" y="0"/>
              <a:ext cx="4274726" cy="2167467"/>
            </a:xfrm>
            <a:custGeom>
              <a:avLst/>
              <a:gdLst/>
              <a:ahLst/>
              <a:cxnLst/>
              <a:rect l="l" t="t" r="r" b="b"/>
              <a:pathLst>
                <a:path w="4274726" h="2167467">
                  <a:moveTo>
                    <a:pt x="47700" y="0"/>
                  </a:moveTo>
                  <a:lnTo>
                    <a:pt x="4227026" y="0"/>
                  </a:lnTo>
                  <a:cubicBezTo>
                    <a:pt x="4239677" y="0"/>
                    <a:pt x="4251809" y="5025"/>
                    <a:pt x="4260755" y="13971"/>
                  </a:cubicBezTo>
                  <a:cubicBezTo>
                    <a:pt x="4269700" y="22916"/>
                    <a:pt x="4274726" y="35049"/>
                    <a:pt x="4274726" y="47700"/>
                  </a:cubicBezTo>
                  <a:lnTo>
                    <a:pt x="4274726" y="2119767"/>
                  </a:lnTo>
                  <a:cubicBezTo>
                    <a:pt x="4274726" y="2132418"/>
                    <a:pt x="4269700" y="2144550"/>
                    <a:pt x="4260755" y="2153496"/>
                  </a:cubicBezTo>
                  <a:cubicBezTo>
                    <a:pt x="4251809" y="2162441"/>
                    <a:pt x="4239677" y="2167467"/>
                    <a:pt x="4227026" y="2167467"/>
                  </a:cubicBezTo>
                  <a:lnTo>
                    <a:pt x="47700" y="2167467"/>
                  </a:lnTo>
                  <a:cubicBezTo>
                    <a:pt x="35049" y="2167467"/>
                    <a:pt x="22916" y="2162441"/>
                    <a:pt x="13971" y="2153496"/>
                  </a:cubicBezTo>
                  <a:cubicBezTo>
                    <a:pt x="5025" y="2144550"/>
                    <a:pt x="0" y="2132418"/>
                    <a:pt x="0" y="2119767"/>
                  </a:cubicBezTo>
                  <a:lnTo>
                    <a:pt x="0" y="47700"/>
                  </a:lnTo>
                  <a:cubicBezTo>
                    <a:pt x="0" y="35049"/>
                    <a:pt x="5025" y="22916"/>
                    <a:pt x="13971" y="13971"/>
                  </a:cubicBezTo>
                  <a:cubicBezTo>
                    <a:pt x="22916" y="5025"/>
                    <a:pt x="35049" y="0"/>
                    <a:pt x="47700" y="0"/>
                  </a:cubicBezTo>
                  <a:close/>
                </a:path>
              </a:pathLst>
            </a:custGeom>
            <a:solidFill>
              <a:srgbClr val="F7CDD0">
                <a:alpha val="60000"/>
              </a:srgbClr>
            </a:solidFill>
          </p:spPr>
        </p:sp>
        <p:sp>
          <p:nvSpPr>
            <p:cNvPr id="4" name="TextBox 4"/>
            <p:cNvSpPr txBox="1"/>
            <p:nvPr/>
          </p:nvSpPr>
          <p:spPr>
            <a:xfrm>
              <a:off x="0" y="-57150"/>
              <a:ext cx="812800" cy="869950"/>
            </a:xfrm>
            <a:prstGeom prst="rect">
              <a:avLst/>
            </a:prstGeom>
          </p:spPr>
          <p:txBody>
            <a:bodyPr lIns="50800" tIns="50800" rIns="50800" bIns="50800" rtlCol="0" anchor="ctr"/>
            <a:lstStyle/>
            <a:p>
              <a:pPr algn="ctr">
                <a:lnSpc>
                  <a:spcPts val="2411"/>
                </a:lnSpc>
              </a:pPr>
              <a:endParaRPr lang="vi-VN">
                <a:latin typeface="Arial" pitchFamily="34" charset="0"/>
              </a:endParaRPr>
            </a:p>
          </p:txBody>
        </p:sp>
      </p:grpSp>
      <p:grpSp>
        <p:nvGrpSpPr>
          <p:cNvPr id="5" name="Group 5"/>
          <p:cNvGrpSpPr/>
          <p:nvPr/>
        </p:nvGrpSpPr>
        <p:grpSpPr>
          <a:xfrm>
            <a:off x="685622" y="685801"/>
            <a:ext cx="922791" cy="923031"/>
            <a:chOff x="0" y="0"/>
            <a:chExt cx="1846063" cy="1846063"/>
          </a:xfrm>
        </p:grpSpPr>
        <p:grpSp>
          <p:nvGrpSpPr>
            <p:cNvPr id="6" name="Group 6"/>
            <p:cNvGrpSpPr>
              <a:grpSpLocks noChangeAspect="1"/>
            </p:cNvGrpSpPr>
            <p:nvPr/>
          </p:nvGrpSpPr>
          <p:grpSpPr>
            <a:xfrm>
              <a:off x="0" y="0"/>
              <a:ext cx="1846063" cy="1846063"/>
              <a:chOff x="0" y="0"/>
              <a:chExt cx="6355080" cy="6355080"/>
            </a:xfrm>
          </p:grpSpPr>
          <p:sp>
            <p:nvSpPr>
              <p:cNvPr id="7" name="Freeform 7"/>
              <p:cNvSpPr/>
              <p:nvPr/>
            </p:nvSpPr>
            <p:spPr>
              <a:xfrm>
                <a:off x="0" y="0"/>
                <a:ext cx="6355080" cy="6355080"/>
              </a:xfrm>
              <a:custGeom>
                <a:avLst/>
                <a:gdLst/>
                <a:ahLst/>
                <a:cxnLst/>
                <a:rect l="l" t="t" r="r" b="b"/>
                <a:pathLst>
                  <a:path w="6355080" h="635508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E61F93">
                  <a:alpha val="49804"/>
                </a:srgbClr>
              </a:solidFill>
            </p:spPr>
          </p:sp>
        </p:grpSp>
        <p:pic>
          <p:nvPicPr>
            <p:cNvPr id="8" name="Picture 8"/>
            <p:cNvPicPr>
              <a:picLocks noChangeAspect="1"/>
            </p:cNvPicPr>
            <p:nvPr/>
          </p:nvPicPr>
          <p:blipFill>
            <a:blip r:embed="rId2" cstate="print">
              <a:alphaModFix amt="70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7987163" flipH="1">
              <a:off x="650564" y="199085"/>
              <a:ext cx="544934" cy="1447892"/>
            </a:xfrm>
            <a:prstGeom prst="rect">
              <a:avLst/>
            </a:prstGeom>
          </p:spPr>
        </p:pic>
      </p:grpSp>
      <p:grpSp>
        <p:nvGrpSpPr>
          <p:cNvPr id="9" name="Group 9"/>
          <p:cNvGrpSpPr/>
          <p:nvPr/>
        </p:nvGrpSpPr>
        <p:grpSpPr>
          <a:xfrm>
            <a:off x="1077625" y="3817357"/>
            <a:ext cx="10030852" cy="1332481"/>
            <a:chOff x="0" y="-66674"/>
            <a:chExt cx="20066930" cy="2664963"/>
          </a:xfrm>
        </p:grpSpPr>
        <p:grpSp>
          <p:nvGrpSpPr>
            <p:cNvPr id="10" name="Group 10"/>
            <p:cNvGrpSpPr/>
            <p:nvPr/>
          </p:nvGrpSpPr>
          <p:grpSpPr>
            <a:xfrm>
              <a:off x="0" y="786162"/>
              <a:ext cx="785642" cy="785642"/>
              <a:chOff x="0" y="0"/>
              <a:chExt cx="812800" cy="812800"/>
            </a:xfrm>
          </p:grpSpPr>
          <p:sp>
            <p:nvSpPr>
              <p:cNvPr id="11" name="Freeform 11"/>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6D123F"/>
              </a:solidFill>
            </p:spPr>
          </p:sp>
          <p:sp>
            <p:nvSpPr>
              <p:cNvPr id="12" name="TextBox 12"/>
              <p:cNvSpPr txBox="1"/>
              <p:nvPr/>
            </p:nvSpPr>
            <p:spPr>
              <a:xfrm>
                <a:off x="76200" y="19050"/>
                <a:ext cx="660400" cy="717550"/>
              </a:xfrm>
              <a:prstGeom prst="rect">
                <a:avLst/>
              </a:prstGeom>
            </p:spPr>
            <p:txBody>
              <a:bodyPr lIns="50800" tIns="50800" rIns="50800" bIns="50800" rtlCol="0" anchor="ctr"/>
              <a:lstStyle/>
              <a:p>
                <a:pPr algn="ctr">
                  <a:lnSpc>
                    <a:spcPct val="130000"/>
                  </a:lnSpc>
                </a:pPr>
                <a:endParaRPr lang="vi-VN" b="1">
                  <a:latin typeface="Arial" pitchFamily="34" charset="0"/>
                </a:endParaRPr>
              </a:p>
            </p:txBody>
          </p:sp>
        </p:grpSp>
        <p:sp>
          <p:nvSpPr>
            <p:cNvPr id="13" name="TextBox 13"/>
            <p:cNvSpPr txBox="1"/>
            <p:nvPr/>
          </p:nvSpPr>
          <p:spPr>
            <a:xfrm>
              <a:off x="1315853" y="-66674"/>
              <a:ext cx="18751077" cy="2664963"/>
            </a:xfrm>
            <a:prstGeom prst="rect">
              <a:avLst/>
            </a:prstGeom>
          </p:spPr>
          <p:txBody>
            <a:bodyPr lIns="0" tIns="0" rIns="0" bIns="0" rtlCol="0" anchor="t">
              <a:spAutoFit/>
            </a:bodyPr>
            <a:lstStyle/>
            <a:p>
              <a:pPr algn="just">
                <a:lnSpc>
                  <a:spcPct val="130000"/>
                </a:lnSpc>
                <a:spcBef>
                  <a:spcPct val="0"/>
                </a:spcBef>
              </a:pPr>
              <a:r>
                <a:rPr lang="vi-VN" sz="2300" b="1" dirty="0">
                  <a:solidFill>
                    <a:srgbClr val="000000"/>
                  </a:solidFill>
                  <a:latin typeface="Arial" pitchFamily="34" charset="0"/>
                </a:rPr>
                <a:t>Vận dụng hiểu biết về cảm ứng ở thực vật để thực hiện một số biện pháp kĩ thuật tăng năng suất cây trồng như tưới nước, làm giàn, bón phân, vun gốc,…</a:t>
              </a:r>
            </a:p>
          </p:txBody>
        </p:sp>
      </p:grpSp>
      <p:grpSp>
        <p:nvGrpSpPr>
          <p:cNvPr id="14" name="Group 14"/>
          <p:cNvGrpSpPr/>
          <p:nvPr/>
        </p:nvGrpSpPr>
        <p:grpSpPr>
          <a:xfrm>
            <a:off x="1077625" y="1943294"/>
            <a:ext cx="10030852" cy="1332481"/>
            <a:chOff x="0" y="-66674"/>
            <a:chExt cx="20066930" cy="2664963"/>
          </a:xfrm>
        </p:grpSpPr>
        <p:grpSp>
          <p:nvGrpSpPr>
            <p:cNvPr id="15" name="Group 15"/>
            <p:cNvGrpSpPr/>
            <p:nvPr/>
          </p:nvGrpSpPr>
          <p:grpSpPr>
            <a:xfrm>
              <a:off x="0" y="786162"/>
              <a:ext cx="785642" cy="785642"/>
              <a:chOff x="0" y="0"/>
              <a:chExt cx="812800" cy="812800"/>
            </a:xfrm>
          </p:grpSpPr>
          <p:sp>
            <p:nvSpPr>
              <p:cNvPr id="16" name="Freeform 16"/>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6D123F"/>
              </a:solidFill>
            </p:spPr>
          </p:sp>
          <p:sp>
            <p:nvSpPr>
              <p:cNvPr id="17" name="TextBox 17"/>
              <p:cNvSpPr txBox="1"/>
              <p:nvPr/>
            </p:nvSpPr>
            <p:spPr>
              <a:xfrm>
                <a:off x="76200" y="19050"/>
                <a:ext cx="660400" cy="717550"/>
              </a:xfrm>
              <a:prstGeom prst="rect">
                <a:avLst/>
              </a:prstGeom>
            </p:spPr>
            <p:txBody>
              <a:bodyPr lIns="50800" tIns="50800" rIns="50800" bIns="50800" rtlCol="0" anchor="ctr"/>
              <a:lstStyle/>
              <a:p>
                <a:pPr algn="ctr">
                  <a:lnSpc>
                    <a:spcPct val="130000"/>
                  </a:lnSpc>
                </a:pPr>
                <a:endParaRPr lang="vi-VN" b="1">
                  <a:latin typeface="Arial" pitchFamily="34" charset="0"/>
                </a:endParaRPr>
              </a:p>
            </p:txBody>
          </p:sp>
        </p:grpSp>
        <p:sp>
          <p:nvSpPr>
            <p:cNvPr id="18" name="TextBox 18"/>
            <p:cNvSpPr txBox="1"/>
            <p:nvPr/>
          </p:nvSpPr>
          <p:spPr>
            <a:xfrm>
              <a:off x="1315853" y="-66674"/>
              <a:ext cx="18751077" cy="2664963"/>
            </a:xfrm>
            <a:prstGeom prst="rect">
              <a:avLst/>
            </a:prstGeom>
          </p:spPr>
          <p:txBody>
            <a:bodyPr lIns="0" tIns="0" rIns="0" bIns="0" rtlCol="0" anchor="t">
              <a:spAutoFit/>
            </a:bodyPr>
            <a:lstStyle/>
            <a:p>
              <a:pPr algn="just">
                <a:lnSpc>
                  <a:spcPct val="130000"/>
                </a:lnSpc>
                <a:spcBef>
                  <a:spcPct val="0"/>
                </a:spcBef>
              </a:pPr>
              <a:r>
                <a:rPr lang="vi-VN" sz="2300" b="1">
                  <a:solidFill>
                    <a:srgbClr val="000000"/>
                  </a:solidFill>
                  <a:latin typeface="Arial" pitchFamily="34" charset="0"/>
                </a:rPr>
                <a:t>Ở thực vật, khi nhận kích thích, cảm ứng biểu hiện bằng sự vận động của cơ quan. Có các hình thức cảm ứng như: hướng nước, hướng sáng, hướng tiếp xúc,…</a:t>
              </a:r>
            </a:p>
          </p:txBody>
        </p:sp>
      </p:gr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bg>
      <p:bgPr>
        <a:solidFill>
          <a:srgbClr val="FFFFF9"/>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9893598" y="5979850"/>
            <a:ext cx="1578579" cy="192350"/>
          </a:xfrm>
          <a:prstGeom prst="rect">
            <a:avLst/>
          </a:prstGeom>
        </p:spPr>
      </p:pic>
      <p:grpSp>
        <p:nvGrpSpPr>
          <p:cNvPr id="3" name="Group 3"/>
          <p:cNvGrpSpPr/>
          <p:nvPr/>
        </p:nvGrpSpPr>
        <p:grpSpPr>
          <a:xfrm rot="-10241992">
            <a:off x="-369425" y="6570537"/>
            <a:ext cx="4215871" cy="883255"/>
            <a:chOff x="0" y="0"/>
            <a:chExt cx="2307543" cy="483321"/>
          </a:xfrm>
        </p:grpSpPr>
        <p:sp>
          <p:nvSpPr>
            <p:cNvPr id="4" name="Freeform 4"/>
            <p:cNvSpPr/>
            <p:nvPr/>
          </p:nvSpPr>
          <p:spPr>
            <a:xfrm>
              <a:off x="0" y="0"/>
              <a:ext cx="2307542" cy="483321"/>
            </a:xfrm>
            <a:custGeom>
              <a:avLst/>
              <a:gdLst/>
              <a:ahLst/>
              <a:cxnLst/>
              <a:rect l="l" t="t" r="r" b="b"/>
              <a:pathLst>
                <a:path w="2307542" h="483321">
                  <a:moveTo>
                    <a:pt x="0" y="0"/>
                  </a:moveTo>
                  <a:lnTo>
                    <a:pt x="2307542" y="0"/>
                  </a:lnTo>
                  <a:lnTo>
                    <a:pt x="2307542" y="483321"/>
                  </a:lnTo>
                  <a:lnTo>
                    <a:pt x="0" y="483321"/>
                  </a:lnTo>
                  <a:close/>
                </a:path>
              </a:pathLst>
            </a:custGeom>
            <a:solidFill>
              <a:srgbClr val="FFFFFF"/>
            </a:solidFill>
          </p:spPr>
        </p:sp>
      </p:grpSp>
      <p:grpSp>
        <p:nvGrpSpPr>
          <p:cNvPr id="5" name="Group 5"/>
          <p:cNvGrpSpPr/>
          <p:nvPr/>
        </p:nvGrpSpPr>
        <p:grpSpPr>
          <a:xfrm rot="-10241992">
            <a:off x="-371626" y="6267427"/>
            <a:ext cx="7391563" cy="583713"/>
            <a:chOff x="0" y="0"/>
            <a:chExt cx="4045747" cy="319410"/>
          </a:xfrm>
        </p:grpSpPr>
        <p:sp>
          <p:nvSpPr>
            <p:cNvPr id="6" name="Freeform 6"/>
            <p:cNvSpPr/>
            <p:nvPr/>
          </p:nvSpPr>
          <p:spPr>
            <a:xfrm>
              <a:off x="0" y="0"/>
              <a:ext cx="4045746" cy="319410"/>
            </a:xfrm>
            <a:custGeom>
              <a:avLst/>
              <a:gdLst/>
              <a:ahLst/>
              <a:cxnLst/>
              <a:rect l="l" t="t" r="r" b="b"/>
              <a:pathLst>
                <a:path w="4045746" h="319410">
                  <a:moveTo>
                    <a:pt x="0" y="0"/>
                  </a:moveTo>
                  <a:lnTo>
                    <a:pt x="4045746" y="0"/>
                  </a:lnTo>
                  <a:lnTo>
                    <a:pt x="4045746" y="319410"/>
                  </a:lnTo>
                  <a:lnTo>
                    <a:pt x="0" y="319410"/>
                  </a:lnTo>
                  <a:close/>
                </a:path>
              </a:pathLst>
            </a:custGeom>
            <a:solidFill>
              <a:srgbClr val="4E2780"/>
            </a:solidFill>
          </p:spPr>
        </p:sp>
      </p:grpSp>
      <p:grpSp>
        <p:nvGrpSpPr>
          <p:cNvPr id="7" name="Group 7"/>
          <p:cNvGrpSpPr/>
          <p:nvPr/>
        </p:nvGrpSpPr>
        <p:grpSpPr>
          <a:xfrm rot="558007">
            <a:off x="8574952" y="-588261"/>
            <a:ext cx="4215871" cy="883255"/>
            <a:chOff x="0" y="0"/>
            <a:chExt cx="2307543" cy="483321"/>
          </a:xfrm>
        </p:grpSpPr>
        <p:sp>
          <p:nvSpPr>
            <p:cNvPr id="8" name="Freeform 8"/>
            <p:cNvSpPr/>
            <p:nvPr/>
          </p:nvSpPr>
          <p:spPr>
            <a:xfrm>
              <a:off x="0" y="0"/>
              <a:ext cx="2307542" cy="483321"/>
            </a:xfrm>
            <a:custGeom>
              <a:avLst/>
              <a:gdLst/>
              <a:ahLst/>
              <a:cxnLst/>
              <a:rect l="l" t="t" r="r" b="b"/>
              <a:pathLst>
                <a:path w="2307542" h="483321">
                  <a:moveTo>
                    <a:pt x="0" y="0"/>
                  </a:moveTo>
                  <a:lnTo>
                    <a:pt x="2307542" y="0"/>
                  </a:lnTo>
                  <a:lnTo>
                    <a:pt x="2307542" y="483321"/>
                  </a:lnTo>
                  <a:lnTo>
                    <a:pt x="0" y="483321"/>
                  </a:lnTo>
                  <a:close/>
                </a:path>
              </a:pathLst>
            </a:custGeom>
            <a:solidFill>
              <a:srgbClr val="FFFFFF"/>
            </a:solidFill>
          </p:spPr>
        </p:sp>
      </p:grpSp>
      <p:grpSp>
        <p:nvGrpSpPr>
          <p:cNvPr id="9" name="Group 9"/>
          <p:cNvGrpSpPr/>
          <p:nvPr/>
        </p:nvGrpSpPr>
        <p:grpSpPr>
          <a:xfrm rot="558007">
            <a:off x="5401461" y="14390"/>
            <a:ext cx="7391563" cy="583713"/>
            <a:chOff x="0" y="0"/>
            <a:chExt cx="4045747" cy="319410"/>
          </a:xfrm>
        </p:grpSpPr>
        <p:sp>
          <p:nvSpPr>
            <p:cNvPr id="10" name="Freeform 10"/>
            <p:cNvSpPr/>
            <p:nvPr/>
          </p:nvSpPr>
          <p:spPr>
            <a:xfrm>
              <a:off x="0" y="0"/>
              <a:ext cx="4045746" cy="319410"/>
            </a:xfrm>
            <a:custGeom>
              <a:avLst/>
              <a:gdLst/>
              <a:ahLst/>
              <a:cxnLst/>
              <a:rect l="l" t="t" r="r" b="b"/>
              <a:pathLst>
                <a:path w="4045746" h="319410">
                  <a:moveTo>
                    <a:pt x="0" y="0"/>
                  </a:moveTo>
                  <a:lnTo>
                    <a:pt x="4045746" y="0"/>
                  </a:lnTo>
                  <a:lnTo>
                    <a:pt x="4045746" y="319410"/>
                  </a:lnTo>
                  <a:lnTo>
                    <a:pt x="0" y="319410"/>
                  </a:lnTo>
                  <a:close/>
                </a:path>
              </a:pathLst>
            </a:custGeom>
            <a:solidFill>
              <a:srgbClr val="4E2780"/>
            </a:solidFill>
          </p:spPr>
        </p:sp>
      </p:grpSp>
      <p:pic>
        <p:nvPicPr>
          <p:cNvPr id="11" name="Picture 11"/>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flipH="1">
            <a:off x="685622" y="685800"/>
            <a:ext cx="1578579" cy="192350"/>
          </a:xfrm>
          <a:prstGeom prst="rect">
            <a:avLst/>
          </a:prstGeom>
        </p:spPr>
      </p:pic>
      <p:pic>
        <p:nvPicPr>
          <p:cNvPr id="12" name="Picture 12"/>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4934529" y="3544839"/>
            <a:ext cx="2319765" cy="2279763"/>
          </a:xfrm>
          <a:prstGeom prst="rect">
            <a:avLst/>
          </a:prstGeom>
        </p:spPr>
      </p:pic>
      <p:sp>
        <p:nvSpPr>
          <p:cNvPr id="13" name="TextBox 13"/>
          <p:cNvSpPr txBox="1"/>
          <p:nvPr/>
        </p:nvSpPr>
        <p:spPr>
          <a:xfrm>
            <a:off x="2894000" y="1356828"/>
            <a:ext cx="6400825" cy="2012474"/>
          </a:xfrm>
          <a:prstGeom prst="rect">
            <a:avLst/>
          </a:prstGeom>
        </p:spPr>
        <p:txBody>
          <a:bodyPr lIns="0" tIns="0" rIns="0" bIns="0" rtlCol="0" anchor="t">
            <a:spAutoFit/>
          </a:bodyPr>
          <a:lstStyle/>
          <a:p>
            <a:pPr algn="ctr">
              <a:lnSpc>
                <a:spcPts val="8235"/>
              </a:lnSpc>
            </a:pPr>
            <a:r>
              <a:rPr lang="vi-VN" sz="5900" b="1" dirty="0">
                <a:solidFill>
                  <a:srgbClr val="000000"/>
                </a:solidFill>
                <a:latin typeface="Arial" pitchFamily="34" charset="0"/>
              </a:rPr>
              <a:t>CÁM ƠN CÁC EM LẮNG NGHE</a:t>
            </a:r>
            <a:endParaRPr lang="en-US" sz="5900" b="1" dirty="0">
              <a:solidFill>
                <a:srgbClr val="000000"/>
              </a:solidFill>
              <a:latin typeface="Arial" pitchFamily="34" charset="0"/>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anim calcmode="lin" valueType="num">
                                      <p:cBhvr>
                                        <p:cTn id="13" dur="1000" fill="hold"/>
                                        <p:tgtEl>
                                          <p:spTgt spid="12"/>
                                        </p:tgtEl>
                                        <p:attrNameLst>
                                          <p:attrName>ppt_x</p:attrName>
                                        </p:attrNameLst>
                                      </p:cBhvr>
                                      <p:tavLst>
                                        <p:tav tm="0">
                                          <p:val>
                                            <p:strVal val="#ppt_x"/>
                                          </p:val>
                                        </p:tav>
                                        <p:tav tm="100000">
                                          <p:val>
                                            <p:strVal val="#ppt_x"/>
                                          </p:val>
                                        </p:tav>
                                      </p:tavLst>
                                    </p:anim>
                                    <p:anim calcmode="lin" valueType="num">
                                      <p:cBhvr>
                                        <p:cTn id="1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253097" y="6116900"/>
            <a:ext cx="1481816" cy="1482202"/>
            <a:chOff x="0" y="0"/>
            <a:chExt cx="6350000" cy="6350000"/>
          </a:xfrm>
        </p:grpSpPr>
        <p:sp>
          <p:nvSpPr>
            <p:cNvPr id="3" name="Freeform 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D079"/>
            </a:solidFill>
          </p:spPr>
        </p:sp>
      </p:grpSp>
      <p:grpSp>
        <p:nvGrpSpPr>
          <p:cNvPr id="4" name="Group 4"/>
          <p:cNvGrpSpPr/>
          <p:nvPr/>
        </p:nvGrpSpPr>
        <p:grpSpPr>
          <a:xfrm>
            <a:off x="-1789560" y="-1733687"/>
            <a:ext cx="6473745" cy="6416315"/>
            <a:chOff x="0" y="0"/>
            <a:chExt cx="12950863" cy="12832630"/>
          </a:xfrm>
        </p:grpSpPr>
        <p:grpSp>
          <p:nvGrpSpPr>
            <p:cNvPr id="5" name="Group 5"/>
            <p:cNvGrpSpPr/>
            <p:nvPr/>
          </p:nvGrpSpPr>
          <p:grpSpPr>
            <a:xfrm>
              <a:off x="0" y="0"/>
              <a:ext cx="10878959" cy="10878959"/>
              <a:chOff x="0" y="0"/>
              <a:chExt cx="6350000" cy="6350000"/>
            </a:xfrm>
          </p:grpSpPr>
          <p:sp>
            <p:nvSpPr>
              <p:cNvPr id="6" name="Freeform 6"/>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2D604A"/>
              </a:solidFill>
            </p:spPr>
          </p:sp>
        </p:grpSp>
        <p:grpSp>
          <p:nvGrpSpPr>
            <p:cNvPr id="7" name="Group 7"/>
            <p:cNvGrpSpPr>
              <a:grpSpLocks noChangeAspect="1"/>
            </p:cNvGrpSpPr>
            <p:nvPr/>
          </p:nvGrpSpPr>
          <p:grpSpPr>
            <a:xfrm>
              <a:off x="4037558" y="4068217"/>
              <a:ext cx="8764448" cy="8764413"/>
              <a:chOff x="0" y="0"/>
              <a:chExt cx="6350000" cy="6349975"/>
            </a:xfrm>
          </p:grpSpPr>
          <p:sp>
            <p:nvSpPr>
              <p:cNvPr id="8" name="Freeform 8"/>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2"/>
                <a:stretch>
                  <a:fillRect l="-25046" r="-25046"/>
                </a:stretch>
              </a:blipFill>
            </p:spPr>
          </p:sp>
        </p:grpSp>
        <p:pic>
          <p:nvPicPr>
            <p:cNvPr id="9" name="Picture 9"/>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rot="-3612101">
              <a:off x="10983717" y="4189078"/>
              <a:ext cx="1625058" cy="1387393"/>
            </a:xfrm>
            <a:prstGeom prst="rect">
              <a:avLst/>
            </a:prstGeom>
          </p:spPr>
        </p:pic>
        <p:pic>
          <p:nvPicPr>
            <p:cNvPr id="10" name="Picture 10"/>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rot="-519926">
              <a:off x="11910645" y="5242234"/>
              <a:ext cx="982628" cy="838919"/>
            </a:xfrm>
            <a:prstGeom prst="rect">
              <a:avLst/>
            </a:prstGeom>
          </p:spPr>
        </p:pic>
        <p:pic>
          <p:nvPicPr>
            <p:cNvPr id="11" name="Picture 11"/>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rot="-3612101" flipH="1">
              <a:off x="3950760" y="11133550"/>
              <a:ext cx="1161724" cy="991822"/>
            </a:xfrm>
            <a:prstGeom prst="rect">
              <a:avLst/>
            </a:prstGeom>
          </p:spPr>
        </p:pic>
        <p:pic>
          <p:nvPicPr>
            <p:cNvPr id="12" name="Picture 12"/>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rot="-5898681" flipH="1">
              <a:off x="4899391" y="11689211"/>
              <a:ext cx="702463" cy="599728"/>
            </a:xfrm>
            <a:prstGeom prst="rect">
              <a:avLst/>
            </a:prstGeom>
          </p:spPr>
        </p:pic>
      </p:grpSp>
      <p:grpSp>
        <p:nvGrpSpPr>
          <p:cNvPr id="13" name="Group 13"/>
          <p:cNvGrpSpPr>
            <a:grpSpLocks noChangeAspect="1"/>
          </p:cNvGrpSpPr>
          <p:nvPr/>
        </p:nvGrpSpPr>
        <p:grpSpPr>
          <a:xfrm>
            <a:off x="5123069" y="170394"/>
            <a:ext cx="2899301" cy="2900045"/>
            <a:chOff x="0" y="0"/>
            <a:chExt cx="6350000" cy="6349975"/>
          </a:xfrm>
        </p:grpSpPr>
        <p:sp>
          <p:nvSpPr>
            <p:cNvPr id="14" name="Freeform 14"/>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8"/>
              <a:stretch>
                <a:fillRect l="-16666" r="-16666"/>
              </a:stretch>
            </a:blipFill>
          </p:spPr>
        </p:sp>
      </p:grpSp>
      <p:grpSp>
        <p:nvGrpSpPr>
          <p:cNvPr id="15" name="Group 15"/>
          <p:cNvGrpSpPr>
            <a:grpSpLocks noChangeAspect="1"/>
          </p:cNvGrpSpPr>
          <p:nvPr/>
        </p:nvGrpSpPr>
        <p:grpSpPr>
          <a:xfrm>
            <a:off x="8603903" y="170394"/>
            <a:ext cx="2899301" cy="2900045"/>
            <a:chOff x="0" y="0"/>
            <a:chExt cx="6350000" cy="6349975"/>
          </a:xfrm>
        </p:grpSpPr>
        <p:sp>
          <p:nvSpPr>
            <p:cNvPr id="16" name="Freeform 16"/>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9"/>
              <a:stretch>
                <a:fillRect l="-24999" r="-24999"/>
              </a:stretch>
            </a:blipFill>
          </p:spPr>
        </p:sp>
      </p:grpSp>
      <p:sp>
        <p:nvSpPr>
          <p:cNvPr id="17" name="TextBox 17"/>
          <p:cNvSpPr txBox="1"/>
          <p:nvPr/>
        </p:nvSpPr>
        <p:spPr>
          <a:xfrm>
            <a:off x="5123069" y="3429000"/>
            <a:ext cx="6229143" cy="936154"/>
          </a:xfrm>
          <a:prstGeom prst="rect">
            <a:avLst/>
          </a:prstGeom>
        </p:spPr>
        <p:txBody>
          <a:bodyPr wrap="square" lIns="0" tIns="0" rIns="0" bIns="0" rtlCol="0" anchor="t">
            <a:spAutoFit/>
          </a:bodyPr>
          <a:lstStyle/>
          <a:p>
            <a:pPr algn="ctr">
              <a:lnSpc>
                <a:spcPts val="7278"/>
              </a:lnSpc>
            </a:pPr>
            <a:r>
              <a:rPr lang="en-US" sz="4400" b="1" dirty="0" err="1" smtClean="0">
                <a:solidFill>
                  <a:srgbClr val="C00000"/>
                </a:solidFill>
                <a:latin typeface="Arial" pitchFamily="34" charset="0"/>
              </a:rPr>
              <a:t>Tiết</a:t>
            </a:r>
            <a:r>
              <a:rPr lang="en-US" sz="4400" b="1" dirty="0" smtClean="0">
                <a:solidFill>
                  <a:srgbClr val="C00000"/>
                </a:solidFill>
                <a:latin typeface="Arial" pitchFamily="34" charset="0"/>
              </a:rPr>
              <a:t> 116</a:t>
            </a:r>
            <a:r>
              <a:rPr lang="en-US" sz="4400" b="1" smtClean="0">
                <a:solidFill>
                  <a:srgbClr val="C00000"/>
                </a:solidFill>
                <a:latin typeface="Arial" pitchFamily="34" charset="0"/>
              </a:rPr>
              <a:t>, 117: </a:t>
            </a:r>
            <a:r>
              <a:rPr lang="vi-VN" sz="4400" b="1" smtClean="0">
                <a:solidFill>
                  <a:srgbClr val="C00000"/>
                </a:solidFill>
                <a:latin typeface="Arial" pitchFamily="34" charset="0"/>
              </a:rPr>
              <a:t>Bài </a:t>
            </a:r>
            <a:r>
              <a:rPr lang="vi-VN" sz="4400" b="1" dirty="0">
                <a:solidFill>
                  <a:srgbClr val="C00000"/>
                </a:solidFill>
                <a:latin typeface="Arial" pitchFamily="34" charset="0"/>
              </a:rPr>
              <a:t>27</a:t>
            </a:r>
          </a:p>
        </p:txBody>
      </p:sp>
      <p:sp>
        <p:nvSpPr>
          <p:cNvPr id="18" name="TextBox 18"/>
          <p:cNvSpPr txBox="1"/>
          <p:nvPr/>
        </p:nvSpPr>
        <p:spPr>
          <a:xfrm>
            <a:off x="4684185" y="4339422"/>
            <a:ext cx="7309820" cy="1494448"/>
          </a:xfrm>
          <a:prstGeom prst="rect">
            <a:avLst/>
          </a:prstGeom>
        </p:spPr>
        <p:txBody>
          <a:bodyPr lIns="0" tIns="0" rIns="0" bIns="0" rtlCol="0" anchor="t">
            <a:spAutoFit/>
          </a:bodyPr>
          <a:lstStyle/>
          <a:p>
            <a:pPr algn="ctr">
              <a:lnSpc>
                <a:spcPts val="6065"/>
              </a:lnSpc>
            </a:pPr>
            <a:r>
              <a:rPr lang="vi-VN" sz="4300" b="1" dirty="0">
                <a:solidFill>
                  <a:srgbClr val="000000"/>
                </a:solidFill>
                <a:latin typeface="Arial" pitchFamily="34" charset="0"/>
              </a:rPr>
              <a:t>KHÁI QUÁT VỀ CẢM ỨNG VÀ CẢM ỨNG Ở THỰC VẬT</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fade">
                                      <p:cBhvr>
                                        <p:cTn id="14" dur="1000"/>
                                        <p:tgtEl>
                                          <p:spTgt spid="18"/>
                                        </p:tgtEl>
                                      </p:cBhvr>
                                    </p:animEffect>
                                    <p:anim calcmode="lin" valueType="num">
                                      <p:cBhvr>
                                        <p:cTn id="15" dur="1000" fill="hold"/>
                                        <p:tgtEl>
                                          <p:spTgt spid="18"/>
                                        </p:tgtEl>
                                        <p:attrNameLst>
                                          <p:attrName>ppt_x</p:attrName>
                                        </p:attrNameLst>
                                      </p:cBhvr>
                                      <p:tavLst>
                                        <p:tav tm="0">
                                          <p:val>
                                            <p:strVal val="#ppt_x"/>
                                          </p:val>
                                        </p:tav>
                                        <p:tav tm="100000">
                                          <p:val>
                                            <p:strVal val="#ppt_x"/>
                                          </p:val>
                                        </p:tav>
                                      </p:tavLst>
                                    </p:anim>
                                    <p:anim calcmode="lin" valueType="num">
                                      <p:cBhvr>
                                        <p:cTn id="16"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85622" y="1035452"/>
            <a:ext cx="13236140" cy="4265607"/>
            <a:chOff x="0" y="0"/>
            <a:chExt cx="12052193" cy="3883045"/>
          </a:xfrm>
        </p:grpSpPr>
        <p:sp>
          <p:nvSpPr>
            <p:cNvPr id="3" name="Freeform 3"/>
            <p:cNvSpPr/>
            <p:nvPr/>
          </p:nvSpPr>
          <p:spPr>
            <a:xfrm>
              <a:off x="0" y="0"/>
              <a:ext cx="12052193" cy="3883045"/>
            </a:xfrm>
            <a:custGeom>
              <a:avLst/>
              <a:gdLst/>
              <a:ahLst/>
              <a:cxnLst/>
              <a:rect l="l" t="t" r="r" b="b"/>
              <a:pathLst>
                <a:path w="12052193" h="3883045">
                  <a:moveTo>
                    <a:pt x="11927733" y="3883045"/>
                  </a:moveTo>
                  <a:lnTo>
                    <a:pt x="124460" y="3883045"/>
                  </a:lnTo>
                  <a:cubicBezTo>
                    <a:pt x="55880" y="3883045"/>
                    <a:pt x="0" y="3827165"/>
                    <a:pt x="0" y="3758585"/>
                  </a:cubicBezTo>
                  <a:lnTo>
                    <a:pt x="0" y="124460"/>
                  </a:lnTo>
                  <a:cubicBezTo>
                    <a:pt x="0" y="55880"/>
                    <a:pt x="55880" y="0"/>
                    <a:pt x="124460" y="0"/>
                  </a:cubicBezTo>
                  <a:lnTo>
                    <a:pt x="11927733" y="0"/>
                  </a:lnTo>
                  <a:cubicBezTo>
                    <a:pt x="11996313" y="0"/>
                    <a:pt x="12052193" y="55880"/>
                    <a:pt x="12052193" y="124460"/>
                  </a:cubicBezTo>
                  <a:lnTo>
                    <a:pt x="12052193" y="3758585"/>
                  </a:lnTo>
                  <a:cubicBezTo>
                    <a:pt x="12052193" y="3827165"/>
                    <a:pt x="11996313" y="3883045"/>
                    <a:pt x="11927733" y="3883045"/>
                  </a:cubicBezTo>
                  <a:close/>
                </a:path>
              </a:pathLst>
            </a:custGeom>
            <a:solidFill>
              <a:srgbClr val="C9E265"/>
            </a:solidFill>
          </p:spPr>
        </p:sp>
      </p:grpSp>
      <p:grpSp>
        <p:nvGrpSpPr>
          <p:cNvPr id="4" name="Group 4"/>
          <p:cNvGrpSpPr/>
          <p:nvPr/>
        </p:nvGrpSpPr>
        <p:grpSpPr>
          <a:xfrm>
            <a:off x="1195782" y="2457759"/>
            <a:ext cx="7261165" cy="971241"/>
            <a:chOff x="0" y="0"/>
            <a:chExt cx="14526114" cy="1942483"/>
          </a:xfrm>
        </p:grpSpPr>
        <p:grpSp>
          <p:nvGrpSpPr>
            <p:cNvPr id="5" name="Group 5"/>
            <p:cNvGrpSpPr/>
            <p:nvPr/>
          </p:nvGrpSpPr>
          <p:grpSpPr>
            <a:xfrm>
              <a:off x="0" y="0"/>
              <a:ext cx="1942483" cy="1942483"/>
              <a:chOff x="0" y="0"/>
              <a:chExt cx="6350000" cy="6350000"/>
            </a:xfrm>
          </p:grpSpPr>
          <p:sp>
            <p:nvSpPr>
              <p:cNvPr id="6" name="Freeform 6"/>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75029"/>
              </a:solidFill>
            </p:spPr>
          </p:sp>
        </p:grpSp>
        <p:sp>
          <p:nvSpPr>
            <p:cNvPr id="7" name="TextBox 7"/>
            <p:cNvSpPr txBox="1"/>
            <p:nvPr/>
          </p:nvSpPr>
          <p:spPr>
            <a:xfrm>
              <a:off x="0" y="602940"/>
              <a:ext cx="1942482" cy="769442"/>
            </a:xfrm>
            <a:prstGeom prst="rect">
              <a:avLst/>
            </a:prstGeom>
          </p:spPr>
          <p:txBody>
            <a:bodyPr lIns="0" tIns="0" rIns="0" bIns="0" rtlCol="0" anchor="t">
              <a:spAutoFit/>
            </a:bodyPr>
            <a:lstStyle/>
            <a:p>
              <a:pPr algn="ctr">
                <a:lnSpc>
                  <a:spcPts val="3039"/>
                </a:lnSpc>
              </a:pPr>
              <a:r>
                <a:rPr lang="vi-VN" sz="3200" b="1" dirty="0">
                  <a:solidFill>
                    <a:srgbClr val="FFFFFF"/>
                  </a:solidFill>
                  <a:latin typeface="Arial" pitchFamily="34" charset="0"/>
                </a:rPr>
                <a:t>01</a:t>
              </a:r>
            </a:p>
          </p:txBody>
        </p:sp>
        <p:sp>
          <p:nvSpPr>
            <p:cNvPr id="8" name="TextBox 8"/>
            <p:cNvSpPr txBox="1"/>
            <p:nvPr/>
          </p:nvSpPr>
          <p:spPr>
            <a:xfrm>
              <a:off x="2312086" y="138332"/>
              <a:ext cx="12214028" cy="1615445"/>
            </a:xfrm>
            <a:prstGeom prst="rect">
              <a:avLst/>
            </a:prstGeom>
          </p:spPr>
          <p:txBody>
            <a:bodyPr lIns="0" tIns="0" rIns="0" bIns="0" rtlCol="0" anchor="t">
              <a:spAutoFit/>
            </a:bodyPr>
            <a:lstStyle/>
            <a:p>
              <a:pPr>
                <a:lnSpc>
                  <a:spcPct val="120000"/>
                </a:lnSpc>
              </a:pPr>
              <a:r>
                <a:rPr lang="vi-VN" sz="2300" b="1" dirty="0">
                  <a:solidFill>
                    <a:srgbClr val="000000"/>
                  </a:solidFill>
                  <a:latin typeface="Arial" pitchFamily="34" charset="0"/>
                </a:rPr>
                <a:t>KHÁI NIỆM CẢM ỨNG VÀ </a:t>
              </a:r>
            </a:p>
            <a:p>
              <a:pPr>
                <a:lnSpc>
                  <a:spcPct val="120000"/>
                </a:lnSpc>
              </a:pPr>
              <a:r>
                <a:rPr lang="vi-VN" sz="2300" b="1" dirty="0">
                  <a:solidFill>
                    <a:srgbClr val="000000"/>
                  </a:solidFill>
                  <a:latin typeface="Arial" pitchFamily="34" charset="0"/>
                </a:rPr>
                <a:t>VAI TRÒ CỦA CẢM ỨNG ĐỐI VỚI SINH VẬT</a:t>
              </a:r>
            </a:p>
          </p:txBody>
        </p:sp>
      </p:grpSp>
      <p:grpSp>
        <p:nvGrpSpPr>
          <p:cNvPr id="9" name="Group 9"/>
          <p:cNvGrpSpPr/>
          <p:nvPr/>
        </p:nvGrpSpPr>
        <p:grpSpPr>
          <a:xfrm>
            <a:off x="1204162" y="3790950"/>
            <a:ext cx="4515208" cy="971241"/>
            <a:chOff x="0" y="0"/>
            <a:chExt cx="9032768" cy="1942483"/>
          </a:xfrm>
        </p:grpSpPr>
        <p:grpSp>
          <p:nvGrpSpPr>
            <p:cNvPr id="10" name="Group 10"/>
            <p:cNvGrpSpPr/>
            <p:nvPr/>
          </p:nvGrpSpPr>
          <p:grpSpPr>
            <a:xfrm>
              <a:off x="0" y="0"/>
              <a:ext cx="1942483" cy="1942483"/>
              <a:chOff x="0" y="0"/>
              <a:chExt cx="6350000" cy="6350000"/>
            </a:xfrm>
          </p:grpSpPr>
          <p:sp>
            <p:nvSpPr>
              <p:cNvPr id="11" name="Freeform 11"/>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75029"/>
              </a:solidFill>
            </p:spPr>
          </p:sp>
        </p:grpSp>
        <p:sp>
          <p:nvSpPr>
            <p:cNvPr id="12" name="TextBox 12"/>
            <p:cNvSpPr txBox="1"/>
            <p:nvPr/>
          </p:nvSpPr>
          <p:spPr>
            <a:xfrm>
              <a:off x="0" y="602940"/>
              <a:ext cx="1942484" cy="769442"/>
            </a:xfrm>
            <a:prstGeom prst="rect">
              <a:avLst/>
            </a:prstGeom>
          </p:spPr>
          <p:txBody>
            <a:bodyPr lIns="0" tIns="0" rIns="0" bIns="0" rtlCol="0" anchor="t">
              <a:spAutoFit/>
            </a:bodyPr>
            <a:lstStyle/>
            <a:p>
              <a:pPr algn="ctr">
                <a:lnSpc>
                  <a:spcPts val="3039"/>
                </a:lnSpc>
              </a:pPr>
              <a:r>
                <a:rPr lang="vi-VN" sz="3200" b="1" dirty="0">
                  <a:solidFill>
                    <a:srgbClr val="FFFFFF"/>
                  </a:solidFill>
                  <a:latin typeface="Arial" pitchFamily="34" charset="0"/>
                </a:rPr>
                <a:t>02</a:t>
              </a:r>
            </a:p>
          </p:txBody>
        </p:sp>
        <p:sp>
          <p:nvSpPr>
            <p:cNvPr id="13" name="TextBox 13"/>
            <p:cNvSpPr txBox="1"/>
            <p:nvPr/>
          </p:nvSpPr>
          <p:spPr>
            <a:xfrm>
              <a:off x="2312086" y="551082"/>
              <a:ext cx="6720682" cy="769058"/>
            </a:xfrm>
            <a:prstGeom prst="rect">
              <a:avLst/>
            </a:prstGeom>
          </p:spPr>
          <p:txBody>
            <a:bodyPr lIns="0" tIns="0" rIns="0" bIns="0" rtlCol="0" anchor="t">
              <a:spAutoFit/>
            </a:bodyPr>
            <a:lstStyle/>
            <a:p>
              <a:pPr>
                <a:lnSpc>
                  <a:spcPts val="3266"/>
                </a:lnSpc>
              </a:pPr>
              <a:r>
                <a:rPr lang="vi-VN" sz="2300" b="1" dirty="0">
                  <a:solidFill>
                    <a:srgbClr val="000000"/>
                  </a:solidFill>
                  <a:latin typeface="Arial" pitchFamily="34" charset="0"/>
                </a:rPr>
                <a:t>CẢM ỨNG Ở THỰC VẬT</a:t>
              </a:r>
            </a:p>
          </p:txBody>
        </p:sp>
      </p:grpSp>
      <p:grpSp>
        <p:nvGrpSpPr>
          <p:cNvPr id="14" name="Group 14"/>
          <p:cNvGrpSpPr/>
          <p:nvPr/>
        </p:nvGrpSpPr>
        <p:grpSpPr>
          <a:xfrm>
            <a:off x="685622" y="-133257"/>
            <a:ext cx="5552288" cy="819057"/>
            <a:chOff x="0" y="0"/>
            <a:chExt cx="5055647" cy="745600"/>
          </a:xfrm>
        </p:grpSpPr>
        <p:sp>
          <p:nvSpPr>
            <p:cNvPr id="15" name="Freeform 15"/>
            <p:cNvSpPr/>
            <p:nvPr/>
          </p:nvSpPr>
          <p:spPr>
            <a:xfrm>
              <a:off x="0" y="0"/>
              <a:ext cx="5055647" cy="745600"/>
            </a:xfrm>
            <a:custGeom>
              <a:avLst/>
              <a:gdLst/>
              <a:ahLst/>
              <a:cxnLst/>
              <a:rect l="l" t="t" r="r" b="b"/>
              <a:pathLst>
                <a:path w="5055647" h="745600">
                  <a:moveTo>
                    <a:pt x="4931187" y="745600"/>
                  </a:moveTo>
                  <a:lnTo>
                    <a:pt x="124460" y="745600"/>
                  </a:lnTo>
                  <a:cubicBezTo>
                    <a:pt x="55880" y="745600"/>
                    <a:pt x="0" y="689720"/>
                    <a:pt x="0" y="621140"/>
                  </a:cubicBezTo>
                  <a:lnTo>
                    <a:pt x="0" y="124460"/>
                  </a:lnTo>
                  <a:cubicBezTo>
                    <a:pt x="0" y="55880"/>
                    <a:pt x="55880" y="0"/>
                    <a:pt x="124460" y="0"/>
                  </a:cubicBezTo>
                  <a:lnTo>
                    <a:pt x="4931187" y="0"/>
                  </a:lnTo>
                  <a:cubicBezTo>
                    <a:pt x="4999767" y="0"/>
                    <a:pt x="5055647" y="55880"/>
                    <a:pt x="5055647" y="124460"/>
                  </a:cubicBezTo>
                  <a:lnTo>
                    <a:pt x="5055647" y="621140"/>
                  </a:lnTo>
                  <a:cubicBezTo>
                    <a:pt x="5055647" y="689720"/>
                    <a:pt x="4999767" y="745600"/>
                    <a:pt x="4931187" y="745600"/>
                  </a:cubicBezTo>
                  <a:close/>
                </a:path>
              </a:pathLst>
            </a:custGeom>
            <a:solidFill>
              <a:srgbClr val="237952"/>
            </a:solidFill>
          </p:spPr>
        </p:sp>
      </p:grpSp>
      <p:pic>
        <p:nvPicPr>
          <p:cNvPr id="16" name="Picture 16"/>
          <p:cNvPicPr>
            <a:picLocks noChangeAspect="1"/>
          </p:cNvPicPr>
          <p:nvPr/>
        </p:nvPicPr>
        <p:blipFill>
          <a:blip r:embed="rId2"/>
          <a:srcRect/>
          <a:stretch>
            <a:fillRect/>
          </a:stretch>
        </p:blipFill>
        <p:spPr>
          <a:xfrm>
            <a:off x="8613613" y="1086159"/>
            <a:ext cx="3575212" cy="2743200"/>
          </a:xfrm>
          <a:prstGeom prst="rect">
            <a:avLst/>
          </a:prstGeom>
        </p:spPr>
      </p:pic>
      <p:sp>
        <p:nvSpPr>
          <p:cNvPr id="18" name="TextBox 18"/>
          <p:cNvSpPr txBox="1"/>
          <p:nvPr/>
        </p:nvSpPr>
        <p:spPr>
          <a:xfrm>
            <a:off x="1195782" y="1666126"/>
            <a:ext cx="4432493" cy="410369"/>
          </a:xfrm>
          <a:prstGeom prst="rect">
            <a:avLst/>
          </a:prstGeom>
        </p:spPr>
        <p:txBody>
          <a:bodyPr lIns="0" tIns="0" rIns="0" bIns="0" rtlCol="0" anchor="t">
            <a:spAutoFit/>
          </a:bodyPr>
          <a:lstStyle/>
          <a:p>
            <a:pPr>
              <a:lnSpc>
                <a:spcPts val="3166"/>
              </a:lnSpc>
            </a:pPr>
            <a:r>
              <a:rPr lang="vi-VN" sz="3300" b="1" dirty="0">
                <a:solidFill>
                  <a:srgbClr val="141414"/>
                </a:solidFill>
                <a:latin typeface="Arial" pitchFamily="34" charset="0"/>
              </a:rPr>
              <a:t>NỘI DUNG BÀI HỌC</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ppt_x</p:attrName>
                                        </p:attrNameLst>
                                      </p:cBhvr>
                                      <p:tavLst>
                                        <p:tav tm="0">
                                          <p:val>
                                            <p:strVal val="#ppt_x"/>
                                          </p:val>
                                        </p:tav>
                                        <p:tav tm="100000">
                                          <p:val>
                                            <p:strVal val="#ppt_x"/>
                                          </p:val>
                                        </p:tav>
                                      </p:tavLst>
                                    </p:anim>
                                    <p:anim calcmode="lin" valueType="num">
                                      <p:cBhvr>
                                        <p:cTn id="9"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1000"/>
                                        <p:tgtEl>
                                          <p:spTgt spid="9"/>
                                        </p:tgtEl>
                                      </p:cBhvr>
                                    </p:animEffect>
                                    <p:anim calcmode="lin" valueType="num">
                                      <p:cBhvr>
                                        <p:cTn id="22" dur="1000" fill="hold"/>
                                        <p:tgtEl>
                                          <p:spTgt spid="9"/>
                                        </p:tgtEl>
                                        <p:attrNameLst>
                                          <p:attrName>ppt_x</p:attrName>
                                        </p:attrNameLst>
                                      </p:cBhvr>
                                      <p:tavLst>
                                        <p:tav tm="0">
                                          <p:val>
                                            <p:strVal val="#ppt_x"/>
                                          </p:val>
                                        </p:tav>
                                        <p:tav tm="100000">
                                          <p:val>
                                            <p:strVal val="#ppt_x"/>
                                          </p:val>
                                        </p:tav>
                                      </p:tavLst>
                                    </p:anim>
                                    <p:anim calcmode="lin" valueType="num">
                                      <p:cBhvr>
                                        <p:cTn id="2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19358" y="493524"/>
            <a:ext cx="11632321" cy="1355793"/>
            <a:chOff x="0" y="0"/>
            <a:chExt cx="23270701" cy="2711586"/>
          </a:xfrm>
        </p:grpSpPr>
        <p:grpSp>
          <p:nvGrpSpPr>
            <p:cNvPr id="3" name="Group 3"/>
            <p:cNvGrpSpPr/>
            <p:nvPr/>
          </p:nvGrpSpPr>
          <p:grpSpPr>
            <a:xfrm>
              <a:off x="0" y="0"/>
              <a:ext cx="2711586" cy="2711586"/>
              <a:chOff x="0" y="0"/>
              <a:chExt cx="6350000" cy="6350000"/>
            </a:xfrm>
          </p:grpSpPr>
          <p:sp>
            <p:nvSpPr>
              <p:cNvPr id="4" name="Freeform 4"/>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75029"/>
              </a:solidFill>
            </p:spPr>
          </p:sp>
        </p:grpSp>
        <p:sp>
          <p:nvSpPr>
            <p:cNvPr id="5" name="TextBox 5"/>
            <p:cNvSpPr txBox="1"/>
            <p:nvPr/>
          </p:nvSpPr>
          <p:spPr>
            <a:xfrm>
              <a:off x="0" y="844038"/>
              <a:ext cx="2711586" cy="1077218"/>
            </a:xfrm>
            <a:prstGeom prst="rect">
              <a:avLst/>
            </a:prstGeom>
          </p:spPr>
          <p:txBody>
            <a:bodyPr lIns="0" tIns="0" rIns="0" bIns="0" rtlCol="0" anchor="t">
              <a:spAutoFit/>
            </a:bodyPr>
            <a:lstStyle/>
            <a:p>
              <a:pPr algn="ctr">
                <a:lnSpc>
                  <a:spcPts val="4242"/>
                </a:lnSpc>
              </a:pPr>
              <a:r>
                <a:rPr lang="en-US" sz="4500" b="1">
                  <a:solidFill>
                    <a:srgbClr val="FFFFFF"/>
                  </a:solidFill>
                  <a:latin typeface="Arial" pitchFamily="34" charset="0"/>
                </a:rPr>
                <a:t>01</a:t>
              </a:r>
            </a:p>
          </p:txBody>
        </p:sp>
        <p:sp>
          <p:nvSpPr>
            <p:cNvPr id="6" name="TextBox 6"/>
            <p:cNvSpPr txBox="1"/>
            <p:nvPr/>
          </p:nvSpPr>
          <p:spPr>
            <a:xfrm>
              <a:off x="3244251" y="58276"/>
              <a:ext cx="20026450" cy="2607380"/>
            </a:xfrm>
            <a:prstGeom prst="rect">
              <a:avLst/>
            </a:prstGeom>
          </p:spPr>
          <p:txBody>
            <a:bodyPr lIns="0" tIns="0" rIns="0" bIns="0" rtlCol="0" anchor="t">
              <a:spAutoFit/>
            </a:bodyPr>
            <a:lstStyle/>
            <a:p>
              <a:pPr>
                <a:lnSpc>
                  <a:spcPct val="120000"/>
                </a:lnSpc>
              </a:pPr>
              <a:r>
                <a:rPr lang="en-US" sz="3700" b="1">
                  <a:solidFill>
                    <a:srgbClr val="000000"/>
                  </a:solidFill>
                  <a:latin typeface="Arial" pitchFamily="34" charset="0"/>
                </a:rPr>
                <a:t>KHÁI NIỆM CẢM ỨNG VÀ </a:t>
              </a:r>
            </a:p>
            <a:p>
              <a:pPr>
                <a:lnSpc>
                  <a:spcPct val="120000"/>
                </a:lnSpc>
              </a:pPr>
              <a:r>
                <a:rPr lang="en-US" sz="3700" b="1">
                  <a:solidFill>
                    <a:srgbClr val="000000"/>
                  </a:solidFill>
                  <a:latin typeface="Arial" pitchFamily="34" charset="0"/>
                </a:rPr>
                <a:t>VAI TRÒ CỦA CẢM ỨNG ĐỐI VỚI SINH VẬT</a:t>
              </a:r>
            </a:p>
          </p:txBody>
        </p:sp>
      </p:grpSp>
      <p:pic>
        <p:nvPicPr>
          <p:cNvPr id="7" name="Picture 7"/>
          <p:cNvPicPr>
            <a:picLocks noChangeAspect="1"/>
          </p:cNvPicPr>
          <p:nvPr/>
        </p:nvPicPr>
        <p:blipFill>
          <a:blip r:embed="rId2"/>
          <a:srcRect l="2088" t="20887" r="2088" b="32734"/>
          <a:stretch>
            <a:fillRect/>
          </a:stretch>
        </p:blipFill>
        <p:spPr>
          <a:xfrm>
            <a:off x="0" y="4541905"/>
            <a:ext cx="12188825" cy="2316095"/>
          </a:xfrm>
          <a:prstGeom prst="rect">
            <a:avLst/>
          </a:prstGeom>
        </p:spPr>
      </p:pic>
      <p:pic>
        <p:nvPicPr>
          <p:cNvPr id="8" name="Picture 8"/>
          <p:cNvPicPr>
            <a:picLocks noChangeAspect="1"/>
          </p:cNvPicPr>
          <p:nvPr/>
        </p:nvPicPr>
        <p:blipFill>
          <a:blip r:embed="rId3"/>
          <a:srcRect/>
          <a:stretch>
            <a:fillRect/>
          </a:stretch>
        </p:blipFill>
        <p:spPr>
          <a:xfrm>
            <a:off x="0" y="2095053"/>
            <a:ext cx="3418598" cy="2278235"/>
          </a:xfrm>
          <a:prstGeom prst="rect">
            <a:avLst/>
          </a:prstGeom>
        </p:spPr>
      </p:pic>
      <p:pic>
        <p:nvPicPr>
          <p:cNvPr id="9" name="Picture 9"/>
          <p:cNvPicPr>
            <a:picLocks noChangeAspect="1"/>
          </p:cNvPicPr>
          <p:nvPr/>
        </p:nvPicPr>
        <p:blipFill>
          <a:blip r:embed="rId4"/>
          <a:srcRect/>
          <a:stretch>
            <a:fillRect/>
          </a:stretch>
        </p:blipFill>
        <p:spPr>
          <a:xfrm>
            <a:off x="3503612" y="2095053"/>
            <a:ext cx="3093570" cy="2278235"/>
          </a:xfrm>
          <a:prstGeom prst="rect">
            <a:avLst/>
          </a:prstGeom>
        </p:spPr>
      </p:pic>
      <p:pic>
        <p:nvPicPr>
          <p:cNvPr id="10" name="Picture 10"/>
          <p:cNvPicPr>
            <a:picLocks noChangeAspect="1"/>
          </p:cNvPicPr>
          <p:nvPr/>
        </p:nvPicPr>
        <p:blipFill>
          <a:blip r:embed="rId5"/>
          <a:srcRect l="10838" r="4732"/>
          <a:stretch>
            <a:fillRect/>
          </a:stretch>
        </p:blipFill>
        <p:spPr>
          <a:xfrm>
            <a:off x="6704012" y="2095053"/>
            <a:ext cx="2886258" cy="2278235"/>
          </a:xfrm>
          <a:prstGeom prst="rect">
            <a:avLst/>
          </a:prstGeom>
        </p:spPr>
      </p:pic>
      <p:pic>
        <p:nvPicPr>
          <p:cNvPr id="11" name="Picture 11"/>
          <p:cNvPicPr>
            <a:picLocks noChangeAspect="1"/>
          </p:cNvPicPr>
          <p:nvPr/>
        </p:nvPicPr>
        <p:blipFill>
          <a:blip r:embed="rId6"/>
          <a:srcRect l="8763" r="15627"/>
          <a:stretch>
            <a:fillRect/>
          </a:stretch>
        </p:blipFill>
        <p:spPr>
          <a:xfrm>
            <a:off x="9675811" y="2095053"/>
            <a:ext cx="2513013" cy="2278235"/>
          </a:xfrm>
          <a:prstGeom prst="rect">
            <a:avLst/>
          </a:prstGeom>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85621" y="1238617"/>
            <a:ext cx="5408791" cy="1777816"/>
            <a:chOff x="0" y="0"/>
            <a:chExt cx="10820400" cy="3555633"/>
          </a:xfrm>
        </p:grpSpPr>
        <p:grpSp>
          <p:nvGrpSpPr>
            <p:cNvPr id="3" name="Group 3"/>
            <p:cNvGrpSpPr/>
            <p:nvPr/>
          </p:nvGrpSpPr>
          <p:grpSpPr>
            <a:xfrm>
              <a:off x="0" y="0"/>
              <a:ext cx="10820400" cy="3555633"/>
              <a:chOff x="0" y="0"/>
              <a:chExt cx="2137363" cy="702347"/>
            </a:xfrm>
          </p:grpSpPr>
          <p:sp>
            <p:nvSpPr>
              <p:cNvPr id="4" name="Freeform 4"/>
              <p:cNvSpPr/>
              <p:nvPr/>
            </p:nvSpPr>
            <p:spPr>
              <a:xfrm>
                <a:off x="0" y="0"/>
                <a:ext cx="2137363" cy="702347"/>
              </a:xfrm>
              <a:custGeom>
                <a:avLst/>
                <a:gdLst/>
                <a:ahLst/>
                <a:cxnLst/>
                <a:rect l="l" t="t" r="r" b="b"/>
                <a:pathLst>
                  <a:path w="2137363" h="702347">
                    <a:moveTo>
                      <a:pt x="2137363" y="0"/>
                    </a:moveTo>
                    <a:lnTo>
                      <a:pt x="0" y="0"/>
                    </a:lnTo>
                    <a:lnTo>
                      <a:pt x="0" y="514387"/>
                    </a:lnTo>
                    <a:lnTo>
                      <a:pt x="157480" y="514387"/>
                    </a:lnTo>
                    <a:lnTo>
                      <a:pt x="157480" y="702347"/>
                    </a:lnTo>
                    <a:lnTo>
                      <a:pt x="463550" y="514387"/>
                    </a:lnTo>
                    <a:lnTo>
                      <a:pt x="2137363" y="514387"/>
                    </a:lnTo>
                    <a:lnTo>
                      <a:pt x="2137363" y="0"/>
                    </a:lnTo>
                    <a:close/>
                  </a:path>
                </a:pathLst>
              </a:custGeom>
              <a:solidFill>
                <a:srgbClr val="FFDE59"/>
              </a:solidFill>
            </p:spPr>
          </p:sp>
          <p:sp>
            <p:nvSpPr>
              <p:cNvPr id="5" name="TextBox 5"/>
              <p:cNvSpPr txBox="1"/>
              <p:nvPr/>
            </p:nvSpPr>
            <p:spPr>
              <a:xfrm>
                <a:off x="0" y="-38100"/>
                <a:ext cx="812800" cy="660400"/>
              </a:xfrm>
              <a:prstGeom prst="rect">
                <a:avLst/>
              </a:prstGeom>
            </p:spPr>
            <p:txBody>
              <a:bodyPr lIns="50800" tIns="50800" rIns="50800" bIns="50800" rtlCol="0" anchor="ctr"/>
              <a:lstStyle/>
              <a:p>
                <a:pPr algn="ctr">
                  <a:lnSpc>
                    <a:spcPct val="120000"/>
                  </a:lnSpc>
                  <a:spcBef>
                    <a:spcPct val="0"/>
                  </a:spcBef>
                </a:pPr>
                <a:endParaRPr lang="vi-VN" b="1" dirty="0">
                  <a:latin typeface="Arial" pitchFamily="34" charset="0"/>
                </a:endParaRPr>
              </a:p>
            </p:txBody>
          </p:sp>
        </p:grpSp>
        <p:sp>
          <p:nvSpPr>
            <p:cNvPr id="6" name="TextBox 6"/>
            <p:cNvSpPr txBox="1"/>
            <p:nvPr/>
          </p:nvSpPr>
          <p:spPr>
            <a:xfrm>
              <a:off x="511819" y="453950"/>
              <a:ext cx="9796761" cy="1615444"/>
            </a:xfrm>
            <a:prstGeom prst="rect">
              <a:avLst/>
            </a:prstGeom>
          </p:spPr>
          <p:txBody>
            <a:bodyPr lIns="0" tIns="0" rIns="0" bIns="0" rtlCol="0" anchor="t">
              <a:spAutoFit/>
            </a:bodyPr>
            <a:lstStyle/>
            <a:p>
              <a:pPr algn="just">
                <a:lnSpc>
                  <a:spcPct val="120000"/>
                </a:lnSpc>
              </a:pPr>
              <a:r>
                <a:rPr lang="vi-VN" sz="2300" b="1" dirty="0">
                  <a:solidFill>
                    <a:srgbClr val="000000"/>
                  </a:solidFill>
                  <a:latin typeface="Arial" pitchFamily="34" charset="0"/>
                </a:rPr>
                <a:t>Quan sát hình ảnh sau và rút ra kết luận về cảm ứng</a:t>
              </a:r>
            </a:p>
          </p:txBody>
        </p:sp>
      </p:grpSp>
      <p:pic>
        <p:nvPicPr>
          <p:cNvPr id="7" name="Picture 7"/>
          <p:cNvPicPr>
            <a:picLocks noChangeAspect="1"/>
          </p:cNvPicPr>
          <p:nvPr/>
        </p:nvPicPr>
        <p:blipFill>
          <a:blip r:embed="rId2"/>
          <a:srcRect/>
          <a:stretch>
            <a:fillRect/>
          </a:stretch>
        </p:blipFill>
        <p:spPr>
          <a:xfrm>
            <a:off x="6251734" y="1238618"/>
            <a:ext cx="4717531" cy="5066933"/>
          </a:xfrm>
          <a:prstGeom prst="rect">
            <a:avLst/>
          </a:prstGeom>
        </p:spPr>
      </p:pic>
      <p:pic>
        <p:nvPicPr>
          <p:cNvPr id="8" name="Picture 8"/>
          <p:cNvPicPr>
            <a:picLocks noChangeAspect="1"/>
          </p:cNvPicPr>
          <p:nvPr/>
        </p:nvPicPr>
        <p:blipFill>
          <a:blip r:embed="rId3"/>
          <a:srcRect/>
          <a:stretch>
            <a:fillRect/>
          </a:stretch>
        </p:blipFill>
        <p:spPr>
          <a:xfrm>
            <a:off x="685622" y="2867095"/>
            <a:ext cx="2866065" cy="3438455"/>
          </a:xfrm>
          <a:prstGeom prst="rect">
            <a:avLst/>
          </a:prstGeom>
        </p:spPr>
      </p:pic>
      <p:pic>
        <p:nvPicPr>
          <p:cNvPr id="9" name="Picture 9"/>
          <p:cNvPicPr>
            <a:picLocks noChangeAspect="1"/>
          </p:cNvPicPr>
          <p:nvPr/>
        </p:nvPicPr>
        <p:blipFill>
          <a:blip r:embed="rId4"/>
          <a:srcRect/>
          <a:stretch>
            <a:fillRect/>
          </a:stretch>
        </p:blipFill>
        <p:spPr>
          <a:xfrm>
            <a:off x="3720024" y="2867095"/>
            <a:ext cx="2101209" cy="3438455"/>
          </a:xfrm>
          <a:prstGeom prst="rect">
            <a:avLst/>
          </a:prstGeom>
        </p:spPr>
      </p:pic>
      <p:grpSp>
        <p:nvGrpSpPr>
          <p:cNvPr id="10" name="Group 10"/>
          <p:cNvGrpSpPr/>
          <p:nvPr/>
        </p:nvGrpSpPr>
        <p:grpSpPr>
          <a:xfrm>
            <a:off x="-680868" y="-1095558"/>
            <a:ext cx="13528373" cy="2045251"/>
            <a:chOff x="0" y="0"/>
            <a:chExt cx="5345935" cy="808000"/>
          </a:xfrm>
        </p:grpSpPr>
        <p:sp>
          <p:nvSpPr>
            <p:cNvPr id="11" name="Freeform 11"/>
            <p:cNvSpPr/>
            <p:nvPr/>
          </p:nvSpPr>
          <p:spPr>
            <a:xfrm>
              <a:off x="0" y="0"/>
              <a:ext cx="5345935" cy="808000"/>
            </a:xfrm>
            <a:custGeom>
              <a:avLst/>
              <a:gdLst/>
              <a:ahLst/>
              <a:cxnLst/>
              <a:rect l="l" t="t" r="r" b="b"/>
              <a:pathLst>
                <a:path w="5345935" h="808000">
                  <a:moveTo>
                    <a:pt x="0" y="0"/>
                  </a:moveTo>
                  <a:lnTo>
                    <a:pt x="5345935" y="0"/>
                  </a:lnTo>
                  <a:lnTo>
                    <a:pt x="5345935" y="808000"/>
                  </a:lnTo>
                  <a:lnTo>
                    <a:pt x="0" y="808000"/>
                  </a:lnTo>
                  <a:close/>
                </a:path>
              </a:pathLst>
            </a:custGeom>
            <a:solidFill>
              <a:srgbClr val="FFD079"/>
            </a:solidFill>
          </p:spPr>
        </p:sp>
        <p:sp>
          <p:nvSpPr>
            <p:cNvPr id="12" name="TextBox 12"/>
            <p:cNvSpPr txBox="1"/>
            <p:nvPr/>
          </p:nvSpPr>
          <p:spPr>
            <a:xfrm>
              <a:off x="0" y="-38100"/>
              <a:ext cx="812800" cy="850900"/>
            </a:xfrm>
            <a:prstGeom prst="rect">
              <a:avLst/>
            </a:prstGeom>
          </p:spPr>
          <p:txBody>
            <a:bodyPr lIns="50800" tIns="50800" rIns="50800" bIns="50800" rtlCol="0" anchor="ctr"/>
            <a:lstStyle/>
            <a:p>
              <a:pPr algn="ctr">
                <a:lnSpc>
                  <a:spcPts val="1772"/>
                </a:lnSpc>
                <a:spcBef>
                  <a:spcPct val="0"/>
                </a:spcBef>
              </a:pPr>
              <a:endParaRPr>
                <a:latin typeface="Arial" pitchFamily="34" charset="0"/>
              </a:endParaRPr>
            </a:p>
          </p:txBody>
        </p:sp>
      </p:grpSp>
      <p:grpSp>
        <p:nvGrpSpPr>
          <p:cNvPr id="13" name="Group 13"/>
          <p:cNvGrpSpPr>
            <a:grpSpLocks noChangeAspect="1"/>
          </p:cNvGrpSpPr>
          <p:nvPr/>
        </p:nvGrpSpPr>
        <p:grpSpPr>
          <a:xfrm>
            <a:off x="10731781" y="-2258963"/>
            <a:ext cx="3496669" cy="3497580"/>
            <a:chOff x="0" y="0"/>
            <a:chExt cx="2787650" cy="2787650"/>
          </a:xfrm>
        </p:grpSpPr>
        <p:sp>
          <p:nvSpPr>
            <p:cNvPr id="14" name="Freeform 14"/>
            <p:cNvSpPr/>
            <p:nvPr/>
          </p:nvSpPr>
          <p:spPr>
            <a:xfrm>
              <a:off x="0" y="0"/>
              <a:ext cx="2787650" cy="2787650"/>
            </a:xfrm>
            <a:custGeom>
              <a:avLst/>
              <a:gdLst/>
              <a:ahLst/>
              <a:cxnLst/>
              <a:rect l="l" t="t" r="r" b="b"/>
              <a:pathLst>
                <a:path w="2787650" h="2787650">
                  <a:moveTo>
                    <a:pt x="81280" y="1861820"/>
                  </a:moveTo>
                  <a:cubicBezTo>
                    <a:pt x="73660" y="1841500"/>
                    <a:pt x="67310" y="1819910"/>
                    <a:pt x="60960" y="1799590"/>
                  </a:cubicBezTo>
                  <a:lnTo>
                    <a:pt x="1800860" y="59690"/>
                  </a:lnTo>
                  <a:cubicBezTo>
                    <a:pt x="1821180" y="66040"/>
                    <a:pt x="1842770" y="72390"/>
                    <a:pt x="1863090" y="80010"/>
                  </a:cubicBezTo>
                  <a:lnTo>
                    <a:pt x="81280" y="1861820"/>
                  </a:lnTo>
                  <a:close/>
                  <a:moveTo>
                    <a:pt x="1597660" y="15240"/>
                  </a:moveTo>
                  <a:cubicBezTo>
                    <a:pt x="1573530" y="11430"/>
                    <a:pt x="1548130" y="8890"/>
                    <a:pt x="1524000" y="6350"/>
                  </a:cubicBezTo>
                  <a:lnTo>
                    <a:pt x="6350" y="1524000"/>
                  </a:lnTo>
                  <a:cubicBezTo>
                    <a:pt x="8890" y="1548130"/>
                    <a:pt x="11430" y="1573530"/>
                    <a:pt x="15240" y="1597660"/>
                  </a:cubicBezTo>
                  <a:lnTo>
                    <a:pt x="1597660" y="15240"/>
                  </a:lnTo>
                  <a:close/>
                  <a:moveTo>
                    <a:pt x="2189480" y="248920"/>
                  </a:moveTo>
                  <a:cubicBezTo>
                    <a:pt x="2172970" y="237490"/>
                    <a:pt x="2156460" y="226060"/>
                    <a:pt x="2139950" y="215900"/>
                  </a:cubicBezTo>
                  <a:lnTo>
                    <a:pt x="215900" y="2139950"/>
                  </a:lnTo>
                  <a:cubicBezTo>
                    <a:pt x="226060" y="2156460"/>
                    <a:pt x="237490" y="2172970"/>
                    <a:pt x="248920" y="2189480"/>
                  </a:cubicBezTo>
                  <a:lnTo>
                    <a:pt x="2189480" y="248920"/>
                  </a:lnTo>
                  <a:close/>
                  <a:moveTo>
                    <a:pt x="1979930" y="128270"/>
                  </a:moveTo>
                  <a:cubicBezTo>
                    <a:pt x="1960880" y="119380"/>
                    <a:pt x="1941830" y="110490"/>
                    <a:pt x="1922780" y="102870"/>
                  </a:cubicBezTo>
                  <a:lnTo>
                    <a:pt x="104140" y="1921510"/>
                  </a:lnTo>
                  <a:cubicBezTo>
                    <a:pt x="111760" y="1940560"/>
                    <a:pt x="120650" y="1959610"/>
                    <a:pt x="129540" y="1978660"/>
                  </a:cubicBezTo>
                  <a:lnTo>
                    <a:pt x="1979930" y="128270"/>
                  </a:lnTo>
                  <a:close/>
                  <a:moveTo>
                    <a:pt x="2087880" y="185420"/>
                  </a:moveTo>
                  <a:cubicBezTo>
                    <a:pt x="2070100" y="175260"/>
                    <a:pt x="2052320" y="165100"/>
                    <a:pt x="2034540" y="156210"/>
                  </a:cubicBezTo>
                  <a:lnTo>
                    <a:pt x="154940" y="2035810"/>
                  </a:lnTo>
                  <a:cubicBezTo>
                    <a:pt x="163830" y="2053590"/>
                    <a:pt x="173990" y="2071370"/>
                    <a:pt x="184150" y="2089150"/>
                  </a:cubicBezTo>
                  <a:lnTo>
                    <a:pt x="2087880" y="185420"/>
                  </a:lnTo>
                  <a:close/>
                  <a:moveTo>
                    <a:pt x="834390" y="116840"/>
                  </a:moveTo>
                  <a:cubicBezTo>
                    <a:pt x="774700" y="143510"/>
                    <a:pt x="716280" y="173990"/>
                    <a:pt x="660400" y="208280"/>
                  </a:cubicBezTo>
                  <a:lnTo>
                    <a:pt x="208280" y="660400"/>
                  </a:lnTo>
                  <a:cubicBezTo>
                    <a:pt x="172720" y="716280"/>
                    <a:pt x="142240" y="774700"/>
                    <a:pt x="116840" y="834390"/>
                  </a:cubicBezTo>
                  <a:lnTo>
                    <a:pt x="834390" y="116840"/>
                  </a:lnTo>
                  <a:close/>
                  <a:moveTo>
                    <a:pt x="1363980" y="0"/>
                  </a:moveTo>
                  <a:lnTo>
                    <a:pt x="0" y="1363980"/>
                  </a:lnTo>
                  <a:cubicBezTo>
                    <a:pt x="0" y="1391920"/>
                    <a:pt x="0" y="1418590"/>
                    <a:pt x="1270" y="1446530"/>
                  </a:cubicBezTo>
                  <a:lnTo>
                    <a:pt x="1445260" y="1270"/>
                  </a:lnTo>
                  <a:cubicBezTo>
                    <a:pt x="1418590" y="0"/>
                    <a:pt x="1390650" y="0"/>
                    <a:pt x="1363980" y="0"/>
                  </a:cubicBezTo>
                  <a:close/>
                  <a:moveTo>
                    <a:pt x="2787650" y="1386840"/>
                  </a:moveTo>
                  <a:lnTo>
                    <a:pt x="1386840" y="2787650"/>
                  </a:lnTo>
                  <a:cubicBezTo>
                    <a:pt x="1414780" y="2787650"/>
                    <a:pt x="1443990" y="2787650"/>
                    <a:pt x="1471930" y="2785110"/>
                  </a:cubicBezTo>
                  <a:lnTo>
                    <a:pt x="2785110" y="1471930"/>
                  </a:lnTo>
                  <a:cubicBezTo>
                    <a:pt x="2786380" y="1443990"/>
                    <a:pt x="2787650" y="1414780"/>
                    <a:pt x="2787650" y="1386840"/>
                  </a:cubicBezTo>
                  <a:close/>
                  <a:moveTo>
                    <a:pt x="2283460" y="321310"/>
                  </a:moveTo>
                  <a:cubicBezTo>
                    <a:pt x="2268220" y="308610"/>
                    <a:pt x="2252980" y="295910"/>
                    <a:pt x="2237740" y="284480"/>
                  </a:cubicBezTo>
                  <a:lnTo>
                    <a:pt x="284480" y="2237740"/>
                  </a:lnTo>
                  <a:cubicBezTo>
                    <a:pt x="295910" y="2252980"/>
                    <a:pt x="308610" y="2268220"/>
                    <a:pt x="321310" y="2283460"/>
                  </a:cubicBezTo>
                  <a:lnTo>
                    <a:pt x="2283460" y="321310"/>
                  </a:lnTo>
                  <a:close/>
                  <a:moveTo>
                    <a:pt x="1276350" y="5080"/>
                  </a:moveTo>
                  <a:cubicBezTo>
                    <a:pt x="1244600" y="7620"/>
                    <a:pt x="1214120" y="11430"/>
                    <a:pt x="1182370" y="16510"/>
                  </a:cubicBezTo>
                  <a:lnTo>
                    <a:pt x="16510" y="1182370"/>
                  </a:lnTo>
                  <a:cubicBezTo>
                    <a:pt x="11430" y="1214120"/>
                    <a:pt x="7620" y="1244600"/>
                    <a:pt x="5080" y="1276350"/>
                  </a:cubicBezTo>
                  <a:lnTo>
                    <a:pt x="1276350" y="5080"/>
                  </a:lnTo>
                  <a:close/>
                  <a:moveTo>
                    <a:pt x="1080770" y="35560"/>
                  </a:moveTo>
                  <a:cubicBezTo>
                    <a:pt x="1042670" y="44450"/>
                    <a:pt x="1004570" y="54610"/>
                    <a:pt x="966470" y="67310"/>
                  </a:cubicBezTo>
                  <a:lnTo>
                    <a:pt x="66040" y="966470"/>
                  </a:lnTo>
                  <a:cubicBezTo>
                    <a:pt x="54610" y="1004570"/>
                    <a:pt x="43180" y="1041400"/>
                    <a:pt x="34290" y="1080770"/>
                  </a:cubicBezTo>
                  <a:lnTo>
                    <a:pt x="1080770" y="35560"/>
                  </a:lnTo>
                  <a:close/>
                  <a:moveTo>
                    <a:pt x="1734820" y="41910"/>
                  </a:moveTo>
                  <a:cubicBezTo>
                    <a:pt x="1711960" y="36830"/>
                    <a:pt x="1690370" y="31750"/>
                    <a:pt x="1667510" y="26670"/>
                  </a:cubicBezTo>
                  <a:lnTo>
                    <a:pt x="26670" y="1667510"/>
                  </a:lnTo>
                  <a:cubicBezTo>
                    <a:pt x="31750" y="1690370"/>
                    <a:pt x="36830" y="1711960"/>
                    <a:pt x="41910" y="1734820"/>
                  </a:cubicBezTo>
                  <a:lnTo>
                    <a:pt x="1734820" y="41910"/>
                  </a:lnTo>
                  <a:close/>
                  <a:moveTo>
                    <a:pt x="2762250" y="1659890"/>
                  </a:moveTo>
                  <a:cubicBezTo>
                    <a:pt x="2768600" y="1626870"/>
                    <a:pt x="2773680" y="1595120"/>
                    <a:pt x="2777490" y="1562100"/>
                  </a:cubicBezTo>
                  <a:lnTo>
                    <a:pt x="1562100" y="2777490"/>
                  </a:lnTo>
                  <a:cubicBezTo>
                    <a:pt x="1595120" y="2773680"/>
                    <a:pt x="1628140" y="2768600"/>
                    <a:pt x="1659890" y="2762250"/>
                  </a:cubicBezTo>
                  <a:lnTo>
                    <a:pt x="2762250" y="1659890"/>
                  </a:lnTo>
                  <a:close/>
                  <a:moveTo>
                    <a:pt x="2785110" y="1306830"/>
                  </a:moveTo>
                  <a:cubicBezTo>
                    <a:pt x="2783840" y="1281430"/>
                    <a:pt x="2781300" y="1256030"/>
                    <a:pt x="2778760" y="1230630"/>
                  </a:cubicBezTo>
                  <a:lnTo>
                    <a:pt x="1230630" y="2777490"/>
                  </a:lnTo>
                  <a:cubicBezTo>
                    <a:pt x="1256030" y="2780030"/>
                    <a:pt x="1281430" y="2782570"/>
                    <a:pt x="1306830" y="2783840"/>
                  </a:cubicBezTo>
                  <a:lnTo>
                    <a:pt x="2785110" y="1306830"/>
                  </a:lnTo>
                  <a:close/>
                  <a:moveTo>
                    <a:pt x="2767330" y="1158240"/>
                  </a:moveTo>
                  <a:cubicBezTo>
                    <a:pt x="2763520" y="1135380"/>
                    <a:pt x="2758440" y="1112520"/>
                    <a:pt x="2753360" y="1089660"/>
                  </a:cubicBezTo>
                  <a:lnTo>
                    <a:pt x="1088390" y="2753360"/>
                  </a:lnTo>
                  <a:cubicBezTo>
                    <a:pt x="1111250" y="2758440"/>
                    <a:pt x="1134110" y="2763520"/>
                    <a:pt x="1156970" y="2767330"/>
                  </a:cubicBezTo>
                  <a:lnTo>
                    <a:pt x="2767330" y="1158240"/>
                  </a:lnTo>
                  <a:close/>
                  <a:moveTo>
                    <a:pt x="2369820" y="398780"/>
                  </a:moveTo>
                  <a:cubicBezTo>
                    <a:pt x="2355850" y="384810"/>
                    <a:pt x="2341880" y="372110"/>
                    <a:pt x="2327910" y="358140"/>
                  </a:cubicBezTo>
                  <a:lnTo>
                    <a:pt x="359410" y="2326640"/>
                  </a:lnTo>
                  <a:cubicBezTo>
                    <a:pt x="372110" y="2340610"/>
                    <a:pt x="386080" y="2354580"/>
                    <a:pt x="400050" y="2368550"/>
                  </a:cubicBezTo>
                  <a:lnTo>
                    <a:pt x="2369820" y="398780"/>
                  </a:lnTo>
                  <a:close/>
                  <a:moveTo>
                    <a:pt x="2451100" y="2301240"/>
                  </a:moveTo>
                  <a:cubicBezTo>
                    <a:pt x="2520950" y="2219960"/>
                    <a:pt x="2579370" y="2133600"/>
                    <a:pt x="2627630" y="2042160"/>
                  </a:cubicBezTo>
                  <a:lnTo>
                    <a:pt x="2042160" y="2627630"/>
                  </a:lnTo>
                  <a:cubicBezTo>
                    <a:pt x="2133600" y="2579370"/>
                    <a:pt x="2219960" y="2520950"/>
                    <a:pt x="2301240" y="2451100"/>
                  </a:cubicBezTo>
                  <a:lnTo>
                    <a:pt x="2451100" y="2301240"/>
                  </a:lnTo>
                  <a:close/>
                  <a:moveTo>
                    <a:pt x="2736850" y="1023620"/>
                  </a:moveTo>
                  <a:cubicBezTo>
                    <a:pt x="2730500" y="1002030"/>
                    <a:pt x="2724150" y="981710"/>
                    <a:pt x="2717800" y="960120"/>
                  </a:cubicBezTo>
                  <a:lnTo>
                    <a:pt x="960120" y="2717800"/>
                  </a:lnTo>
                  <a:cubicBezTo>
                    <a:pt x="981710" y="2724150"/>
                    <a:pt x="1002030" y="2730500"/>
                    <a:pt x="1023620" y="2736850"/>
                  </a:cubicBezTo>
                  <a:lnTo>
                    <a:pt x="2736850" y="1023620"/>
                  </a:lnTo>
                  <a:close/>
                  <a:moveTo>
                    <a:pt x="2696210" y="1892300"/>
                  </a:moveTo>
                  <a:cubicBezTo>
                    <a:pt x="2711450" y="1851660"/>
                    <a:pt x="2725420" y="1811020"/>
                    <a:pt x="2736850" y="1769110"/>
                  </a:cubicBezTo>
                  <a:lnTo>
                    <a:pt x="1769110" y="2736850"/>
                  </a:lnTo>
                  <a:cubicBezTo>
                    <a:pt x="1811020" y="2725420"/>
                    <a:pt x="1851660" y="2711450"/>
                    <a:pt x="1892300" y="2696210"/>
                  </a:cubicBezTo>
                  <a:lnTo>
                    <a:pt x="2696210" y="1892300"/>
                  </a:lnTo>
                  <a:close/>
                  <a:moveTo>
                    <a:pt x="2523490" y="576580"/>
                  </a:moveTo>
                  <a:cubicBezTo>
                    <a:pt x="2512060" y="561340"/>
                    <a:pt x="2500630" y="544830"/>
                    <a:pt x="2487930" y="529590"/>
                  </a:cubicBezTo>
                  <a:lnTo>
                    <a:pt x="529590" y="2486660"/>
                  </a:lnTo>
                  <a:cubicBezTo>
                    <a:pt x="544830" y="2499360"/>
                    <a:pt x="561340" y="2510790"/>
                    <a:pt x="576580" y="2522220"/>
                  </a:cubicBezTo>
                  <a:lnTo>
                    <a:pt x="2523490" y="576580"/>
                  </a:lnTo>
                  <a:close/>
                  <a:moveTo>
                    <a:pt x="2696210" y="899160"/>
                  </a:moveTo>
                  <a:cubicBezTo>
                    <a:pt x="2688590" y="878840"/>
                    <a:pt x="2680970" y="859790"/>
                    <a:pt x="2672080" y="840740"/>
                  </a:cubicBezTo>
                  <a:lnTo>
                    <a:pt x="839470" y="2673350"/>
                  </a:lnTo>
                  <a:cubicBezTo>
                    <a:pt x="858520" y="2682240"/>
                    <a:pt x="878840" y="2689860"/>
                    <a:pt x="897890" y="2697480"/>
                  </a:cubicBezTo>
                  <a:lnTo>
                    <a:pt x="2696210" y="899160"/>
                  </a:lnTo>
                  <a:close/>
                  <a:moveTo>
                    <a:pt x="2449830" y="483870"/>
                  </a:moveTo>
                  <a:cubicBezTo>
                    <a:pt x="2437130" y="468630"/>
                    <a:pt x="2424430" y="454660"/>
                    <a:pt x="2410460" y="440690"/>
                  </a:cubicBezTo>
                  <a:lnTo>
                    <a:pt x="440690" y="2410460"/>
                  </a:lnTo>
                  <a:cubicBezTo>
                    <a:pt x="454660" y="2424430"/>
                    <a:pt x="469900" y="2437130"/>
                    <a:pt x="483870" y="2449830"/>
                  </a:cubicBezTo>
                  <a:lnTo>
                    <a:pt x="2449830" y="483870"/>
                  </a:lnTo>
                  <a:close/>
                  <a:moveTo>
                    <a:pt x="2588260" y="675640"/>
                  </a:moveTo>
                  <a:cubicBezTo>
                    <a:pt x="2578100" y="659130"/>
                    <a:pt x="2567940" y="641350"/>
                    <a:pt x="2556510" y="624840"/>
                  </a:cubicBezTo>
                  <a:lnTo>
                    <a:pt x="624840" y="2556510"/>
                  </a:lnTo>
                  <a:cubicBezTo>
                    <a:pt x="641350" y="2567940"/>
                    <a:pt x="657860" y="2578100"/>
                    <a:pt x="675640" y="2588260"/>
                  </a:cubicBezTo>
                  <a:lnTo>
                    <a:pt x="2588260" y="675640"/>
                  </a:lnTo>
                  <a:close/>
                  <a:moveTo>
                    <a:pt x="2646680" y="783590"/>
                  </a:moveTo>
                  <a:cubicBezTo>
                    <a:pt x="2637790" y="765810"/>
                    <a:pt x="2628900" y="746760"/>
                    <a:pt x="2618740" y="728980"/>
                  </a:cubicBezTo>
                  <a:lnTo>
                    <a:pt x="728980" y="2618740"/>
                  </a:lnTo>
                  <a:cubicBezTo>
                    <a:pt x="746760" y="2628900"/>
                    <a:pt x="764540" y="2637790"/>
                    <a:pt x="783590" y="2646680"/>
                  </a:cubicBezTo>
                  <a:lnTo>
                    <a:pt x="2646680" y="783590"/>
                  </a:lnTo>
                  <a:close/>
                </a:path>
              </a:pathLst>
            </a:custGeom>
            <a:solidFill>
              <a:srgbClr val="C53D0E"/>
            </a:solidFill>
          </p:spPr>
        </p:sp>
      </p:grpSp>
      <p:sp>
        <p:nvSpPr>
          <p:cNvPr id="15" name="TextBox 15"/>
          <p:cNvSpPr txBox="1"/>
          <p:nvPr/>
        </p:nvSpPr>
        <p:spPr>
          <a:xfrm>
            <a:off x="685621" y="287867"/>
            <a:ext cx="10046159" cy="384529"/>
          </a:xfrm>
          <a:prstGeom prst="rect">
            <a:avLst/>
          </a:prstGeom>
        </p:spPr>
        <p:txBody>
          <a:bodyPr lIns="0" tIns="0" rIns="0" bIns="0" rtlCol="0" anchor="t">
            <a:spAutoFit/>
          </a:bodyPr>
          <a:lstStyle/>
          <a:p>
            <a:pPr algn="just">
              <a:lnSpc>
                <a:spcPts val="3266"/>
              </a:lnSpc>
            </a:pPr>
            <a:r>
              <a:rPr lang="vi-VN" sz="2300" b="1" dirty="0">
                <a:solidFill>
                  <a:srgbClr val="000000"/>
                </a:solidFill>
                <a:latin typeface="Arial" pitchFamily="34" charset="0"/>
              </a:rPr>
              <a:t>I. KHÁI NIỆM CẢM ỨNG VÀ VAI TRÒ CỦA CẢM ỨNG ĐỐI VỚI SINH VẬT</a:t>
            </a:r>
          </a:p>
        </p:txBody>
      </p:sp>
      <p:sp>
        <p:nvSpPr>
          <p:cNvPr id="16" name="TextBox 16"/>
          <p:cNvSpPr txBox="1"/>
          <p:nvPr/>
        </p:nvSpPr>
        <p:spPr>
          <a:xfrm>
            <a:off x="7430849" y="6350000"/>
            <a:ext cx="2359303" cy="384529"/>
          </a:xfrm>
          <a:prstGeom prst="rect">
            <a:avLst/>
          </a:prstGeom>
        </p:spPr>
        <p:txBody>
          <a:bodyPr lIns="0" tIns="0" rIns="0" bIns="0" rtlCol="0" anchor="t">
            <a:spAutoFit/>
          </a:bodyPr>
          <a:lstStyle/>
          <a:p>
            <a:pPr algn="ctr">
              <a:lnSpc>
                <a:spcPts val="3266"/>
              </a:lnSpc>
            </a:pPr>
            <a:r>
              <a:rPr lang="vi-VN" sz="2300" b="1" dirty="0">
                <a:solidFill>
                  <a:srgbClr val="000000"/>
                </a:solidFill>
                <a:latin typeface="Arial" pitchFamily="34" charset="0"/>
              </a:rPr>
              <a:t>Khi đạp phải gai</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fade">
                                      <p:cBhvr>
                                        <p:cTn id="24" dur="1000"/>
                                        <p:tgtEl>
                                          <p:spTgt spid="2"/>
                                        </p:tgtEl>
                                      </p:cBhvr>
                                    </p:animEffect>
                                    <p:anim calcmode="lin" valueType="num">
                                      <p:cBhvr>
                                        <p:cTn id="25" dur="1000" fill="hold"/>
                                        <p:tgtEl>
                                          <p:spTgt spid="2"/>
                                        </p:tgtEl>
                                        <p:attrNameLst>
                                          <p:attrName>ppt_x</p:attrName>
                                        </p:attrNameLst>
                                      </p:cBhvr>
                                      <p:tavLst>
                                        <p:tav tm="0">
                                          <p:val>
                                            <p:strVal val="#ppt_x"/>
                                          </p:val>
                                        </p:tav>
                                        <p:tav tm="100000">
                                          <p:val>
                                            <p:strVal val="#ppt_x"/>
                                          </p:val>
                                        </p:tav>
                                      </p:tavLst>
                                    </p:anim>
                                    <p:anim calcmode="lin" valueType="num">
                                      <p:cBhvr>
                                        <p:cTn id="2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fade">
                                      <p:cBhvr>
                                        <p:cTn id="31" dur="1000"/>
                                        <p:tgtEl>
                                          <p:spTgt spid="7"/>
                                        </p:tgtEl>
                                      </p:cBhvr>
                                    </p:animEffect>
                                    <p:anim calcmode="lin" valueType="num">
                                      <p:cBhvr>
                                        <p:cTn id="32" dur="1000" fill="hold"/>
                                        <p:tgtEl>
                                          <p:spTgt spid="7"/>
                                        </p:tgtEl>
                                        <p:attrNameLst>
                                          <p:attrName>ppt_x</p:attrName>
                                        </p:attrNameLst>
                                      </p:cBhvr>
                                      <p:tavLst>
                                        <p:tav tm="0">
                                          <p:val>
                                            <p:strVal val="#ppt_x"/>
                                          </p:val>
                                        </p:tav>
                                        <p:tav tm="100000">
                                          <p:val>
                                            <p:strVal val="#ppt_x"/>
                                          </p:val>
                                        </p:tav>
                                      </p:tavLst>
                                    </p:anim>
                                    <p:anim calcmode="lin" valueType="num">
                                      <p:cBhvr>
                                        <p:cTn id="33" dur="1000" fill="hold"/>
                                        <p:tgtEl>
                                          <p:spTgt spid="7"/>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16"/>
                                        </p:tgtEl>
                                        <p:attrNameLst>
                                          <p:attrName>style.visibility</p:attrName>
                                        </p:attrNameLst>
                                      </p:cBhvr>
                                      <p:to>
                                        <p:strVal val="visible"/>
                                      </p:to>
                                    </p:set>
                                    <p:animEffect transition="in" filter="fade">
                                      <p:cBhvr>
                                        <p:cTn id="36" dur="1000"/>
                                        <p:tgtEl>
                                          <p:spTgt spid="16"/>
                                        </p:tgtEl>
                                      </p:cBhvr>
                                    </p:animEffect>
                                    <p:anim calcmode="lin" valueType="num">
                                      <p:cBhvr>
                                        <p:cTn id="37" dur="1000" fill="hold"/>
                                        <p:tgtEl>
                                          <p:spTgt spid="16"/>
                                        </p:tgtEl>
                                        <p:attrNameLst>
                                          <p:attrName>ppt_x</p:attrName>
                                        </p:attrNameLst>
                                      </p:cBhvr>
                                      <p:tavLst>
                                        <p:tav tm="0">
                                          <p:val>
                                            <p:strVal val="#ppt_x"/>
                                          </p:val>
                                        </p:tav>
                                        <p:tav tm="100000">
                                          <p:val>
                                            <p:strVal val="#ppt_x"/>
                                          </p:val>
                                        </p:tav>
                                      </p:tavLst>
                                    </p:anim>
                                    <p:anim calcmode="lin" valueType="num">
                                      <p:cBhvr>
                                        <p:cTn id="38"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192</TotalTime>
  <Words>3116</Words>
  <Application>Microsoft Office PowerPoint</Application>
  <PresentationFormat>Custom</PresentationFormat>
  <Paragraphs>229</Paragraphs>
  <Slides>55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55</vt:i4>
      </vt:variant>
    </vt:vector>
  </HeadingPairs>
  <TitlesOfParts>
    <vt:vector size="60" baseType="lpstr">
      <vt:lpstr>Arial</vt:lpstr>
      <vt:lpstr>Calibri</vt:lpstr>
      <vt:lpstr>Courier New</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27CD KHÁI QUÁT VỀ CẢM ỨNG VÀ CẢM ỨNG Ở THỰC VẬT</dc:title>
  <cp:lastModifiedBy>THIN</cp:lastModifiedBy>
  <cp:revision>22</cp:revision>
  <dcterms:created xsi:type="dcterms:W3CDTF">2006-08-16T00:00:00Z</dcterms:created>
  <dcterms:modified xsi:type="dcterms:W3CDTF">2023-04-10T02:30:50Z</dcterms:modified>
  <dc:identifier>DAFDxvLgMUY</dc:identifier>
</cp:coreProperties>
</file>