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91" r:id="rId3"/>
    <p:sldId id="278" r:id="rId4"/>
    <p:sldId id="284" r:id="rId5"/>
    <p:sldId id="282" r:id="rId6"/>
    <p:sldId id="285" r:id="rId7"/>
    <p:sldId id="286" r:id="rId8"/>
    <p:sldId id="287" r:id="rId9"/>
    <p:sldId id="293" r:id="rId10"/>
    <p:sldId id="292" r:id="rId11"/>
    <p:sldId id="288" r:id="rId12"/>
    <p:sldId id="290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66FF"/>
    <a:srgbClr val="2D0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0CAFE-2A4B-45D6-AB3E-5D0238E8CCFF}" type="datetimeFigureOut">
              <a:rPr lang="vi-VN" smtClean="0"/>
              <a:t>14/06/2021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5555D-DCFB-46DF-8FAA-50998D3478B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78815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Nên căn chỉnh lại hình để không bị kéo ngang quá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5555D-DCFB-46DF-8FAA-50998D3478B8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80074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Hình ảnh mờ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5555D-DCFB-46DF-8FAA-50998D3478B8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2305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37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45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3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4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658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6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06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2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5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6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8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D38609-6565-42A7-A5A3-A1656D2B6A71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7B7B98-D59F-455F-9606-6521F8545C5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28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36978" y="436729"/>
            <a:ext cx="3848669" cy="5650171"/>
          </a:xfrm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Bài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11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b="1" dirty="0" err="1">
                <a:solidFill>
                  <a:srgbClr val="FF0000"/>
                </a:solidFill>
              </a:rPr>
              <a:t>Tách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chất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khỏi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hỗn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hợp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37" y="28575"/>
            <a:ext cx="3619067" cy="30461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404" y="0"/>
            <a:ext cx="3967595" cy="27068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404" y="2706831"/>
            <a:ext cx="3967595" cy="35900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37" y="2784764"/>
            <a:ext cx="3599377" cy="340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0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513306"/>
              </p:ext>
            </p:extLst>
          </p:nvPr>
        </p:nvGraphicFramePr>
        <p:xfrm>
          <a:off x="109180" y="54585"/>
          <a:ext cx="11959988" cy="6780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3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7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083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4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 pháp tách chất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4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Lọc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lẫn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Lọc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ích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4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cạn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bay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hơi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02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3.Tách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dầu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Chiết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hả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49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4.Tách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nặng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nhẹ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0115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5.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tạp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Lọc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ích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463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96036" y="1201003"/>
            <a:ext cx="10467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VẬN DỤNG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08387" y="1926714"/>
            <a:ext cx="9491125" cy="38133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540385" algn="l"/>
              </a:tabLst>
            </a:pP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HS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540385" algn="l"/>
              </a:tabLst>
            </a:pPr>
            <a:r>
              <a:rPr lang="en-US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70789" y="105463"/>
            <a:ext cx="6596418" cy="5365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b="1" u="sng" dirty="0" err="1">
                <a:solidFill>
                  <a:srgbClr val="C00000"/>
                </a:solidFill>
              </a:rPr>
              <a:t>Bài</a:t>
            </a:r>
            <a:r>
              <a:rPr lang="en-US" sz="2700" b="1" u="sng" dirty="0">
                <a:solidFill>
                  <a:srgbClr val="C00000"/>
                </a:solidFill>
              </a:rPr>
              <a:t> 11 –</a:t>
            </a:r>
            <a:r>
              <a:rPr lang="en-US" sz="2700" b="1" dirty="0" err="1">
                <a:solidFill>
                  <a:srgbClr val="C00000"/>
                </a:solidFill>
              </a:rPr>
              <a:t>Tách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chất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khỏi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hỗn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hợp</a:t>
            </a:r>
            <a:r>
              <a:rPr lang="en-US" sz="2700" b="1" u="sng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0" y="83073"/>
            <a:ext cx="1027562" cy="680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09" y="37571"/>
            <a:ext cx="841664" cy="726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85" y="91061"/>
            <a:ext cx="830822" cy="6650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88" y="111868"/>
            <a:ext cx="794160" cy="6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66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41" y="553793"/>
            <a:ext cx="9761456" cy="421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510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96036" y="1201003"/>
            <a:ext cx="10467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VỀ NHÀ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08387" y="1926714"/>
            <a:ext cx="9491125" cy="18959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540385" algn="l"/>
              </a:tabLst>
            </a:pP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HS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600" b="1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540385" algn="l"/>
              </a:tabLst>
            </a:pPr>
            <a:r>
              <a:rPr lang="en-US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70789" y="105463"/>
            <a:ext cx="6596418" cy="5365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11 –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7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0" y="83073"/>
            <a:ext cx="1027562" cy="680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09" y="37571"/>
            <a:ext cx="841664" cy="726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85" y="91061"/>
            <a:ext cx="830822" cy="6650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88" y="111868"/>
            <a:ext cx="794160" cy="6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1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25" y="213498"/>
            <a:ext cx="5876527" cy="329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840" y="180110"/>
            <a:ext cx="5359977" cy="332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25" y="3602182"/>
            <a:ext cx="5876527" cy="307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841" y="3464891"/>
            <a:ext cx="5359977" cy="32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86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70789" y="105463"/>
            <a:ext cx="6596418" cy="5365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b="1" u="sng" dirty="0" err="1">
                <a:solidFill>
                  <a:srgbClr val="C00000"/>
                </a:solidFill>
              </a:rPr>
              <a:t>Bài</a:t>
            </a:r>
            <a:r>
              <a:rPr lang="en-US" sz="2700" b="1" u="sng" dirty="0">
                <a:solidFill>
                  <a:srgbClr val="C00000"/>
                </a:solidFill>
              </a:rPr>
              <a:t> 11 –</a:t>
            </a:r>
            <a:r>
              <a:rPr lang="en-US" sz="2700" b="1" dirty="0" err="1">
                <a:solidFill>
                  <a:srgbClr val="C00000"/>
                </a:solidFill>
              </a:rPr>
              <a:t>Tách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chất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khỏi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hỗn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hợp</a:t>
            </a:r>
            <a:r>
              <a:rPr lang="en-US" sz="2700" b="1" u="sng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36" y="897970"/>
            <a:ext cx="10467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I. MỘT SỐ CÁCH TÁCH CHẤT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0" y="51900"/>
            <a:ext cx="1027562" cy="6809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09" y="37571"/>
            <a:ext cx="841664" cy="7264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85" y="91061"/>
            <a:ext cx="830822" cy="6650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88" y="111868"/>
            <a:ext cx="794160" cy="6442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92865" y="3359888"/>
            <a:ext cx="883565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1(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2(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(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3): Video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(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4): Video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chai Coca.</a:t>
            </a:r>
          </a:p>
          <a:p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649" y="1467385"/>
            <a:ext cx="1093558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262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690" y="152400"/>
            <a:ext cx="9541128" cy="656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7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026" y="55416"/>
            <a:ext cx="8886010" cy="6540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14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67" y="0"/>
            <a:ext cx="123053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564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6" y="0"/>
            <a:ext cx="10772281" cy="663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500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002" y="674096"/>
            <a:ext cx="9546646" cy="345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15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54" y="340288"/>
            <a:ext cx="11990128" cy="651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1168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960</TotalTime>
  <Words>437</Words>
  <Application>Microsoft Office PowerPoint</Application>
  <PresentationFormat>Custom</PresentationFormat>
  <Paragraphs>44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Retrospect</vt:lpstr>
      <vt:lpstr>Bài 11  Tách chất khỏi hỗn hợp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2021-04-18T05:54:07Z</dcterms:created>
  <dcterms:modified xsi:type="dcterms:W3CDTF">2021-06-14T08:20:49Z</dcterms:modified>
</cp:coreProperties>
</file>