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Lst>
  <p:notesMasterIdLst>
    <p:notesMasterId r:id="rId39"/>
  </p:notesMasterIdLst>
  <p:sldIdLst>
    <p:sldId id="310" r:id="rId3"/>
    <p:sldId id="335" r:id="rId4"/>
    <p:sldId id="259" r:id="rId5"/>
    <p:sldId id="312" r:id="rId6"/>
    <p:sldId id="261" r:id="rId7"/>
    <p:sldId id="313" r:id="rId8"/>
    <p:sldId id="260" r:id="rId9"/>
    <p:sldId id="314" r:id="rId10"/>
    <p:sldId id="315" r:id="rId11"/>
    <p:sldId id="316" r:id="rId12"/>
    <p:sldId id="317" r:id="rId13"/>
    <p:sldId id="262" r:id="rId14"/>
    <p:sldId id="318" r:id="rId15"/>
    <p:sldId id="319" r:id="rId16"/>
    <p:sldId id="321" r:id="rId17"/>
    <p:sldId id="332" r:id="rId18"/>
    <p:sldId id="267" r:id="rId19"/>
    <p:sldId id="322" r:id="rId20"/>
    <p:sldId id="323" r:id="rId21"/>
    <p:sldId id="333" r:id="rId22"/>
    <p:sldId id="324" r:id="rId23"/>
    <p:sldId id="325" r:id="rId24"/>
    <p:sldId id="326" r:id="rId25"/>
    <p:sldId id="327" r:id="rId26"/>
    <p:sldId id="275" r:id="rId27"/>
    <p:sldId id="328" r:id="rId28"/>
    <p:sldId id="330" r:id="rId29"/>
    <p:sldId id="331" r:id="rId30"/>
    <p:sldId id="276" r:id="rId31"/>
    <p:sldId id="278" r:id="rId32"/>
    <p:sldId id="279" r:id="rId33"/>
    <p:sldId id="280" r:id="rId34"/>
    <p:sldId id="281" r:id="rId35"/>
    <p:sldId id="282" r:id="rId36"/>
    <p:sldId id="334" r:id="rId37"/>
    <p:sldId id="31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5" orient="horz" pos="4320" userDrawn="1">
          <p15:clr>
            <a:srgbClr val="A4A3A4"/>
          </p15:clr>
        </p15:guide>
        <p15:guide id="6" userDrawn="1">
          <p15:clr>
            <a:srgbClr val="A4A3A4"/>
          </p15:clr>
        </p15:guide>
        <p15:guide id="7" pos="7632" userDrawn="1">
          <p15:clr>
            <a:srgbClr val="A4A3A4"/>
          </p15:clr>
        </p15:guide>
        <p15:guide id="8" orient="horz"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500"/>
    <a:srgbClr val="F499A3"/>
    <a:srgbClr val="FCECD0"/>
    <a:srgbClr val="91E2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0927" autoAdjust="0"/>
  </p:normalViewPr>
  <p:slideViewPr>
    <p:cSldViewPr showGuides="1">
      <p:cViewPr varScale="1">
        <p:scale>
          <a:sx n="60" d="100"/>
          <a:sy n="60" d="100"/>
        </p:scale>
        <p:origin x="892" y="-52"/>
      </p:cViewPr>
      <p:guideLst>
        <p:guide orient="horz" pos="4320"/>
        <p:guide/>
        <p:guide pos="7632"/>
        <p:guide orient="horz"/>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E1D3E0-C0C6-486A-A8DA-6397B0258A07}" type="datetimeFigureOut">
              <a:rPr lang="en-US" smtClean="0"/>
              <a:t>3/13/2023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BF5EF4-A356-42C5-B819-FA8F0D82DE77}" type="slidenum">
              <a:rPr lang="en-US" smtClean="0"/>
              <a:t>‹#›</a:t>
            </a:fld>
            <a:endParaRPr lang="en-US"/>
          </a:p>
        </p:txBody>
      </p:sp>
    </p:spTree>
    <p:extLst>
      <p:ext uri="{BB962C8B-B14F-4D97-AF65-F5344CB8AC3E}">
        <p14:creationId xmlns:p14="http://schemas.microsoft.com/office/powerpoint/2010/main" val="1388065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7"/>
        <p:cNvGrpSpPr/>
        <p:nvPr/>
      </p:nvGrpSpPr>
      <p:grpSpPr>
        <a:xfrm>
          <a:off x="0" y="0"/>
          <a:ext cx="0" cy="0"/>
          <a:chOff x="0" y="0"/>
          <a:chExt cx="0" cy="0"/>
        </a:xfrm>
      </p:grpSpPr>
      <p:sp>
        <p:nvSpPr>
          <p:cNvPr id="3138" name="Google Shape;3138;ga9b21f1572_0_6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9" name="Google Shape;3139;ga9b21f1572_0_6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hyperlink" Target="https://www.freepik.com/" TargetMode="External"/><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hyperlink" Target="https://www.flaticon.com/" TargetMode="External"/><Relationship Id="rId5" Type="http://schemas.openxmlformats.org/officeDocument/2006/relationships/hyperlink" Target="https://slidesgo.com/" TargetMode="External"/><Relationship Id="rId4"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3/13/2023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459"/>
        <p:cNvGrpSpPr/>
        <p:nvPr/>
      </p:nvGrpSpPr>
      <p:grpSpPr>
        <a:xfrm>
          <a:off x="0" y="0"/>
          <a:ext cx="0" cy="0"/>
          <a:chOff x="0" y="0"/>
          <a:chExt cx="0" cy="0"/>
        </a:xfrm>
      </p:grpSpPr>
      <p:pic>
        <p:nvPicPr>
          <p:cNvPr id="460" name="Google Shape;460;p8"/>
          <p:cNvPicPr preferRelativeResize="0"/>
          <p:nvPr/>
        </p:nvPicPr>
        <p:blipFill>
          <a:blip r:embed="rId2">
            <a:alphaModFix amt="74000"/>
          </a:blip>
          <a:stretch>
            <a:fillRect/>
          </a:stretch>
        </p:blipFill>
        <p:spPr>
          <a:xfrm rot="-10162003" flipH="1">
            <a:off x="401491" y="75521"/>
            <a:ext cx="3859828" cy="3457763"/>
          </a:xfrm>
          <a:prstGeom prst="rect">
            <a:avLst/>
          </a:prstGeom>
          <a:noFill/>
          <a:ln>
            <a:noFill/>
          </a:ln>
        </p:spPr>
      </p:pic>
      <p:pic>
        <p:nvPicPr>
          <p:cNvPr id="461" name="Google Shape;461;p8"/>
          <p:cNvPicPr preferRelativeResize="0"/>
          <p:nvPr/>
        </p:nvPicPr>
        <p:blipFill>
          <a:blip r:embed="rId3">
            <a:alphaModFix amt="33000"/>
          </a:blip>
          <a:stretch>
            <a:fillRect/>
          </a:stretch>
        </p:blipFill>
        <p:spPr>
          <a:xfrm rot="10800000" flipH="1">
            <a:off x="3078823" y="5"/>
            <a:ext cx="8153165" cy="6858000"/>
          </a:xfrm>
          <a:prstGeom prst="rect">
            <a:avLst/>
          </a:prstGeom>
          <a:noFill/>
          <a:ln>
            <a:noFill/>
          </a:ln>
        </p:spPr>
      </p:pic>
      <p:pic>
        <p:nvPicPr>
          <p:cNvPr id="462" name="Google Shape;462;p8"/>
          <p:cNvPicPr preferRelativeResize="0"/>
          <p:nvPr/>
        </p:nvPicPr>
        <p:blipFill>
          <a:blip r:embed="rId4">
            <a:alphaModFix amt="58000"/>
          </a:blip>
          <a:stretch>
            <a:fillRect/>
          </a:stretch>
        </p:blipFill>
        <p:spPr>
          <a:xfrm rot="-8962532">
            <a:off x="10071847" y="3136699"/>
            <a:ext cx="1950408" cy="4678872"/>
          </a:xfrm>
          <a:prstGeom prst="rect">
            <a:avLst/>
          </a:prstGeom>
          <a:noFill/>
          <a:ln>
            <a:noFill/>
          </a:ln>
        </p:spPr>
      </p:pic>
      <p:pic>
        <p:nvPicPr>
          <p:cNvPr id="463" name="Google Shape;463;p8"/>
          <p:cNvPicPr preferRelativeResize="0"/>
          <p:nvPr/>
        </p:nvPicPr>
        <p:blipFill>
          <a:blip r:embed="rId5">
            <a:alphaModFix amt="62000"/>
          </a:blip>
          <a:stretch>
            <a:fillRect/>
          </a:stretch>
        </p:blipFill>
        <p:spPr>
          <a:xfrm rot="-10162003" flipH="1">
            <a:off x="-1454809" y="-1511679"/>
            <a:ext cx="3859828" cy="3457763"/>
          </a:xfrm>
          <a:prstGeom prst="rect">
            <a:avLst/>
          </a:prstGeom>
          <a:noFill/>
          <a:ln>
            <a:noFill/>
          </a:ln>
        </p:spPr>
      </p:pic>
      <p:sp>
        <p:nvSpPr>
          <p:cNvPr id="464" name="Google Shape;464;p8"/>
          <p:cNvSpPr/>
          <p:nvPr/>
        </p:nvSpPr>
        <p:spPr>
          <a:xfrm rot="-6681487">
            <a:off x="10725830" y="3454541"/>
            <a:ext cx="3020031" cy="2887704"/>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65" name="Google Shape;465;p8"/>
          <p:cNvGrpSpPr/>
          <p:nvPr/>
        </p:nvGrpSpPr>
        <p:grpSpPr>
          <a:xfrm rot="8100046">
            <a:off x="-16039" y="4600882"/>
            <a:ext cx="1792489" cy="2660436"/>
            <a:chOff x="272875" y="1527563"/>
            <a:chExt cx="255950" cy="455000"/>
          </a:xfrm>
        </p:grpSpPr>
        <p:sp>
          <p:nvSpPr>
            <p:cNvPr id="466" name="Google Shape;466;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1" name="Google Shape;501;p8"/>
          <p:cNvGrpSpPr/>
          <p:nvPr/>
        </p:nvGrpSpPr>
        <p:grpSpPr>
          <a:xfrm rot="-987768">
            <a:off x="10335757" y="-355038"/>
            <a:ext cx="1792479" cy="2660411"/>
            <a:chOff x="272875" y="1527563"/>
            <a:chExt cx="255950" cy="455000"/>
          </a:xfrm>
        </p:grpSpPr>
        <p:sp>
          <p:nvSpPr>
            <p:cNvPr id="502" name="Google Shape;502;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537" name="Google Shape;537;p8"/>
          <p:cNvPicPr preferRelativeResize="0"/>
          <p:nvPr/>
        </p:nvPicPr>
        <p:blipFill>
          <a:blip r:embed="rId6">
            <a:alphaModFix amt="62000"/>
          </a:blip>
          <a:stretch>
            <a:fillRect/>
          </a:stretch>
        </p:blipFill>
        <p:spPr>
          <a:xfrm rot="5400000">
            <a:off x="1405899" y="-445895"/>
            <a:ext cx="5966183" cy="6858003"/>
          </a:xfrm>
          <a:prstGeom prst="rect">
            <a:avLst/>
          </a:prstGeom>
          <a:noFill/>
          <a:ln>
            <a:noFill/>
          </a:ln>
        </p:spPr>
      </p:pic>
      <p:sp>
        <p:nvSpPr>
          <p:cNvPr id="538" name="Google Shape;538;p8"/>
          <p:cNvSpPr txBox="1">
            <a:spLocks noGrp="1"/>
          </p:cNvSpPr>
          <p:nvPr>
            <p:ph type="title"/>
          </p:nvPr>
        </p:nvSpPr>
        <p:spPr>
          <a:xfrm>
            <a:off x="1850800" y="1742800"/>
            <a:ext cx="8490400" cy="337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8000">
                <a:latin typeface="#9Slide07 IcielCadena" panose="02000503000000020004" pitchFamily="2" charset="0"/>
              </a:defRPr>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dirty="0"/>
          </a:p>
        </p:txBody>
      </p:sp>
      <p:sp>
        <p:nvSpPr>
          <p:cNvPr id="539" name="Google Shape;539;p8"/>
          <p:cNvSpPr/>
          <p:nvPr/>
        </p:nvSpPr>
        <p:spPr>
          <a:xfrm rot="231922" flipH="1">
            <a:off x="-1585658" y="-4620776"/>
            <a:ext cx="6165251" cy="9675935"/>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15529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666"/>
        <p:cNvGrpSpPr/>
        <p:nvPr/>
      </p:nvGrpSpPr>
      <p:grpSpPr>
        <a:xfrm>
          <a:off x="0" y="0"/>
          <a:ext cx="0" cy="0"/>
          <a:chOff x="0" y="0"/>
          <a:chExt cx="0" cy="0"/>
        </a:xfrm>
      </p:grpSpPr>
    </p:spTree>
    <p:extLst>
      <p:ext uri="{BB962C8B-B14F-4D97-AF65-F5344CB8AC3E}">
        <p14:creationId xmlns:p14="http://schemas.microsoft.com/office/powerpoint/2010/main" val="19110757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able of contents">
  <p:cSld name="Table of contents">
    <p:spTree>
      <p:nvGrpSpPr>
        <p:cNvPr id="1" name="Shape 667"/>
        <p:cNvGrpSpPr/>
        <p:nvPr/>
      </p:nvGrpSpPr>
      <p:grpSpPr>
        <a:xfrm>
          <a:off x="0" y="0"/>
          <a:ext cx="0" cy="0"/>
          <a:chOff x="0" y="0"/>
          <a:chExt cx="0" cy="0"/>
        </a:xfrm>
      </p:grpSpPr>
      <p:pic>
        <p:nvPicPr>
          <p:cNvPr id="668" name="Google Shape;668;p13"/>
          <p:cNvPicPr preferRelativeResize="0"/>
          <p:nvPr/>
        </p:nvPicPr>
        <p:blipFill>
          <a:blip r:embed="rId2">
            <a:alphaModFix amt="66000"/>
          </a:blip>
          <a:stretch>
            <a:fillRect/>
          </a:stretch>
        </p:blipFill>
        <p:spPr>
          <a:xfrm rot="-1538275" flipH="1">
            <a:off x="-1655945" y="-1313387"/>
            <a:ext cx="4396520" cy="3035513"/>
          </a:xfrm>
          <a:prstGeom prst="rect">
            <a:avLst/>
          </a:prstGeom>
          <a:noFill/>
          <a:ln>
            <a:noFill/>
          </a:ln>
        </p:spPr>
      </p:pic>
      <p:sp>
        <p:nvSpPr>
          <p:cNvPr id="669" name="Google Shape;669;p13"/>
          <p:cNvSpPr/>
          <p:nvPr/>
        </p:nvSpPr>
        <p:spPr>
          <a:xfrm rot="3011561">
            <a:off x="11299750" y="5773581"/>
            <a:ext cx="1794449" cy="1715823"/>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70" name="Google Shape;670;p13"/>
          <p:cNvGrpSpPr/>
          <p:nvPr/>
        </p:nvGrpSpPr>
        <p:grpSpPr>
          <a:xfrm rot="3559955">
            <a:off x="-56016" y="-841790"/>
            <a:ext cx="1792464" cy="2660443"/>
            <a:chOff x="272875" y="1527563"/>
            <a:chExt cx="255950" cy="455000"/>
          </a:xfrm>
        </p:grpSpPr>
        <p:sp>
          <p:nvSpPr>
            <p:cNvPr id="671" name="Google Shape;671;p1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1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1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1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1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1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7" name="Google Shape;677;p1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8" name="Google Shape;678;p1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1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1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1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1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1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1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1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1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1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1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1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1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1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1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1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1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1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1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1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1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1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1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1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1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1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1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1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706" name="Google Shape;706;p13"/>
          <p:cNvPicPr preferRelativeResize="0"/>
          <p:nvPr/>
        </p:nvPicPr>
        <p:blipFill>
          <a:blip r:embed="rId3">
            <a:alphaModFix amt="74000"/>
          </a:blip>
          <a:stretch>
            <a:fillRect/>
          </a:stretch>
        </p:blipFill>
        <p:spPr>
          <a:xfrm rot="-10024386">
            <a:off x="9541618" y="-1524503"/>
            <a:ext cx="3859839" cy="3457772"/>
          </a:xfrm>
          <a:prstGeom prst="rect">
            <a:avLst/>
          </a:prstGeom>
          <a:noFill/>
          <a:ln>
            <a:noFill/>
          </a:ln>
        </p:spPr>
      </p:pic>
      <p:pic>
        <p:nvPicPr>
          <p:cNvPr id="707" name="Google Shape;707;p13"/>
          <p:cNvPicPr preferRelativeResize="0"/>
          <p:nvPr/>
        </p:nvPicPr>
        <p:blipFill>
          <a:blip r:embed="rId4">
            <a:alphaModFix amt="74000"/>
          </a:blip>
          <a:stretch>
            <a:fillRect/>
          </a:stretch>
        </p:blipFill>
        <p:spPr>
          <a:xfrm rot="-7120613" flipH="1">
            <a:off x="7074221" y="-2344466"/>
            <a:ext cx="3859835" cy="3457769"/>
          </a:xfrm>
          <a:prstGeom prst="rect">
            <a:avLst/>
          </a:prstGeom>
          <a:noFill/>
          <a:ln>
            <a:noFill/>
          </a:ln>
        </p:spPr>
      </p:pic>
      <p:sp>
        <p:nvSpPr>
          <p:cNvPr id="708" name="Google Shape;708;p13"/>
          <p:cNvSpPr txBox="1">
            <a:spLocks noGrp="1"/>
          </p:cNvSpPr>
          <p:nvPr>
            <p:ph type="title" hasCustomPrompt="1"/>
          </p:nvPr>
        </p:nvSpPr>
        <p:spPr>
          <a:xfrm>
            <a:off x="4226708" y="4556535"/>
            <a:ext cx="1382400" cy="770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3333">
                <a:latin typeface="#9Slide07 IcielCadena" panose="02000503000000020004" pitchFamily="2" charset="0"/>
              </a:defRPr>
            </a:lvl1pPr>
            <a:lvl2pPr lvl="1"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rPr dirty="0"/>
              <a:t>xx%</a:t>
            </a:r>
          </a:p>
        </p:txBody>
      </p:sp>
      <p:sp>
        <p:nvSpPr>
          <p:cNvPr id="709" name="Google Shape;709;p13"/>
          <p:cNvSpPr txBox="1">
            <a:spLocks noGrp="1"/>
          </p:cNvSpPr>
          <p:nvPr>
            <p:ph type="title" idx="2" hasCustomPrompt="1"/>
          </p:nvPr>
        </p:nvSpPr>
        <p:spPr>
          <a:xfrm>
            <a:off x="7582057" y="4556535"/>
            <a:ext cx="1382400" cy="770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3333">
                <a:latin typeface="#9Slide07 IcielCadena" panose="02000503000000020004" pitchFamily="2" charset="0"/>
              </a:defRPr>
            </a:lvl1pPr>
            <a:lvl2pPr lvl="1"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rPr dirty="0"/>
              <a:t>xx%</a:t>
            </a:r>
          </a:p>
        </p:txBody>
      </p:sp>
      <p:sp>
        <p:nvSpPr>
          <p:cNvPr id="710" name="Google Shape;710;p13"/>
          <p:cNvSpPr txBox="1">
            <a:spLocks noGrp="1"/>
          </p:cNvSpPr>
          <p:nvPr>
            <p:ph type="title" idx="3" hasCustomPrompt="1"/>
          </p:nvPr>
        </p:nvSpPr>
        <p:spPr>
          <a:xfrm>
            <a:off x="7596701" y="2222667"/>
            <a:ext cx="1382400" cy="770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3333">
                <a:latin typeface="#9Slide07 IcielCadena" panose="02000503000000020004" pitchFamily="2" charset="0"/>
              </a:defRPr>
            </a:lvl1pPr>
            <a:lvl2pPr lvl="1"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rPr dirty="0"/>
              <a:t>xx%</a:t>
            </a:r>
          </a:p>
        </p:txBody>
      </p:sp>
      <p:sp>
        <p:nvSpPr>
          <p:cNvPr id="711" name="Google Shape;711;p13"/>
          <p:cNvSpPr txBox="1">
            <a:spLocks noGrp="1"/>
          </p:cNvSpPr>
          <p:nvPr>
            <p:ph type="title" idx="4" hasCustomPrompt="1"/>
          </p:nvPr>
        </p:nvSpPr>
        <p:spPr>
          <a:xfrm>
            <a:off x="849709" y="4592268"/>
            <a:ext cx="1382400" cy="770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3333">
                <a:latin typeface="#9Slide07 IcielCadena" panose="02000503000000020004" pitchFamily="2" charset="0"/>
              </a:defRPr>
            </a:lvl1pPr>
            <a:lvl2pPr lvl="1"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rPr dirty="0"/>
              <a:t>xx%</a:t>
            </a:r>
          </a:p>
        </p:txBody>
      </p:sp>
      <p:sp>
        <p:nvSpPr>
          <p:cNvPr id="712" name="Google Shape;712;p13"/>
          <p:cNvSpPr txBox="1">
            <a:spLocks noGrp="1"/>
          </p:cNvSpPr>
          <p:nvPr>
            <p:ph type="title" idx="5" hasCustomPrompt="1"/>
          </p:nvPr>
        </p:nvSpPr>
        <p:spPr>
          <a:xfrm>
            <a:off x="849709" y="2222667"/>
            <a:ext cx="1382400" cy="770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3333">
                <a:latin typeface="#9Slide07 IcielCadena" panose="02000503000000020004" pitchFamily="2" charset="0"/>
              </a:defRPr>
            </a:lvl1pPr>
            <a:lvl2pPr lvl="1"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rPr dirty="0"/>
              <a:t>xx%</a:t>
            </a:r>
          </a:p>
        </p:txBody>
      </p:sp>
      <p:sp>
        <p:nvSpPr>
          <p:cNvPr id="713" name="Google Shape;713;p13"/>
          <p:cNvSpPr txBox="1">
            <a:spLocks noGrp="1"/>
          </p:cNvSpPr>
          <p:nvPr>
            <p:ph type="title" idx="6" hasCustomPrompt="1"/>
          </p:nvPr>
        </p:nvSpPr>
        <p:spPr>
          <a:xfrm>
            <a:off x="4226708" y="2222667"/>
            <a:ext cx="1382400" cy="770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3333">
                <a:latin typeface="#9Slide07 IcielCadena" panose="02000503000000020004" pitchFamily="2" charset="0"/>
              </a:defRPr>
            </a:lvl1pPr>
            <a:lvl2pPr lvl="1"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rPr dirty="0"/>
              <a:t>xx%</a:t>
            </a:r>
          </a:p>
        </p:txBody>
      </p:sp>
      <p:sp>
        <p:nvSpPr>
          <p:cNvPr id="714" name="Google Shape;714;p13"/>
          <p:cNvSpPr txBox="1">
            <a:spLocks noGrp="1"/>
          </p:cNvSpPr>
          <p:nvPr>
            <p:ph type="ctrTitle" idx="7"/>
          </p:nvPr>
        </p:nvSpPr>
        <p:spPr>
          <a:xfrm>
            <a:off x="5546997" y="4356533"/>
            <a:ext cx="2428000" cy="60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2133">
                <a:latin typeface="#9Slide07 IcielCadena" panose="02000503000000020004" pitchFamily="2" charset="0"/>
              </a:defRPr>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dirty="0"/>
          </a:p>
        </p:txBody>
      </p:sp>
      <p:sp>
        <p:nvSpPr>
          <p:cNvPr id="715" name="Google Shape;715;p13"/>
          <p:cNvSpPr txBox="1">
            <a:spLocks noGrp="1"/>
          </p:cNvSpPr>
          <p:nvPr>
            <p:ph type="subTitle" idx="1"/>
          </p:nvPr>
        </p:nvSpPr>
        <p:spPr>
          <a:xfrm>
            <a:off x="5546996" y="4763861"/>
            <a:ext cx="2428000" cy="10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atin typeface="#9Slide03 Arima Madurai Black" panose="00000A00000000000000" pitchFamily="2" charset="0"/>
                <a:cs typeface="#9Slide03 Arima Madurai Black" panose="00000A00000000000000" pitchFamily="2"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716" name="Google Shape;716;p13"/>
          <p:cNvSpPr txBox="1">
            <a:spLocks noGrp="1"/>
          </p:cNvSpPr>
          <p:nvPr>
            <p:ph type="ctrTitle" idx="8"/>
          </p:nvPr>
        </p:nvSpPr>
        <p:spPr>
          <a:xfrm>
            <a:off x="8917841" y="4356533"/>
            <a:ext cx="2428000" cy="60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2133">
                <a:latin typeface="#9Slide07 IcielCadena" panose="02000503000000020004" pitchFamily="2" charset="0"/>
              </a:defRPr>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dirty="0"/>
          </a:p>
        </p:txBody>
      </p:sp>
      <p:sp>
        <p:nvSpPr>
          <p:cNvPr id="717" name="Google Shape;717;p13"/>
          <p:cNvSpPr txBox="1">
            <a:spLocks noGrp="1"/>
          </p:cNvSpPr>
          <p:nvPr>
            <p:ph type="subTitle" idx="9"/>
          </p:nvPr>
        </p:nvSpPr>
        <p:spPr>
          <a:xfrm>
            <a:off x="8917837" y="4763861"/>
            <a:ext cx="2428000" cy="10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atin typeface="#9Slide03 Arima Madurai Black" panose="00000A00000000000000" pitchFamily="2" charset="0"/>
                <a:cs typeface="#9Slide03 Arima Madurai Black" panose="00000A00000000000000" pitchFamily="2"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718" name="Google Shape;718;p13"/>
          <p:cNvSpPr/>
          <p:nvPr/>
        </p:nvSpPr>
        <p:spPr>
          <a:xfrm>
            <a:off x="1533567" y="3601201"/>
            <a:ext cx="3367" cy="33"/>
          </a:xfrm>
          <a:custGeom>
            <a:avLst/>
            <a:gdLst/>
            <a:ahLst/>
            <a:cxnLst/>
            <a:rect l="l" t="t" r="r" b="b"/>
            <a:pathLst>
              <a:path w="101" h="1" extrusionOk="0">
                <a:moveTo>
                  <a:pt x="101" y="1"/>
                </a:moveTo>
                <a:lnTo>
                  <a:pt x="0" y="1"/>
                </a:lnTo>
                <a:lnTo>
                  <a:pt x="0" y="1"/>
                </a:lnTo>
                <a:close/>
              </a:path>
            </a:pathLst>
          </a:custGeom>
          <a:solidFill>
            <a:srgbClr val="CEF2F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chemeClr val="dk2"/>
              </a:solidFill>
            </a:endParaRPr>
          </a:p>
        </p:txBody>
      </p:sp>
      <p:sp>
        <p:nvSpPr>
          <p:cNvPr id="719" name="Google Shape;719;p13"/>
          <p:cNvSpPr txBox="1">
            <a:spLocks noGrp="1"/>
          </p:cNvSpPr>
          <p:nvPr>
            <p:ph type="ctrTitle" idx="13"/>
          </p:nvPr>
        </p:nvSpPr>
        <p:spPr>
          <a:xfrm>
            <a:off x="8918200" y="1986733"/>
            <a:ext cx="2428000" cy="60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2133">
                <a:latin typeface="#9Slide07 IcielCadena" panose="02000503000000020004" pitchFamily="2" charset="0"/>
              </a:defRPr>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dirty="0"/>
          </a:p>
        </p:txBody>
      </p:sp>
      <p:sp>
        <p:nvSpPr>
          <p:cNvPr id="720" name="Google Shape;720;p13"/>
          <p:cNvSpPr txBox="1">
            <a:spLocks noGrp="1"/>
          </p:cNvSpPr>
          <p:nvPr>
            <p:ph type="subTitle" idx="14"/>
          </p:nvPr>
        </p:nvSpPr>
        <p:spPr>
          <a:xfrm>
            <a:off x="8918220" y="2388733"/>
            <a:ext cx="2428000" cy="106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atin typeface="#9Slide03 Arima Madurai Black" panose="00000A00000000000000" pitchFamily="2" charset="0"/>
                <a:cs typeface="#9Slide03 Arima Madurai Black" panose="00000A00000000000000" pitchFamily="2"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721" name="Google Shape;721;p13"/>
          <p:cNvSpPr txBox="1">
            <a:spLocks noGrp="1"/>
          </p:cNvSpPr>
          <p:nvPr>
            <p:ph type="ctrTitle" idx="15"/>
          </p:nvPr>
        </p:nvSpPr>
        <p:spPr>
          <a:xfrm>
            <a:off x="2163557" y="4356533"/>
            <a:ext cx="2428000" cy="60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2133">
                <a:latin typeface="#9Slide07 IcielCadena" panose="02000503000000020004" pitchFamily="2" charset="0"/>
              </a:defRPr>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dirty="0"/>
          </a:p>
        </p:txBody>
      </p:sp>
      <p:sp>
        <p:nvSpPr>
          <p:cNvPr id="722" name="Google Shape;722;p13"/>
          <p:cNvSpPr txBox="1">
            <a:spLocks noGrp="1"/>
          </p:cNvSpPr>
          <p:nvPr>
            <p:ph type="subTitle" idx="16"/>
          </p:nvPr>
        </p:nvSpPr>
        <p:spPr>
          <a:xfrm>
            <a:off x="2163559" y="4763861"/>
            <a:ext cx="2428000" cy="10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atin typeface="#9Slide03 Arima Madurai Black" panose="00000A00000000000000" pitchFamily="2" charset="0"/>
                <a:cs typeface="#9Slide03 Arima Madurai Black" panose="00000A00000000000000" pitchFamily="2"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723" name="Google Shape;723;p13"/>
          <p:cNvSpPr txBox="1">
            <a:spLocks noGrp="1"/>
          </p:cNvSpPr>
          <p:nvPr>
            <p:ph type="ctrTitle" idx="17"/>
          </p:nvPr>
        </p:nvSpPr>
        <p:spPr>
          <a:xfrm>
            <a:off x="2163557" y="1986733"/>
            <a:ext cx="2428000" cy="60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2133">
                <a:latin typeface="#9Slide07 IcielCadena" panose="02000503000000020004" pitchFamily="2" charset="0"/>
              </a:defRPr>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dirty="0"/>
          </a:p>
        </p:txBody>
      </p:sp>
      <p:sp>
        <p:nvSpPr>
          <p:cNvPr id="724" name="Google Shape;724;p13"/>
          <p:cNvSpPr txBox="1">
            <a:spLocks noGrp="1"/>
          </p:cNvSpPr>
          <p:nvPr>
            <p:ph type="subTitle" idx="18"/>
          </p:nvPr>
        </p:nvSpPr>
        <p:spPr>
          <a:xfrm>
            <a:off x="2163559" y="2388733"/>
            <a:ext cx="2428000" cy="106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atin typeface="#9Slide03 Arima Madurai Black" panose="00000A00000000000000" pitchFamily="2" charset="0"/>
                <a:cs typeface="#9Slide03 Arima Madurai Black" panose="00000A00000000000000" pitchFamily="2"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725" name="Google Shape;725;p13"/>
          <p:cNvSpPr txBox="1">
            <a:spLocks noGrp="1"/>
          </p:cNvSpPr>
          <p:nvPr>
            <p:ph type="ctrTitle" idx="19"/>
          </p:nvPr>
        </p:nvSpPr>
        <p:spPr>
          <a:xfrm>
            <a:off x="5546991" y="1986733"/>
            <a:ext cx="2428000" cy="60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2133">
                <a:latin typeface="#9Slide07 IcielCadena" panose="02000503000000020004" pitchFamily="2" charset="0"/>
              </a:defRPr>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dirty="0"/>
          </a:p>
        </p:txBody>
      </p:sp>
      <p:sp>
        <p:nvSpPr>
          <p:cNvPr id="726" name="Google Shape;726;p13"/>
          <p:cNvSpPr txBox="1">
            <a:spLocks noGrp="1"/>
          </p:cNvSpPr>
          <p:nvPr>
            <p:ph type="subTitle" idx="20"/>
          </p:nvPr>
        </p:nvSpPr>
        <p:spPr>
          <a:xfrm>
            <a:off x="5547011" y="2388733"/>
            <a:ext cx="2428000" cy="106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atin typeface="#9Slide03 Arima Madurai Black" panose="00000A00000000000000" pitchFamily="2" charset="0"/>
                <a:cs typeface="#9Slide03 Arima Madurai Black" panose="00000A00000000000000" pitchFamily="2"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727" name="Google Shape;727;p13"/>
          <p:cNvSpPr txBox="1">
            <a:spLocks noGrp="1"/>
          </p:cNvSpPr>
          <p:nvPr>
            <p:ph type="ctrTitle" idx="21"/>
          </p:nvPr>
        </p:nvSpPr>
        <p:spPr>
          <a:xfrm>
            <a:off x="960000" y="456699"/>
            <a:ext cx="10272000" cy="770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800"/>
              <a:buNone/>
              <a:defRPr>
                <a:latin typeface="#9Slide07 IcielCadena" panose="02000503000000020004" pitchFamily="2" charset="0"/>
              </a:defRPr>
            </a:lvl1pPr>
            <a:lvl2pPr lvl="1" algn="ctr" rtl="0">
              <a:spcBef>
                <a:spcPts val="0"/>
              </a:spcBef>
              <a:spcAft>
                <a:spcPts val="0"/>
              </a:spcAft>
              <a:buSzPts val="800"/>
              <a:buNone/>
              <a:defRPr sz="1067"/>
            </a:lvl2pPr>
            <a:lvl3pPr lvl="2" algn="ctr" rtl="0">
              <a:spcBef>
                <a:spcPts val="0"/>
              </a:spcBef>
              <a:spcAft>
                <a:spcPts val="0"/>
              </a:spcAft>
              <a:buSzPts val="800"/>
              <a:buNone/>
              <a:defRPr sz="1067"/>
            </a:lvl3pPr>
            <a:lvl4pPr lvl="3" algn="ctr" rtl="0">
              <a:spcBef>
                <a:spcPts val="0"/>
              </a:spcBef>
              <a:spcAft>
                <a:spcPts val="0"/>
              </a:spcAft>
              <a:buSzPts val="800"/>
              <a:buNone/>
              <a:defRPr sz="1067"/>
            </a:lvl4pPr>
            <a:lvl5pPr lvl="4" algn="ctr" rtl="0">
              <a:spcBef>
                <a:spcPts val="0"/>
              </a:spcBef>
              <a:spcAft>
                <a:spcPts val="0"/>
              </a:spcAft>
              <a:buSzPts val="800"/>
              <a:buNone/>
              <a:defRPr sz="1067"/>
            </a:lvl5pPr>
            <a:lvl6pPr lvl="5" algn="ctr" rtl="0">
              <a:spcBef>
                <a:spcPts val="0"/>
              </a:spcBef>
              <a:spcAft>
                <a:spcPts val="0"/>
              </a:spcAft>
              <a:buSzPts val="800"/>
              <a:buNone/>
              <a:defRPr sz="1067"/>
            </a:lvl6pPr>
            <a:lvl7pPr lvl="6" algn="ctr" rtl="0">
              <a:spcBef>
                <a:spcPts val="0"/>
              </a:spcBef>
              <a:spcAft>
                <a:spcPts val="0"/>
              </a:spcAft>
              <a:buSzPts val="800"/>
              <a:buNone/>
              <a:defRPr sz="1067"/>
            </a:lvl7pPr>
            <a:lvl8pPr lvl="7" algn="ctr" rtl="0">
              <a:spcBef>
                <a:spcPts val="0"/>
              </a:spcBef>
              <a:spcAft>
                <a:spcPts val="0"/>
              </a:spcAft>
              <a:buSzPts val="800"/>
              <a:buNone/>
              <a:defRPr sz="1067"/>
            </a:lvl8pPr>
            <a:lvl9pPr lvl="8" algn="ctr" rtl="0">
              <a:spcBef>
                <a:spcPts val="0"/>
              </a:spcBef>
              <a:spcAft>
                <a:spcPts val="0"/>
              </a:spcAft>
              <a:buSzPts val="800"/>
              <a:buNone/>
              <a:defRPr sz="1067"/>
            </a:lvl9pPr>
          </a:lstStyle>
          <a:p>
            <a:endParaRPr dirty="0"/>
          </a:p>
        </p:txBody>
      </p:sp>
    </p:spTree>
    <p:extLst>
      <p:ext uri="{BB962C8B-B14F-4D97-AF65-F5344CB8AC3E}">
        <p14:creationId xmlns:p14="http://schemas.microsoft.com/office/powerpoint/2010/main" val="300894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only 2">
  <p:cSld name="Title only 2">
    <p:spTree>
      <p:nvGrpSpPr>
        <p:cNvPr id="1" name="Shape 770"/>
        <p:cNvGrpSpPr/>
        <p:nvPr/>
      </p:nvGrpSpPr>
      <p:grpSpPr>
        <a:xfrm>
          <a:off x="0" y="0"/>
          <a:ext cx="0" cy="0"/>
          <a:chOff x="0" y="0"/>
          <a:chExt cx="0" cy="0"/>
        </a:xfrm>
      </p:grpSpPr>
      <p:pic>
        <p:nvPicPr>
          <p:cNvPr id="771" name="Google Shape;771;p15"/>
          <p:cNvPicPr preferRelativeResize="0"/>
          <p:nvPr/>
        </p:nvPicPr>
        <p:blipFill>
          <a:blip r:embed="rId2">
            <a:alphaModFix amt="66000"/>
          </a:blip>
          <a:stretch>
            <a:fillRect/>
          </a:stretch>
        </p:blipFill>
        <p:spPr>
          <a:xfrm rot="8456486" flipH="1">
            <a:off x="9669922" y="5569474"/>
            <a:ext cx="4396519" cy="3035517"/>
          </a:xfrm>
          <a:prstGeom prst="rect">
            <a:avLst/>
          </a:prstGeom>
          <a:noFill/>
          <a:ln>
            <a:noFill/>
          </a:ln>
        </p:spPr>
      </p:pic>
      <p:grpSp>
        <p:nvGrpSpPr>
          <p:cNvPr id="772" name="Google Shape;772;p15"/>
          <p:cNvGrpSpPr/>
          <p:nvPr/>
        </p:nvGrpSpPr>
        <p:grpSpPr>
          <a:xfrm rot="2700046">
            <a:off x="10697985" y="5013507"/>
            <a:ext cx="1792489" cy="2660436"/>
            <a:chOff x="272875" y="1527563"/>
            <a:chExt cx="255950" cy="455000"/>
          </a:xfrm>
        </p:grpSpPr>
        <p:sp>
          <p:nvSpPr>
            <p:cNvPr id="773" name="Google Shape;773;p1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1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1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1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1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1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1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1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1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1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1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1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1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1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1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15"/>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15"/>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1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15"/>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1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1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1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1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1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1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1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1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1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15"/>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1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1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1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15"/>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15"/>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808" name="Google Shape;808;p15"/>
          <p:cNvPicPr preferRelativeResize="0"/>
          <p:nvPr/>
        </p:nvPicPr>
        <p:blipFill>
          <a:blip r:embed="rId3">
            <a:alphaModFix amt="74000"/>
          </a:blip>
          <a:stretch>
            <a:fillRect/>
          </a:stretch>
        </p:blipFill>
        <p:spPr>
          <a:xfrm rot="-5809801" flipH="1">
            <a:off x="10146557" y="-1463543"/>
            <a:ext cx="3859827" cy="3457761"/>
          </a:xfrm>
          <a:prstGeom prst="rect">
            <a:avLst/>
          </a:prstGeom>
          <a:noFill/>
          <a:ln>
            <a:noFill/>
          </a:ln>
        </p:spPr>
      </p:pic>
      <p:pic>
        <p:nvPicPr>
          <p:cNvPr id="809" name="Google Shape;809;p15"/>
          <p:cNvPicPr preferRelativeResize="0"/>
          <p:nvPr/>
        </p:nvPicPr>
        <p:blipFill>
          <a:blip r:embed="rId4">
            <a:alphaModFix amt="76000"/>
          </a:blip>
          <a:stretch>
            <a:fillRect/>
          </a:stretch>
        </p:blipFill>
        <p:spPr>
          <a:xfrm rot="9663874">
            <a:off x="-4472238" y="-2370304"/>
            <a:ext cx="10141073" cy="3776509"/>
          </a:xfrm>
          <a:prstGeom prst="rect">
            <a:avLst/>
          </a:prstGeom>
          <a:noFill/>
          <a:ln>
            <a:noFill/>
          </a:ln>
        </p:spPr>
      </p:pic>
      <p:grpSp>
        <p:nvGrpSpPr>
          <p:cNvPr id="810" name="Google Shape;810;p15"/>
          <p:cNvGrpSpPr/>
          <p:nvPr/>
        </p:nvGrpSpPr>
        <p:grpSpPr>
          <a:xfrm rot="-7181356">
            <a:off x="633229" y="-1949911"/>
            <a:ext cx="1792475" cy="3292860"/>
            <a:chOff x="272875" y="1419395"/>
            <a:chExt cx="255950" cy="563168"/>
          </a:xfrm>
        </p:grpSpPr>
        <p:sp>
          <p:nvSpPr>
            <p:cNvPr id="811" name="Google Shape;811;p1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1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1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1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1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1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1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1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1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1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1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1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1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1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1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15"/>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15"/>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1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15"/>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1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1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1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1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1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1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1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1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1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15"/>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1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1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1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15"/>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15"/>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46" name="Google Shape;846;p15"/>
          <p:cNvSpPr/>
          <p:nvPr/>
        </p:nvSpPr>
        <p:spPr>
          <a:xfrm rot="3011561">
            <a:off x="11179250" y="-1061986"/>
            <a:ext cx="1794449" cy="1715823"/>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7" name="Google Shape;847;p15"/>
          <p:cNvSpPr txBox="1">
            <a:spLocks noGrp="1"/>
          </p:cNvSpPr>
          <p:nvPr>
            <p:ph type="ctrTitle"/>
          </p:nvPr>
        </p:nvSpPr>
        <p:spPr>
          <a:xfrm>
            <a:off x="982195" y="497367"/>
            <a:ext cx="10230000" cy="77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atin typeface="#9Slide07 IcielCadena" panose="02000503000000020004" pitchFamily="2" charset="0"/>
              </a:defRPr>
            </a:lvl1pPr>
            <a:lvl2pPr lvl="1" algn="ctr" rtl="0">
              <a:spcBef>
                <a:spcPts val="0"/>
              </a:spcBef>
              <a:spcAft>
                <a:spcPts val="0"/>
              </a:spcAft>
              <a:buSzPts val="800"/>
              <a:buNone/>
              <a:defRPr sz="1067"/>
            </a:lvl2pPr>
            <a:lvl3pPr lvl="2" algn="ctr" rtl="0">
              <a:spcBef>
                <a:spcPts val="0"/>
              </a:spcBef>
              <a:spcAft>
                <a:spcPts val="0"/>
              </a:spcAft>
              <a:buSzPts val="800"/>
              <a:buNone/>
              <a:defRPr sz="1067"/>
            </a:lvl3pPr>
            <a:lvl4pPr lvl="3" algn="ctr" rtl="0">
              <a:spcBef>
                <a:spcPts val="0"/>
              </a:spcBef>
              <a:spcAft>
                <a:spcPts val="0"/>
              </a:spcAft>
              <a:buSzPts val="800"/>
              <a:buNone/>
              <a:defRPr sz="1067"/>
            </a:lvl4pPr>
            <a:lvl5pPr lvl="4" algn="ctr" rtl="0">
              <a:spcBef>
                <a:spcPts val="0"/>
              </a:spcBef>
              <a:spcAft>
                <a:spcPts val="0"/>
              </a:spcAft>
              <a:buSzPts val="800"/>
              <a:buNone/>
              <a:defRPr sz="1067"/>
            </a:lvl5pPr>
            <a:lvl6pPr lvl="5" algn="ctr" rtl="0">
              <a:spcBef>
                <a:spcPts val="0"/>
              </a:spcBef>
              <a:spcAft>
                <a:spcPts val="0"/>
              </a:spcAft>
              <a:buSzPts val="800"/>
              <a:buNone/>
              <a:defRPr sz="1067"/>
            </a:lvl6pPr>
            <a:lvl7pPr lvl="6" algn="ctr" rtl="0">
              <a:spcBef>
                <a:spcPts val="0"/>
              </a:spcBef>
              <a:spcAft>
                <a:spcPts val="0"/>
              </a:spcAft>
              <a:buSzPts val="800"/>
              <a:buNone/>
              <a:defRPr sz="1067"/>
            </a:lvl7pPr>
            <a:lvl8pPr lvl="7" algn="ctr" rtl="0">
              <a:spcBef>
                <a:spcPts val="0"/>
              </a:spcBef>
              <a:spcAft>
                <a:spcPts val="0"/>
              </a:spcAft>
              <a:buSzPts val="800"/>
              <a:buNone/>
              <a:defRPr sz="1067"/>
            </a:lvl8pPr>
            <a:lvl9pPr lvl="8" algn="ctr" rtl="0">
              <a:spcBef>
                <a:spcPts val="0"/>
              </a:spcBef>
              <a:spcAft>
                <a:spcPts val="0"/>
              </a:spcAft>
              <a:buSzPts val="800"/>
              <a:buNone/>
              <a:defRPr sz="1067"/>
            </a:lvl9pPr>
          </a:lstStyle>
          <a:p>
            <a:endParaRPr dirty="0"/>
          </a:p>
        </p:txBody>
      </p:sp>
    </p:spTree>
    <p:extLst>
      <p:ext uri="{BB962C8B-B14F-4D97-AF65-F5344CB8AC3E}">
        <p14:creationId xmlns:p14="http://schemas.microsoft.com/office/powerpoint/2010/main" val="27780028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only 4">
  <p:cSld name="Title only 4">
    <p:spTree>
      <p:nvGrpSpPr>
        <p:cNvPr id="1" name="Shape 926"/>
        <p:cNvGrpSpPr/>
        <p:nvPr/>
      </p:nvGrpSpPr>
      <p:grpSpPr>
        <a:xfrm>
          <a:off x="0" y="0"/>
          <a:ext cx="0" cy="0"/>
          <a:chOff x="0" y="0"/>
          <a:chExt cx="0" cy="0"/>
        </a:xfrm>
      </p:grpSpPr>
      <p:pic>
        <p:nvPicPr>
          <p:cNvPr id="927" name="Google Shape;927;p17"/>
          <p:cNvPicPr preferRelativeResize="0"/>
          <p:nvPr/>
        </p:nvPicPr>
        <p:blipFill>
          <a:blip r:embed="rId2">
            <a:alphaModFix amt="66000"/>
          </a:blip>
          <a:stretch>
            <a:fillRect/>
          </a:stretch>
        </p:blipFill>
        <p:spPr>
          <a:xfrm rot="-2343514" flipH="1">
            <a:off x="-1555393" y="-1694293"/>
            <a:ext cx="4396519" cy="3035517"/>
          </a:xfrm>
          <a:prstGeom prst="rect">
            <a:avLst/>
          </a:prstGeom>
          <a:noFill/>
          <a:ln>
            <a:noFill/>
          </a:ln>
        </p:spPr>
      </p:pic>
      <p:grpSp>
        <p:nvGrpSpPr>
          <p:cNvPr id="928" name="Google Shape;928;p17"/>
          <p:cNvGrpSpPr/>
          <p:nvPr/>
        </p:nvGrpSpPr>
        <p:grpSpPr>
          <a:xfrm rot="-8099954">
            <a:off x="20576" y="-763246"/>
            <a:ext cx="1792489" cy="2660436"/>
            <a:chOff x="272875" y="1527563"/>
            <a:chExt cx="255950" cy="455000"/>
          </a:xfrm>
        </p:grpSpPr>
        <p:sp>
          <p:nvSpPr>
            <p:cNvPr id="929" name="Google Shape;929;p1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1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1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1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1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1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1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1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1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1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1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1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1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1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1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1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1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1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1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1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1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1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1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1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5" name="Google Shape;955;p1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6" name="Google Shape;956;p1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1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8" name="Google Shape;958;p1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9" name="Google Shape;959;p1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1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1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1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1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964" name="Google Shape;964;p17"/>
          <p:cNvPicPr preferRelativeResize="0"/>
          <p:nvPr/>
        </p:nvPicPr>
        <p:blipFill>
          <a:blip r:embed="rId3">
            <a:alphaModFix amt="74000"/>
          </a:blip>
          <a:stretch>
            <a:fillRect/>
          </a:stretch>
        </p:blipFill>
        <p:spPr>
          <a:xfrm rot="-5809801" flipH="1">
            <a:off x="10146557" y="-1463543"/>
            <a:ext cx="3859827" cy="3457761"/>
          </a:xfrm>
          <a:prstGeom prst="rect">
            <a:avLst/>
          </a:prstGeom>
          <a:noFill/>
          <a:ln>
            <a:noFill/>
          </a:ln>
        </p:spPr>
      </p:pic>
      <p:sp>
        <p:nvSpPr>
          <p:cNvPr id="965" name="Google Shape;965;p17"/>
          <p:cNvSpPr txBox="1">
            <a:spLocks noGrp="1"/>
          </p:cNvSpPr>
          <p:nvPr>
            <p:ph type="ctrTitle"/>
          </p:nvPr>
        </p:nvSpPr>
        <p:spPr>
          <a:xfrm>
            <a:off x="982195" y="497367"/>
            <a:ext cx="10230000" cy="77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atin typeface="#9Slide07 IcielCadena" panose="02000503000000020004" pitchFamily="2" charset="0"/>
              </a:defRPr>
            </a:lvl1pPr>
            <a:lvl2pPr lvl="1" algn="ctr" rtl="0">
              <a:spcBef>
                <a:spcPts val="0"/>
              </a:spcBef>
              <a:spcAft>
                <a:spcPts val="0"/>
              </a:spcAft>
              <a:buSzPts val="800"/>
              <a:buNone/>
              <a:defRPr sz="1067"/>
            </a:lvl2pPr>
            <a:lvl3pPr lvl="2" algn="ctr" rtl="0">
              <a:spcBef>
                <a:spcPts val="0"/>
              </a:spcBef>
              <a:spcAft>
                <a:spcPts val="0"/>
              </a:spcAft>
              <a:buSzPts val="800"/>
              <a:buNone/>
              <a:defRPr sz="1067"/>
            </a:lvl3pPr>
            <a:lvl4pPr lvl="3" algn="ctr" rtl="0">
              <a:spcBef>
                <a:spcPts val="0"/>
              </a:spcBef>
              <a:spcAft>
                <a:spcPts val="0"/>
              </a:spcAft>
              <a:buSzPts val="800"/>
              <a:buNone/>
              <a:defRPr sz="1067"/>
            </a:lvl4pPr>
            <a:lvl5pPr lvl="4" algn="ctr" rtl="0">
              <a:spcBef>
                <a:spcPts val="0"/>
              </a:spcBef>
              <a:spcAft>
                <a:spcPts val="0"/>
              </a:spcAft>
              <a:buSzPts val="800"/>
              <a:buNone/>
              <a:defRPr sz="1067"/>
            </a:lvl5pPr>
            <a:lvl6pPr lvl="5" algn="ctr" rtl="0">
              <a:spcBef>
                <a:spcPts val="0"/>
              </a:spcBef>
              <a:spcAft>
                <a:spcPts val="0"/>
              </a:spcAft>
              <a:buSzPts val="800"/>
              <a:buNone/>
              <a:defRPr sz="1067"/>
            </a:lvl6pPr>
            <a:lvl7pPr lvl="6" algn="ctr" rtl="0">
              <a:spcBef>
                <a:spcPts val="0"/>
              </a:spcBef>
              <a:spcAft>
                <a:spcPts val="0"/>
              </a:spcAft>
              <a:buSzPts val="800"/>
              <a:buNone/>
              <a:defRPr sz="1067"/>
            </a:lvl7pPr>
            <a:lvl8pPr lvl="7" algn="ctr" rtl="0">
              <a:spcBef>
                <a:spcPts val="0"/>
              </a:spcBef>
              <a:spcAft>
                <a:spcPts val="0"/>
              </a:spcAft>
              <a:buSzPts val="800"/>
              <a:buNone/>
              <a:defRPr sz="1067"/>
            </a:lvl8pPr>
            <a:lvl9pPr lvl="8" algn="ctr" rtl="0">
              <a:spcBef>
                <a:spcPts val="0"/>
              </a:spcBef>
              <a:spcAft>
                <a:spcPts val="0"/>
              </a:spcAft>
              <a:buSzPts val="800"/>
              <a:buNone/>
              <a:defRPr sz="1067"/>
            </a:lvl9pPr>
          </a:lstStyle>
          <a:p>
            <a:endParaRPr dirty="0"/>
          </a:p>
        </p:txBody>
      </p:sp>
    </p:spTree>
    <p:extLst>
      <p:ext uri="{BB962C8B-B14F-4D97-AF65-F5344CB8AC3E}">
        <p14:creationId xmlns:p14="http://schemas.microsoft.com/office/powerpoint/2010/main" val="36482454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only 5">
  <p:cSld name="Title only 5">
    <p:spTree>
      <p:nvGrpSpPr>
        <p:cNvPr id="1" name="Shape 1360"/>
        <p:cNvGrpSpPr/>
        <p:nvPr/>
      </p:nvGrpSpPr>
      <p:grpSpPr>
        <a:xfrm>
          <a:off x="0" y="0"/>
          <a:ext cx="0" cy="0"/>
          <a:chOff x="0" y="0"/>
          <a:chExt cx="0" cy="0"/>
        </a:xfrm>
      </p:grpSpPr>
      <p:pic>
        <p:nvPicPr>
          <p:cNvPr id="1361" name="Google Shape;1361;p23"/>
          <p:cNvPicPr preferRelativeResize="0"/>
          <p:nvPr/>
        </p:nvPicPr>
        <p:blipFill>
          <a:blip r:embed="rId2">
            <a:alphaModFix amt="66000"/>
          </a:blip>
          <a:stretch>
            <a:fillRect/>
          </a:stretch>
        </p:blipFill>
        <p:spPr>
          <a:xfrm rot="-2343514" flipH="1">
            <a:off x="-2188737" y="-2293211"/>
            <a:ext cx="4396519" cy="3035517"/>
          </a:xfrm>
          <a:prstGeom prst="rect">
            <a:avLst/>
          </a:prstGeom>
          <a:noFill/>
          <a:ln>
            <a:noFill/>
          </a:ln>
        </p:spPr>
      </p:pic>
      <p:grpSp>
        <p:nvGrpSpPr>
          <p:cNvPr id="1362" name="Google Shape;1362;p23"/>
          <p:cNvGrpSpPr/>
          <p:nvPr/>
        </p:nvGrpSpPr>
        <p:grpSpPr>
          <a:xfrm rot="-8099954">
            <a:off x="-612769" y="-1362163"/>
            <a:ext cx="1792489" cy="2660436"/>
            <a:chOff x="272875" y="1527563"/>
            <a:chExt cx="255950" cy="455000"/>
          </a:xfrm>
        </p:grpSpPr>
        <p:sp>
          <p:nvSpPr>
            <p:cNvPr id="1363" name="Google Shape;1363;p2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4" name="Google Shape;1364;p2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5" name="Google Shape;1365;p2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6" name="Google Shape;1366;p2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7" name="Google Shape;1367;p2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8" name="Google Shape;1368;p2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9" name="Google Shape;1369;p2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2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1" name="Google Shape;1371;p2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2" name="Google Shape;1372;p2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3" name="Google Shape;1373;p2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4" name="Google Shape;1374;p2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5" name="Google Shape;1375;p2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2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7" name="Google Shape;1377;p2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8" name="Google Shape;1378;p2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9" name="Google Shape;1379;p2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2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1" name="Google Shape;1381;p2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2" name="Google Shape;1382;p2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3" name="Google Shape;1383;p2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4" name="Google Shape;1384;p2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5" name="Google Shape;1385;p2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6" name="Google Shape;1386;p2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7" name="Google Shape;1387;p2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8" name="Google Shape;1388;p2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2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0" name="Google Shape;1390;p2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1" name="Google Shape;1391;p2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2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3" name="Google Shape;1393;p2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2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2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6" name="Google Shape;1396;p2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7" name="Google Shape;1397;p2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398" name="Google Shape;1398;p23"/>
          <p:cNvPicPr preferRelativeResize="0"/>
          <p:nvPr/>
        </p:nvPicPr>
        <p:blipFill>
          <a:blip r:embed="rId3">
            <a:alphaModFix amt="74000"/>
          </a:blip>
          <a:stretch>
            <a:fillRect/>
          </a:stretch>
        </p:blipFill>
        <p:spPr>
          <a:xfrm rot="4990199" flipH="1">
            <a:off x="-1503147" y="5478162"/>
            <a:ext cx="3859827" cy="3457761"/>
          </a:xfrm>
          <a:prstGeom prst="rect">
            <a:avLst/>
          </a:prstGeom>
          <a:noFill/>
          <a:ln>
            <a:noFill/>
          </a:ln>
        </p:spPr>
      </p:pic>
      <p:pic>
        <p:nvPicPr>
          <p:cNvPr id="1399" name="Google Shape;1399;p23"/>
          <p:cNvPicPr preferRelativeResize="0"/>
          <p:nvPr/>
        </p:nvPicPr>
        <p:blipFill>
          <a:blip r:embed="rId4">
            <a:alphaModFix amt="74000"/>
          </a:blip>
          <a:stretch>
            <a:fillRect/>
          </a:stretch>
        </p:blipFill>
        <p:spPr>
          <a:xfrm rot="4990199" flipH="1">
            <a:off x="9743487" y="-1229354"/>
            <a:ext cx="3859827" cy="3457761"/>
          </a:xfrm>
          <a:prstGeom prst="rect">
            <a:avLst/>
          </a:prstGeom>
          <a:noFill/>
          <a:ln>
            <a:noFill/>
          </a:ln>
        </p:spPr>
      </p:pic>
      <p:sp>
        <p:nvSpPr>
          <p:cNvPr id="1400" name="Google Shape;1400;p23"/>
          <p:cNvSpPr txBox="1">
            <a:spLocks noGrp="1"/>
          </p:cNvSpPr>
          <p:nvPr>
            <p:ph type="ctrTitle"/>
          </p:nvPr>
        </p:nvSpPr>
        <p:spPr>
          <a:xfrm>
            <a:off x="982195" y="497367"/>
            <a:ext cx="10230000" cy="77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atin typeface="#9Slide07 IcielCadena" panose="02000503000000020004" pitchFamily="2" charset="0"/>
              </a:defRPr>
            </a:lvl1pPr>
            <a:lvl2pPr lvl="1" algn="ctr" rtl="0">
              <a:spcBef>
                <a:spcPts val="0"/>
              </a:spcBef>
              <a:spcAft>
                <a:spcPts val="0"/>
              </a:spcAft>
              <a:buSzPts val="800"/>
              <a:buNone/>
              <a:defRPr sz="1067"/>
            </a:lvl2pPr>
            <a:lvl3pPr lvl="2" algn="ctr" rtl="0">
              <a:spcBef>
                <a:spcPts val="0"/>
              </a:spcBef>
              <a:spcAft>
                <a:spcPts val="0"/>
              </a:spcAft>
              <a:buSzPts val="800"/>
              <a:buNone/>
              <a:defRPr sz="1067"/>
            </a:lvl3pPr>
            <a:lvl4pPr lvl="3" algn="ctr" rtl="0">
              <a:spcBef>
                <a:spcPts val="0"/>
              </a:spcBef>
              <a:spcAft>
                <a:spcPts val="0"/>
              </a:spcAft>
              <a:buSzPts val="800"/>
              <a:buNone/>
              <a:defRPr sz="1067"/>
            </a:lvl4pPr>
            <a:lvl5pPr lvl="4" algn="ctr" rtl="0">
              <a:spcBef>
                <a:spcPts val="0"/>
              </a:spcBef>
              <a:spcAft>
                <a:spcPts val="0"/>
              </a:spcAft>
              <a:buSzPts val="800"/>
              <a:buNone/>
              <a:defRPr sz="1067"/>
            </a:lvl5pPr>
            <a:lvl6pPr lvl="5" algn="ctr" rtl="0">
              <a:spcBef>
                <a:spcPts val="0"/>
              </a:spcBef>
              <a:spcAft>
                <a:spcPts val="0"/>
              </a:spcAft>
              <a:buSzPts val="800"/>
              <a:buNone/>
              <a:defRPr sz="1067"/>
            </a:lvl6pPr>
            <a:lvl7pPr lvl="6" algn="ctr" rtl="0">
              <a:spcBef>
                <a:spcPts val="0"/>
              </a:spcBef>
              <a:spcAft>
                <a:spcPts val="0"/>
              </a:spcAft>
              <a:buSzPts val="800"/>
              <a:buNone/>
              <a:defRPr sz="1067"/>
            </a:lvl7pPr>
            <a:lvl8pPr lvl="7" algn="ctr" rtl="0">
              <a:spcBef>
                <a:spcPts val="0"/>
              </a:spcBef>
              <a:spcAft>
                <a:spcPts val="0"/>
              </a:spcAft>
              <a:buSzPts val="800"/>
              <a:buNone/>
              <a:defRPr sz="1067"/>
            </a:lvl8pPr>
            <a:lvl9pPr lvl="8" algn="ctr" rtl="0">
              <a:spcBef>
                <a:spcPts val="0"/>
              </a:spcBef>
              <a:spcAft>
                <a:spcPts val="0"/>
              </a:spcAft>
              <a:buSzPts val="800"/>
              <a:buNone/>
              <a:defRPr sz="1067"/>
            </a:lvl9pPr>
          </a:lstStyle>
          <a:p>
            <a:endParaRPr dirty="0"/>
          </a:p>
        </p:txBody>
      </p:sp>
      <p:sp>
        <p:nvSpPr>
          <p:cNvPr id="1401" name="Google Shape;1401;p23"/>
          <p:cNvSpPr/>
          <p:nvPr/>
        </p:nvSpPr>
        <p:spPr>
          <a:xfrm rot="231922" flipH="1">
            <a:off x="9964609" y="-8582942"/>
            <a:ext cx="6165251" cy="9675935"/>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1402" name="Google Shape;1402;p23"/>
          <p:cNvPicPr preferRelativeResize="0"/>
          <p:nvPr/>
        </p:nvPicPr>
        <p:blipFill>
          <a:blip r:embed="rId2">
            <a:alphaModFix amt="66000"/>
          </a:blip>
          <a:stretch>
            <a:fillRect/>
          </a:stretch>
        </p:blipFill>
        <p:spPr>
          <a:xfrm rot="-2343514" flipH="1">
            <a:off x="9696463" y="4574090"/>
            <a:ext cx="4396519" cy="3035517"/>
          </a:xfrm>
          <a:prstGeom prst="rect">
            <a:avLst/>
          </a:prstGeom>
          <a:noFill/>
          <a:ln>
            <a:noFill/>
          </a:ln>
        </p:spPr>
      </p:pic>
      <p:grpSp>
        <p:nvGrpSpPr>
          <p:cNvPr id="1403" name="Google Shape;1403;p23"/>
          <p:cNvGrpSpPr/>
          <p:nvPr/>
        </p:nvGrpSpPr>
        <p:grpSpPr>
          <a:xfrm rot="-8099954">
            <a:off x="11272432" y="5505137"/>
            <a:ext cx="1792489" cy="2660436"/>
            <a:chOff x="272875" y="1527563"/>
            <a:chExt cx="255950" cy="455000"/>
          </a:xfrm>
        </p:grpSpPr>
        <p:sp>
          <p:nvSpPr>
            <p:cNvPr id="1404" name="Google Shape;1404;p2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5" name="Google Shape;1405;p2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6" name="Google Shape;1406;p2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7" name="Google Shape;1407;p2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8" name="Google Shape;1408;p2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9" name="Google Shape;1409;p2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0" name="Google Shape;1410;p2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1" name="Google Shape;1411;p2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2" name="Google Shape;1412;p2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3" name="Google Shape;1413;p2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4" name="Google Shape;1414;p2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5" name="Google Shape;1415;p2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6" name="Google Shape;1416;p2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7" name="Google Shape;1417;p2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8" name="Google Shape;1418;p2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9" name="Google Shape;1419;p2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0" name="Google Shape;1420;p2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1" name="Google Shape;1421;p2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2" name="Google Shape;1422;p2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3" name="Google Shape;1423;p2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4" name="Google Shape;1424;p2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5" name="Google Shape;1425;p2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6" name="Google Shape;1426;p2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7" name="Google Shape;1427;p2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8" name="Google Shape;1428;p2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9" name="Google Shape;1429;p2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0" name="Google Shape;1430;p2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1" name="Google Shape;1431;p2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2" name="Google Shape;1432;p2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3" name="Google Shape;1433;p2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4" name="Google Shape;1434;p2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5" name="Google Shape;1435;p2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6" name="Google Shape;1436;p2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7" name="Google Shape;1437;p2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8" name="Google Shape;1438;p2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794928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and text 2">
  <p:cSld name="Title and text 2">
    <p:spTree>
      <p:nvGrpSpPr>
        <p:cNvPr id="1" name="Shape 1714"/>
        <p:cNvGrpSpPr/>
        <p:nvPr/>
      </p:nvGrpSpPr>
      <p:grpSpPr>
        <a:xfrm>
          <a:off x="0" y="0"/>
          <a:ext cx="0" cy="0"/>
          <a:chOff x="0" y="0"/>
          <a:chExt cx="0" cy="0"/>
        </a:xfrm>
      </p:grpSpPr>
      <p:pic>
        <p:nvPicPr>
          <p:cNvPr id="1715" name="Google Shape;1715;p29"/>
          <p:cNvPicPr preferRelativeResize="0"/>
          <p:nvPr/>
        </p:nvPicPr>
        <p:blipFill>
          <a:blip r:embed="rId2">
            <a:alphaModFix amt="66000"/>
          </a:blip>
          <a:stretch>
            <a:fillRect/>
          </a:stretch>
        </p:blipFill>
        <p:spPr>
          <a:xfrm rot="5399990" flipH="1">
            <a:off x="10274022" y="-797758"/>
            <a:ext cx="4396519" cy="3035516"/>
          </a:xfrm>
          <a:prstGeom prst="rect">
            <a:avLst/>
          </a:prstGeom>
          <a:noFill/>
          <a:ln>
            <a:noFill/>
          </a:ln>
        </p:spPr>
      </p:pic>
      <p:grpSp>
        <p:nvGrpSpPr>
          <p:cNvPr id="1716" name="Google Shape;1716;p29"/>
          <p:cNvGrpSpPr/>
          <p:nvPr/>
        </p:nvGrpSpPr>
        <p:grpSpPr>
          <a:xfrm rot="-987768">
            <a:off x="10335757" y="-355038"/>
            <a:ext cx="1792479" cy="2660411"/>
            <a:chOff x="272875" y="1527563"/>
            <a:chExt cx="255950" cy="455000"/>
          </a:xfrm>
        </p:grpSpPr>
        <p:sp>
          <p:nvSpPr>
            <p:cNvPr id="1717" name="Google Shape;1717;p29"/>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8" name="Google Shape;1718;p29"/>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9" name="Google Shape;1719;p29"/>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0" name="Google Shape;1720;p29"/>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1" name="Google Shape;1721;p29"/>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2" name="Google Shape;1722;p29"/>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3" name="Google Shape;1723;p29"/>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4" name="Google Shape;1724;p29"/>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5" name="Google Shape;1725;p29"/>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6" name="Google Shape;1726;p29"/>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7" name="Google Shape;1727;p29"/>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8" name="Google Shape;1728;p29"/>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9" name="Google Shape;1729;p29"/>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0" name="Google Shape;1730;p29"/>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1" name="Google Shape;1731;p29"/>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2" name="Google Shape;1732;p29"/>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3" name="Google Shape;1733;p29"/>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4" name="Google Shape;1734;p29"/>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5" name="Google Shape;1735;p29"/>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6" name="Google Shape;1736;p29"/>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7" name="Google Shape;1737;p29"/>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8" name="Google Shape;1738;p29"/>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9" name="Google Shape;1739;p29"/>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0" name="Google Shape;1740;p29"/>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1" name="Google Shape;1741;p29"/>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2" name="Google Shape;1742;p29"/>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3" name="Google Shape;1743;p29"/>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4" name="Google Shape;1744;p29"/>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5" name="Google Shape;1745;p29"/>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6" name="Google Shape;1746;p29"/>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7" name="Google Shape;1747;p29"/>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8" name="Google Shape;1748;p29"/>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9" name="Google Shape;1749;p29"/>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0" name="Google Shape;1750;p29"/>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1" name="Google Shape;1751;p29"/>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752" name="Google Shape;1752;p29"/>
          <p:cNvPicPr preferRelativeResize="0"/>
          <p:nvPr/>
        </p:nvPicPr>
        <p:blipFill>
          <a:blip r:embed="rId3">
            <a:alphaModFix amt="74000"/>
          </a:blip>
          <a:stretch>
            <a:fillRect/>
          </a:stretch>
        </p:blipFill>
        <p:spPr>
          <a:xfrm rot="-10162003" flipH="1">
            <a:off x="-1454809" y="-1511679"/>
            <a:ext cx="3859828" cy="3457763"/>
          </a:xfrm>
          <a:prstGeom prst="rect">
            <a:avLst/>
          </a:prstGeom>
          <a:noFill/>
          <a:ln>
            <a:noFill/>
          </a:ln>
        </p:spPr>
      </p:pic>
      <p:pic>
        <p:nvPicPr>
          <p:cNvPr id="1753" name="Google Shape;1753;p29"/>
          <p:cNvPicPr preferRelativeResize="0"/>
          <p:nvPr/>
        </p:nvPicPr>
        <p:blipFill>
          <a:blip r:embed="rId4">
            <a:alphaModFix amt="76000"/>
          </a:blip>
          <a:stretch>
            <a:fillRect/>
          </a:stretch>
        </p:blipFill>
        <p:spPr>
          <a:xfrm rot="363351">
            <a:off x="1070161" y="5722378"/>
            <a:ext cx="10141072" cy="3776511"/>
          </a:xfrm>
          <a:prstGeom prst="rect">
            <a:avLst/>
          </a:prstGeom>
          <a:noFill/>
          <a:ln>
            <a:noFill/>
          </a:ln>
        </p:spPr>
      </p:pic>
      <p:sp>
        <p:nvSpPr>
          <p:cNvPr id="1754" name="Google Shape;1754;p29"/>
          <p:cNvSpPr/>
          <p:nvPr/>
        </p:nvSpPr>
        <p:spPr>
          <a:xfrm rot="9899989">
            <a:off x="-778618" y="6166780"/>
            <a:ext cx="3020020" cy="2887693"/>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55" name="Google Shape;1755;p29"/>
          <p:cNvSpPr txBox="1">
            <a:spLocks noGrp="1"/>
          </p:cNvSpPr>
          <p:nvPr>
            <p:ph type="subTitle" idx="1"/>
          </p:nvPr>
        </p:nvSpPr>
        <p:spPr>
          <a:xfrm>
            <a:off x="966137" y="2987800"/>
            <a:ext cx="4242400" cy="165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2"/>
              </a:buClr>
              <a:buSzPts val="1400"/>
              <a:buChar char="●"/>
              <a:defRPr sz="2133">
                <a:latin typeface="#9Slide03 Arima Madurai Black" panose="00000A00000000000000" pitchFamily="2" charset="0"/>
                <a:cs typeface="#9Slide03 Arima Madurai Black" panose="00000A00000000000000" pitchFamily="2" charset="0"/>
              </a:defRPr>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dirty="0"/>
          </a:p>
        </p:txBody>
      </p:sp>
      <p:sp>
        <p:nvSpPr>
          <p:cNvPr id="1756" name="Google Shape;1756;p29"/>
          <p:cNvSpPr txBox="1">
            <a:spLocks noGrp="1"/>
          </p:cNvSpPr>
          <p:nvPr>
            <p:ph type="ctrTitle"/>
          </p:nvPr>
        </p:nvSpPr>
        <p:spPr>
          <a:xfrm>
            <a:off x="966137" y="2217400"/>
            <a:ext cx="4242400" cy="77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atin typeface="#9Slide07 IcielCadena" panose="02000503000000020004" pitchFamily="2" charset="0"/>
              </a:defRPr>
            </a:lvl1pPr>
            <a:lvl2pPr lvl="1" algn="ctr" rtl="0">
              <a:spcBef>
                <a:spcPts val="0"/>
              </a:spcBef>
              <a:spcAft>
                <a:spcPts val="0"/>
              </a:spcAft>
              <a:buSzPts val="800"/>
              <a:buNone/>
              <a:defRPr sz="1067"/>
            </a:lvl2pPr>
            <a:lvl3pPr lvl="2" algn="ctr" rtl="0">
              <a:spcBef>
                <a:spcPts val="0"/>
              </a:spcBef>
              <a:spcAft>
                <a:spcPts val="0"/>
              </a:spcAft>
              <a:buSzPts val="800"/>
              <a:buNone/>
              <a:defRPr sz="1067"/>
            </a:lvl3pPr>
            <a:lvl4pPr lvl="3" algn="ctr" rtl="0">
              <a:spcBef>
                <a:spcPts val="0"/>
              </a:spcBef>
              <a:spcAft>
                <a:spcPts val="0"/>
              </a:spcAft>
              <a:buSzPts val="800"/>
              <a:buNone/>
              <a:defRPr sz="1067"/>
            </a:lvl4pPr>
            <a:lvl5pPr lvl="4" algn="ctr" rtl="0">
              <a:spcBef>
                <a:spcPts val="0"/>
              </a:spcBef>
              <a:spcAft>
                <a:spcPts val="0"/>
              </a:spcAft>
              <a:buSzPts val="800"/>
              <a:buNone/>
              <a:defRPr sz="1067"/>
            </a:lvl5pPr>
            <a:lvl6pPr lvl="5" algn="ctr" rtl="0">
              <a:spcBef>
                <a:spcPts val="0"/>
              </a:spcBef>
              <a:spcAft>
                <a:spcPts val="0"/>
              </a:spcAft>
              <a:buSzPts val="800"/>
              <a:buNone/>
              <a:defRPr sz="1067"/>
            </a:lvl6pPr>
            <a:lvl7pPr lvl="6" algn="ctr" rtl="0">
              <a:spcBef>
                <a:spcPts val="0"/>
              </a:spcBef>
              <a:spcAft>
                <a:spcPts val="0"/>
              </a:spcAft>
              <a:buSzPts val="800"/>
              <a:buNone/>
              <a:defRPr sz="1067"/>
            </a:lvl7pPr>
            <a:lvl8pPr lvl="7" algn="ctr" rtl="0">
              <a:spcBef>
                <a:spcPts val="0"/>
              </a:spcBef>
              <a:spcAft>
                <a:spcPts val="0"/>
              </a:spcAft>
              <a:buSzPts val="800"/>
              <a:buNone/>
              <a:defRPr sz="1067"/>
            </a:lvl8pPr>
            <a:lvl9pPr lvl="8" algn="ctr" rtl="0">
              <a:spcBef>
                <a:spcPts val="0"/>
              </a:spcBef>
              <a:spcAft>
                <a:spcPts val="0"/>
              </a:spcAft>
              <a:buSzPts val="800"/>
              <a:buNone/>
              <a:defRPr sz="1067"/>
            </a:lvl9pPr>
          </a:lstStyle>
          <a:p>
            <a:endParaRPr dirty="0"/>
          </a:p>
        </p:txBody>
      </p:sp>
      <p:sp>
        <p:nvSpPr>
          <p:cNvPr id="1757" name="Google Shape;1757;p29"/>
          <p:cNvSpPr/>
          <p:nvPr/>
        </p:nvSpPr>
        <p:spPr>
          <a:xfrm rot="-4340781" flipH="1">
            <a:off x="4691" y="-7025256"/>
            <a:ext cx="6165299" cy="967577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00009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hanks ">
  <p:cSld name="Thanks ">
    <p:spTree>
      <p:nvGrpSpPr>
        <p:cNvPr id="1" name="Shape 1758"/>
        <p:cNvGrpSpPr/>
        <p:nvPr/>
      </p:nvGrpSpPr>
      <p:grpSpPr>
        <a:xfrm>
          <a:off x="0" y="0"/>
          <a:ext cx="0" cy="0"/>
          <a:chOff x="0" y="0"/>
          <a:chExt cx="0" cy="0"/>
        </a:xfrm>
      </p:grpSpPr>
      <p:pic>
        <p:nvPicPr>
          <p:cNvPr id="1759" name="Google Shape;1759;p30"/>
          <p:cNvPicPr preferRelativeResize="0"/>
          <p:nvPr/>
        </p:nvPicPr>
        <p:blipFill>
          <a:blip r:embed="rId2">
            <a:alphaModFix amt="76000"/>
          </a:blip>
          <a:stretch>
            <a:fillRect/>
          </a:stretch>
        </p:blipFill>
        <p:spPr>
          <a:xfrm rot="2453973">
            <a:off x="1664787" y="3376285"/>
            <a:ext cx="5643664" cy="2101699"/>
          </a:xfrm>
          <a:prstGeom prst="rect">
            <a:avLst/>
          </a:prstGeom>
          <a:noFill/>
          <a:ln>
            <a:noFill/>
          </a:ln>
        </p:spPr>
      </p:pic>
      <p:pic>
        <p:nvPicPr>
          <p:cNvPr id="1760" name="Google Shape;1760;p30"/>
          <p:cNvPicPr preferRelativeResize="0"/>
          <p:nvPr/>
        </p:nvPicPr>
        <p:blipFill>
          <a:blip r:embed="rId2">
            <a:alphaModFix amt="76000"/>
          </a:blip>
          <a:stretch>
            <a:fillRect/>
          </a:stretch>
        </p:blipFill>
        <p:spPr>
          <a:xfrm rot="2453973">
            <a:off x="-2317747" y="5442419"/>
            <a:ext cx="5643664" cy="2101699"/>
          </a:xfrm>
          <a:prstGeom prst="rect">
            <a:avLst/>
          </a:prstGeom>
          <a:noFill/>
          <a:ln>
            <a:noFill/>
          </a:ln>
        </p:spPr>
      </p:pic>
      <p:pic>
        <p:nvPicPr>
          <p:cNvPr id="1761" name="Google Shape;1761;p30"/>
          <p:cNvPicPr preferRelativeResize="0"/>
          <p:nvPr/>
        </p:nvPicPr>
        <p:blipFill>
          <a:blip r:embed="rId3">
            <a:alphaModFix amt="76000"/>
          </a:blip>
          <a:stretch>
            <a:fillRect/>
          </a:stretch>
        </p:blipFill>
        <p:spPr>
          <a:xfrm rot="2453973">
            <a:off x="8954820" y="-330848"/>
            <a:ext cx="5643664" cy="2101699"/>
          </a:xfrm>
          <a:prstGeom prst="rect">
            <a:avLst/>
          </a:prstGeom>
          <a:noFill/>
          <a:ln>
            <a:noFill/>
          </a:ln>
        </p:spPr>
      </p:pic>
      <p:pic>
        <p:nvPicPr>
          <p:cNvPr id="1762" name="Google Shape;1762;p30"/>
          <p:cNvPicPr preferRelativeResize="0"/>
          <p:nvPr/>
        </p:nvPicPr>
        <p:blipFill>
          <a:blip r:embed="rId4">
            <a:alphaModFix amt="47000"/>
          </a:blip>
          <a:stretch>
            <a:fillRect/>
          </a:stretch>
        </p:blipFill>
        <p:spPr>
          <a:xfrm rot="10800000">
            <a:off x="2174651" y="191851"/>
            <a:ext cx="7842701" cy="6474303"/>
          </a:xfrm>
          <a:prstGeom prst="rect">
            <a:avLst/>
          </a:prstGeom>
          <a:noFill/>
          <a:ln>
            <a:noFill/>
          </a:ln>
        </p:spPr>
      </p:pic>
      <p:grpSp>
        <p:nvGrpSpPr>
          <p:cNvPr id="1763" name="Google Shape;1763;p30"/>
          <p:cNvGrpSpPr/>
          <p:nvPr/>
        </p:nvGrpSpPr>
        <p:grpSpPr>
          <a:xfrm rot="-2700000">
            <a:off x="223941" y="4107949"/>
            <a:ext cx="1792465" cy="3292904"/>
            <a:chOff x="272875" y="1419395"/>
            <a:chExt cx="255950" cy="563168"/>
          </a:xfrm>
        </p:grpSpPr>
        <p:sp>
          <p:nvSpPr>
            <p:cNvPr id="1764" name="Google Shape;1764;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5" name="Google Shape;1765;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6" name="Google Shape;1766;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7" name="Google Shape;1767;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8" name="Google Shape;1768;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9" name="Google Shape;1769;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0" name="Google Shape;1770;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1" name="Google Shape;1771;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2" name="Google Shape;1772;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3" name="Google Shape;1773;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4" name="Google Shape;1774;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5" name="Google Shape;1775;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6" name="Google Shape;1776;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7" name="Google Shape;1777;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8" name="Google Shape;1778;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9" name="Google Shape;1779;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0" name="Google Shape;1780;p30"/>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1" name="Google Shape;1781;p30"/>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2" name="Google Shape;1782;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3" name="Google Shape;1783;p30"/>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4" name="Google Shape;1784;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5" name="Google Shape;1785;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6" name="Google Shape;1786;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7" name="Google Shape;1787;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8" name="Google Shape;1788;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9" name="Google Shape;1789;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0" name="Google Shape;1790;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1" name="Google Shape;1791;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2" name="Google Shape;1792;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3" name="Google Shape;1793;p30"/>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4" name="Google Shape;1794;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5" name="Google Shape;1795;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6" name="Google Shape;1796;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7" name="Google Shape;1797;p30"/>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8" name="Google Shape;1798;p30"/>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99" name="Google Shape;1799;p30"/>
          <p:cNvGrpSpPr/>
          <p:nvPr/>
        </p:nvGrpSpPr>
        <p:grpSpPr>
          <a:xfrm rot="-2700000">
            <a:off x="10702018" y="-244454"/>
            <a:ext cx="1792465" cy="2660436"/>
            <a:chOff x="272875" y="1527563"/>
            <a:chExt cx="255950" cy="455000"/>
          </a:xfrm>
        </p:grpSpPr>
        <p:sp>
          <p:nvSpPr>
            <p:cNvPr id="1800" name="Google Shape;1800;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1" name="Google Shape;1801;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2" name="Google Shape;1802;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3" name="Google Shape;1803;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4" name="Google Shape;1804;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5" name="Google Shape;1805;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6" name="Google Shape;1806;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7" name="Google Shape;1807;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8" name="Google Shape;1808;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9" name="Google Shape;1809;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0" name="Google Shape;1810;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1" name="Google Shape;1811;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2" name="Google Shape;1812;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3" name="Google Shape;1813;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5" name="Google Shape;1815;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6" name="Google Shape;1816;p30"/>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7" name="Google Shape;1817;p30"/>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8" name="Google Shape;1818;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9" name="Google Shape;1819;p30"/>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0" name="Google Shape;1820;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1" name="Google Shape;1821;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2" name="Google Shape;1822;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3" name="Google Shape;1823;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8" name="Google Shape;1828;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9" name="Google Shape;1829;p30"/>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0" name="Google Shape;1830;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1" name="Google Shape;1831;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3" name="Google Shape;1833;p30"/>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4" name="Google Shape;1834;p30"/>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35" name="Google Shape;1835;p30"/>
          <p:cNvSpPr txBox="1">
            <a:spLocks noGrp="1"/>
          </p:cNvSpPr>
          <p:nvPr>
            <p:ph type="ctrTitle"/>
          </p:nvPr>
        </p:nvSpPr>
        <p:spPr>
          <a:xfrm>
            <a:off x="960000" y="720000"/>
            <a:ext cx="10272000" cy="180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8000">
                <a:latin typeface="#9Slide07 IcielCadena" panose="02000503000000020004" pitchFamily="2" charset="0"/>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dirty="0"/>
          </a:p>
        </p:txBody>
      </p:sp>
      <p:sp>
        <p:nvSpPr>
          <p:cNvPr id="1836" name="Google Shape;1836;p30"/>
          <p:cNvSpPr txBox="1">
            <a:spLocks noGrp="1"/>
          </p:cNvSpPr>
          <p:nvPr>
            <p:ph type="subTitle" idx="1"/>
          </p:nvPr>
        </p:nvSpPr>
        <p:spPr>
          <a:xfrm>
            <a:off x="960000" y="3471931"/>
            <a:ext cx="10272000" cy="12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atin typeface="#9Slide03 Arima Madurai Black" panose="00000A00000000000000" pitchFamily="2" charset="0"/>
                <a:cs typeface="#9Slide03 Arima Madurai Black" panose="00000A00000000000000" pitchFamily="2" charset="0"/>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dirty="0"/>
          </a:p>
        </p:txBody>
      </p:sp>
      <p:sp>
        <p:nvSpPr>
          <p:cNvPr id="1837" name="Google Shape;1837;p30"/>
          <p:cNvSpPr txBox="1"/>
          <p:nvPr/>
        </p:nvSpPr>
        <p:spPr>
          <a:xfrm>
            <a:off x="3528000" y="4838639"/>
            <a:ext cx="5136000" cy="8976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 sz="1600" dirty="0">
                <a:solidFill>
                  <a:schemeClr val="dk2"/>
                </a:solidFill>
                <a:latin typeface="Open Sans SemiBold"/>
                <a:ea typeface="Open Sans SemiBold"/>
                <a:cs typeface="Open Sans SemiBold"/>
                <a:sym typeface="Open Sans SemiBold"/>
              </a:rPr>
              <a:t>CREDITS: This presentation template was created</a:t>
            </a:r>
            <a:r>
              <a:rPr lang="en" sz="1600" b="1" dirty="0">
                <a:solidFill>
                  <a:schemeClr val="dk2"/>
                </a:solidFill>
                <a:latin typeface="#9Slide03 Arima Madurai Black" panose="00000A00000000000000" pitchFamily="2" charset="0"/>
                <a:ea typeface="Open Sans"/>
                <a:cs typeface="#9Slide03 Arima Madurai Black" panose="00000A00000000000000" pitchFamily="2" charset="0"/>
                <a:sym typeface="Open Sans"/>
              </a:rPr>
              <a:t> </a:t>
            </a:r>
            <a:r>
              <a:rPr lang="en" sz="1600" b="1" dirty="0">
                <a:solidFill>
                  <a:schemeClr val="dk2"/>
                </a:solidFill>
                <a:uFill>
                  <a:noFill/>
                </a:uFill>
                <a:latin typeface="#9Slide03 Arima Madurai Black" panose="00000A00000000000000" pitchFamily="2" charset="0"/>
                <a:ea typeface="Open Sans"/>
                <a:cs typeface="#9Slide03 Arima Madurai Black" panose="00000A00000000000000" pitchFamily="2" charset="0"/>
                <a:sym typeface="Open Sans"/>
                <a:hlinkClick r:id="rId5">
                  <a:extLst>
                    <a:ext uri="{A12FA001-AC4F-418D-AE19-62706E023703}">
                      <ahyp:hlinkClr xmlns:ahyp="http://schemas.microsoft.com/office/drawing/2018/hyperlinkcolor" val="tx"/>
                    </a:ext>
                  </a:extLst>
                </a:hlinkClick>
              </a:rPr>
              <a:t>by Slidesgo,</a:t>
            </a:r>
            <a:r>
              <a:rPr lang="en" sz="1600" b="1" dirty="0">
                <a:solidFill>
                  <a:schemeClr val="dk2"/>
                </a:solidFill>
                <a:latin typeface="#9Slide03 Arima Madurai Black" panose="00000A00000000000000" pitchFamily="2" charset="0"/>
                <a:ea typeface="Open Sans"/>
                <a:cs typeface="#9Slide03 Arima Madurai Black" panose="00000A00000000000000" pitchFamily="2" charset="0"/>
                <a:sym typeface="Open Sans"/>
              </a:rPr>
              <a:t> </a:t>
            </a:r>
            <a:r>
              <a:rPr lang="en" sz="1600" dirty="0">
                <a:solidFill>
                  <a:schemeClr val="dk2"/>
                </a:solidFill>
                <a:latin typeface="Open Sans SemiBold"/>
                <a:ea typeface="Open Sans SemiBold"/>
                <a:cs typeface="Open Sans SemiBold"/>
                <a:sym typeface="Open Sans SemiBold"/>
              </a:rPr>
              <a:t>including icons</a:t>
            </a:r>
            <a:r>
              <a:rPr lang="en" sz="1600" b="1" dirty="0">
                <a:solidFill>
                  <a:schemeClr val="dk2"/>
                </a:solidFill>
                <a:latin typeface="#9Slide03 Arima Madurai Black" panose="00000A00000000000000" pitchFamily="2" charset="0"/>
                <a:ea typeface="Open Sans"/>
                <a:cs typeface="#9Slide03 Arima Madurai Black" panose="00000A00000000000000" pitchFamily="2" charset="0"/>
                <a:sym typeface="Open Sans"/>
              </a:rPr>
              <a:t> </a:t>
            </a:r>
            <a:r>
              <a:rPr lang="en" sz="1600" b="1" dirty="0">
                <a:solidFill>
                  <a:schemeClr val="dk2"/>
                </a:solidFill>
                <a:uFill>
                  <a:noFill/>
                </a:uFill>
                <a:latin typeface="#9Slide03 Arima Madurai Black" panose="00000A00000000000000" pitchFamily="2" charset="0"/>
                <a:ea typeface="Open Sans"/>
                <a:cs typeface="#9Slide03 Arima Madurai Black" panose="00000A00000000000000" pitchFamily="2" charset="0"/>
                <a:sym typeface="Open Sans"/>
                <a:hlinkClick r:id="rId6">
                  <a:extLst>
                    <a:ext uri="{A12FA001-AC4F-418D-AE19-62706E023703}">
                      <ahyp:hlinkClr xmlns:ahyp="http://schemas.microsoft.com/office/drawing/2018/hyperlinkcolor" val="tx"/>
                    </a:ext>
                  </a:extLst>
                </a:hlinkClick>
              </a:rPr>
              <a:t>by Flaticon,</a:t>
            </a:r>
            <a:r>
              <a:rPr lang="en" sz="1600" b="1" dirty="0">
                <a:solidFill>
                  <a:schemeClr val="dk2"/>
                </a:solidFill>
                <a:latin typeface="#9Slide03 Arima Madurai Black" panose="00000A00000000000000" pitchFamily="2" charset="0"/>
                <a:ea typeface="Open Sans"/>
                <a:cs typeface="#9Slide03 Arima Madurai Black" panose="00000A00000000000000" pitchFamily="2" charset="0"/>
                <a:sym typeface="Open Sans"/>
              </a:rPr>
              <a:t> i</a:t>
            </a:r>
            <a:r>
              <a:rPr lang="en" sz="1600" dirty="0">
                <a:solidFill>
                  <a:schemeClr val="dk2"/>
                </a:solidFill>
                <a:latin typeface="Open Sans SemiBold"/>
                <a:ea typeface="Open Sans SemiBold"/>
                <a:cs typeface="Open Sans SemiBold"/>
                <a:sym typeface="Open Sans SemiBold"/>
              </a:rPr>
              <a:t>nfographics &amp; images </a:t>
            </a:r>
            <a:r>
              <a:rPr lang="en" sz="1600" b="1" dirty="0">
                <a:solidFill>
                  <a:schemeClr val="dk2"/>
                </a:solidFill>
                <a:uFill>
                  <a:noFill/>
                </a:uFill>
                <a:latin typeface="#9Slide03 Arima Madurai Black" panose="00000A00000000000000" pitchFamily="2" charset="0"/>
                <a:ea typeface="Open Sans"/>
                <a:cs typeface="#9Slide03 Arima Madurai Black" panose="00000A00000000000000" pitchFamily="2" charset="0"/>
                <a:sym typeface="Open Sans"/>
                <a:hlinkClick r:id="rId7">
                  <a:extLst>
                    <a:ext uri="{A12FA001-AC4F-418D-AE19-62706E023703}">
                      <ahyp:hlinkClr xmlns:ahyp="http://schemas.microsoft.com/office/drawing/2018/hyperlinkcolor" val="tx"/>
                    </a:ext>
                  </a:extLst>
                </a:hlinkClick>
              </a:rPr>
              <a:t>by Freepik</a:t>
            </a:r>
            <a:r>
              <a:rPr lang="en" sz="1600" b="1" dirty="0">
                <a:solidFill>
                  <a:schemeClr val="dk2"/>
                </a:solidFill>
                <a:latin typeface="#9Slide03 Arima Madurai Black" panose="00000A00000000000000" pitchFamily="2" charset="0"/>
                <a:ea typeface="Open Sans"/>
                <a:cs typeface="#9Slide03 Arima Madurai Black" panose="00000A00000000000000" pitchFamily="2" charset="0"/>
                <a:sym typeface="Open Sans"/>
              </a:rPr>
              <a:t> </a:t>
            </a:r>
            <a:endParaRPr sz="1600" b="1" dirty="0">
              <a:solidFill>
                <a:schemeClr val="dk2"/>
              </a:solidFill>
              <a:latin typeface="#9Slide03 Arima Madurai Black" panose="00000A00000000000000" pitchFamily="2" charset="0"/>
              <a:ea typeface="Open Sans"/>
              <a:cs typeface="#9Slide03 Arima Madurai Black" panose="00000A00000000000000" pitchFamily="2" charset="0"/>
              <a:sym typeface="Open Sans"/>
            </a:endParaRPr>
          </a:p>
        </p:txBody>
      </p:sp>
      <p:sp>
        <p:nvSpPr>
          <p:cNvPr id="1838" name="Google Shape;1838;p30"/>
          <p:cNvSpPr/>
          <p:nvPr/>
        </p:nvSpPr>
        <p:spPr>
          <a:xfrm>
            <a:off x="7427424" y="-3217383"/>
            <a:ext cx="6165365" cy="9675955"/>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52142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Background">
  <p:cSld name="Background">
    <p:spTree>
      <p:nvGrpSpPr>
        <p:cNvPr id="1" name="Shape 1839"/>
        <p:cNvGrpSpPr/>
        <p:nvPr/>
      </p:nvGrpSpPr>
      <p:grpSpPr>
        <a:xfrm>
          <a:off x="0" y="0"/>
          <a:ext cx="0" cy="0"/>
          <a:chOff x="0" y="0"/>
          <a:chExt cx="0" cy="0"/>
        </a:xfrm>
      </p:grpSpPr>
      <p:pic>
        <p:nvPicPr>
          <p:cNvPr id="1840" name="Google Shape;1840;p31"/>
          <p:cNvPicPr preferRelativeResize="0"/>
          <p:nvPr/>
        </p:nvPicPr>
        <p:blipFill>
          <a:blip r:embed="rId2">
            <a:alphaModFix amt="76000"/>
          </a:blip>
          <a:stretch>
            <a:fillRect/>
          </a:stretch>
        </p:blipFill>
        <p:spPr>
          <a:xfrm rot="2453973">
            <a:off x="1664787" y="3376285"/>
            <a:ext cx="5643664" cy="2101699"/>
          </a:xfrm>
          <a:prstGeom prst="rect">
            <a:avLst/>
          </a:prstGeom>
          <a:noFill/>
          <a:ln>
            <a:noFill/>
          </a:ln>
        </p:spPr>
      </p:pic>
      <p:pic>
        <p:nvPicPr>
          <p:cNvPr id="1841" name="Google Shape;1841;p31"/>
          <p:cNvPicPr preferRelativeResize="0"/>
          <p:nvPr/>
        </p:nvPicPr>
        <p:blipFill>
          <a:blip r:embed="rId2">
            <a:alphaModFix amt="76000"/>
          </a:blip>
          <a:stretch>
            <a:fillRect/>
          </a:stretch>
        </p:blipFill>
        <p:spPr>
          <a:xfrm rot="2453973">
            <a:off x="-2317747" y="5442419"/>
            <a:ext cx="5643664" cy="2101699"/>
          </a:xfrm>
          <a:prstGeom prst="rect">
            <a:avLst/>
          </a:prstGeom>
          <a:noFill/>
          <a:ln>
            <a:noFill/>
          </a:ln>
        </p:spPr>
      </p:pic>
      <p:pic>
        <p:nvPicPr>
          <p:cNvPr id="1842" name="Google Shape;1842;p31"/>
          <p:cNvPicPr preferRelativeResize="0"/>
          <p:nvPr/>
        </p:nvPicPr>
        <p:blipFill>
          <a:blip r:embed="rId3">
            <a:alphaModFix amt="76000"/>
          </a:blip>
          <a:stretch>
            <a:fillRect/>
          </a:stretch>
        </p:blipFill>
        <p:spPr>
          <a:xfrm rot="2453973">
            <a:off x="8954820" y="-330848"/>
            <a:ext cx="5643664" cy="2101699"/>
          </a:xfrm>
          <a:prstGeom prst="rect">
            <a:avLst/>
          </a:prstGeom>
          <a:noFill/>
          <a:ln>
            <a:noFill/>
          </a:ln>
        </p:spPr>
      </p:pic>
      <p:pic>
        <p:nvPicPr>
          <p:cNvPr id="1843" name="Google Shape;1843;p31"/>
          <p:cNvPicPr preferRelativeResize="0"/>
          <p:nvPr/>
        </p:nvPicPr>
        <p:blipFill>
          <a:blip r:embed="rId4">
            <a:alphaModFix amt="47000"/>
          </a:blip>
          <a:stretch>
            <a:fillRect/>
          </a:stretch>
        </p:blipFill>
        <p:spPr>
          <a:xfrm rot="10800000">
            <a:off x="2174651" y="191851"/>
            <a:ext cx="7842701" cy="6474303"/>
          </a:xfrm>
          <a:prstGeom prst="rect">
            <a:avLst/>
          </a:prstGeom>
          <a:noFill/>
          <a:ln>
            <a:noFill/>
          </a:ln>
        </p:spPr>
      </p:pic>
      <p:grpSp>
        <p:nvGrpSpPr>
          <p:cNvPr id="1844" name="Google Shape;1844;p31"/>
          <p:cNvGrpSpPr/>
          <p:nvPr/>
        </p:nvGrpSpPr>
        <p:grpSpPr>
          <a:xfrm rot="-2700000">
            <a:off x="223941" y="4107949"/>
            <a:ext cx="1792465" cy="3292904"/>
            <a:chOff x="272875" y="1419395"/>
            <a:chExt cx="255950" cy="563168"/>
          </a:xfrm>
        </p:grpSpPr>
        <p:sp>
          <p:nvSpPr>
            <p:cNvPr id="1845" name="Google Shape;1845;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6" name="Google Shape;1846;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7" name="Google Shape;1847;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8" name="Google Shape;1848;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9" name="Google Shape;1849;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0" name="Google Shape;1850;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1" name="Google Shape;1851;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2" name="Google Shape;1852;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4" name="Google Shape;1854;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5" name="Google Shape;1855;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7" name="Google Shape;1857;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8" name="Google Shape;1858;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9" name="Google Shape;1859;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0" name="Google Shape;1860;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1" name="Google Shape;1861;p31"/>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2" name="Google Shape;1862;p31"/>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3" name="Google Shape;1863;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4" name="Google Shape;1864;p31"/>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5" name="Google Shape;1865;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6" name="Google Shape;1866;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7" name="Google Shape;1867;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8" name="Google Shape;1868;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9" name="Google Shape;1869;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0" name="Google Shape;1870;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1" name="Google Shape;1871;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2" name="Google Shape;1872;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3" name="Google Shape;1873;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4" name="Google Shape;1874;p31"/>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5" name="Google Shape;1875;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6" name="Google Shape;1876;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7" name="Google Shape;1877;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8" name="Google Shape;1878;p31"/>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9" name="Google Shape;1879;p31"/>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80" name="Google Shape;1880;p31"/>
          <p:cNvGrpSpPr/>
          <p:nvPr/>
        </p:nvGrpSpPr>
        <p:grpSpPr>
          <a:xfrm rot="-2700000">
            <a:off x="10702018" y="-244454"/>
            <a:ext cx="1792465" cy="2660436"/>
            <a:chOff x="272875" y="1527563"/>
            <a:chExt cx="255950" cy="455000"/>
          </a:xfrm>
        </p:grpSpPr>
        <p:sp>
          <p:nvSpPr>
            <p:cNvPr id="1881" name="Google Shape;1881;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2" name="Google Shape;1882;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3" name="Google Shape;1883;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4" name="Google Shape;1884;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5" name="Google Shape;1885;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6" name="Google Shape;1886;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7" name="Google Shape;1887;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8" name="Google Shape;1888;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9" name="Google Shape;1889;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0" name="Google Shape;1890;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1" name="Google Shape;1891;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2" name="Google Shape;1892;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3" name="Google Shape;1893;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4" name="Google Shape;1894;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5" name="Google Shape;1895;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6" name="Google Shape;1896;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7" name="Google Shape;1897;p31"/>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8" name="Google Shape;1898;p31"/>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9" name="Google Shape;1899;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0" name="Google Shape;1900;p31"/>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1" name="Google Shape;1901;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2" name="Google Shape;1902;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3" name="Google Shape;1903;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4" name="Google Shape;1904;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5" name="Google Shape;1905;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6" name="Google Shape;1906;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7" name="Google Shape;1907;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8" name="Google Shape;1908;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9" name="Google Shape;1909;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0" name="Google Shape;1910;p31"/>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1" name="Google Shape;1911;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2" name="Google Shape;1912;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3" name="Google Shape;1913;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4" name="Google Shape;1914;p31"/>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5" name="Google Shape;1915;p31"/>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16" name="Google Shape;1916;p31"/>
          <p:cNvSpPr/>
          <p:nvPr/>
        </p:nvSpPr>
        <p:spPr>
          <a:xfrm>
            <a:off x="7427424" y="-3217383"/>
            <a:ext cx="6165365" cy="9675955"/>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23065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ackground 3">
  <p:cSld name="Background 3">
    <p:spTree>
      <p:nvGrpSpPr>
        <p:cNvPr id="1" name="Shape 2034"/>
        <p:cNvGrpSpPr/>
        <p:nvPr/>
      </p:nvGrpSpPr>
      <p:grpSpPr>
        <a:xfrm>
          <a:off x="0" y="0"/>
          <a:ext cx="0" cy="0"/>
          <a:chOff x="0" y="0"/>
          <a:chExt cx="0" cy="0"/>
        </a:xfrm>
      </p:grpSpPr>
      <p:pic>
        <p:nvPicPr>
          <p:cNvPr id="2035" name="Google Shape;2035;p34"/>
          <p:cNvPicPr preferRelativeResize="0"/>
          <p:nvPr/>
        </p:nvPicPr>
        <p:blipFill>
          <a:blip r:embed="rId2">
            <a:alphaModFix amt="64000"/>
          </a:blip>
          <a:stretch>
            <a:fillRect/>
          </a:stretch>
        </p:blipFill>
        <p:spPr>
          <a:xfrm rot="5400000">
            <a:off x="9284415" y="-841084"/>
            <a:ext cx="4789568" cy="4028800"/>
          </a:xfrm>
          <a:prstGeom prst="rect">
            <a:avLst/>
          </a:prstGeom>
          <a:noFill/>
          <a:ln>
            <a:noFill/>
          </a:ln>
        </p:spPr>
      </p:pic>
      <p:pic>
        <p:nvPicPr>
          <p:cNvPr id="2036" name="Google Shape;2036;p34"/>
          <p:cNvPicPr preferRelativeResize="0"/>
          <p:nvPr/>
        </p:nvPicPr>
        <p:blipFill>
          <a:blip r:embed="rId3">
            <a:alphaModFix amt="66000"/>
          </a:blip>
          <a:stretch>
            <a:fillRect/>
          </a:stretch>
        </p:blipFill>
        <p:spPr>
          <a:xfrm rot="1326165" flipH="1">
            <a:off x="-255259" y="5505177"/>
            <a:ext cx="4396519" cy="3035512"/>
          </a:xfrm>
          <a:prstGeom prst="rect">
            <a:avLst/>
          </a:prstGeom>
          <a:noFill/>
          <a:ln>
            <a:noFill/>
          </a:ln>
        </p:spPr>
      </p:pic>
      <p:grpSp>
        <p:nvGrpSpPr>
          <p:cNvPr id="2037" name="Google Shape;2037;p34"/>
          <p:cNvGrpSpPr/>
          <p:nvPr/>
        </p:nvGrpSpPr>
        <p:grpSpPr>
          <a:xfrm rot="-2700000">
            <a:off x="10702018" y="-244454"/>
            <a:ext cx="1792465" cy="2660436"/>
            <a:chOff x="272875" y="1527563"/>
            <a:chExt cx="255950" cy="455000"/>
          </a:xfrm>
        </p:grpSpPr>
        <p:sp>
          <p:nvSpPr>
            <p:cNvPr id="2038" name="Google Shape;2038;p3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9" name="Google Shape;2039;p3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0" name="Google Shape;2040;p3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1" name="Google Shape;2041;p3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2" name="Google Shape;2042;p3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3" name="Google Shape;2043;p3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4" name="Google Shape;2044;p3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5" name="Google Shape;2045;p3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6" name="Google Shape;2046;p3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7" name="Google Shape;2047;p3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8" name="Google Shape;2048;p3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9" name="Google Shape;2049;p3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0" name="Google Shape;2050;p3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1" name="Google Shape;2051;p3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2" name="Google Shape;2052;p3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3" name="Google Shape;2053;p3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4" name="Google Shape;2054;p3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5" name="Google Shape;2055;p3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6" name="Google Shape;2056;p3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7" name="Google Shape;2057;p3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8" name="Google Shape;2058;p3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9" name="Google Shape;2059;p3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0" name="Google Shape;2060;p3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1" name="Google Shape;2061;p3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2" name="Google Shape;2062;p3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3" name="Google Shape;2063;p3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4" name="Google Shape;2064;p3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5" name="Google Shape;2065;p3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6" name="Google Shape;2066;p3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7" name="Google Shape;2067;p3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8" name="Google Shape;2068;p3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9" name="Google Shape;2069;p3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0" name="Google Shape;2070;p3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1" name="Google Shape;2071;p3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2" name="Google Shape;2072;p3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73" name="Google Shape;2073;p34"/>
          <p:cNvSpPr/>
          <p:nvPr/>
        </p:nvSpPr>
        <p:spPr>
          <a:xfrm>
            <a:off x="6089274" y="-3362066"/>
            <a:ext cx="6165365" cy="9675955"/>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2074" name="Google Shape;2074;p34"/>
          <p:cNvPicPr preferRelativeResize="0"/>
          <p:nvPr/>
        </p:nvPicPr>
        <p:blipFill>
          <a:blip r:embed="rId4">
            <a:alphaModFix amt="74000"/>
          </a:blip>
          <a:stretch>
            <a:fillRect/>
          </a:stretch>
        </p:blipFill>
        <p:spPr>
          <a:xfrm rot="7675040">
            <a:off x="3559889" y="-2021551"/>
            <a:ext cx="3859836" cy="3457769"/>
          </a:xfrm>
          <a:prstGeom prst="rect">
            <a:avLst/>
          </a:prstGeom>
          <a:noFill/>
          <a:ln>
            <a:noFill/>
          </a:ln>
        </p:spPr>
      </p:pic>
      <p:pic>
        <p:nvPicPr>
          <p:cNvPr id="2075" name="Google Shape;2075;p34"/>
          <p:cNvPicPr preferRelativeResize="0"/>
          <p:nvPr/>
        </p:nvPicPr>
        <p:blipFill>
          <a:blip r:embed="rId5">
            <a:alphaModFix amt="74000"/>
          </a:blip>
          <a:stretch>
            <a:fillRect/>
          </a:stretch>
        </p:blipFill>
        <p:spPr>
          <a:xfrm rot="-9631575" flipH="1">
            <a:off x="-2004313" y="-1640565"/>
            <a:ext cx="3859832" cy="3457765"/>
          </a:xfrm>
          <a:prstGeom prst="rect">
            <a:avLst/>
          </a:prstGeom>
          <a:noFill/>
          <a:ln>
            <a:noFill/>
          </a:ln>
        </p:spPr>
      </p:pic>
    </p:spTree>
    <p:extLst>
      <p:ext uri="{BB962C8B-B14F-4D97-AF65-F5344CB8AC3E}">
        <p14:creationId xmlns:p14="http://schemas.microsoft.com/office/powerpoint/2010/main" val="1480300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3/13/2023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ackground 4">
  <p:cSld name="Background 4">
    <p:spTree>
      <p:nvGrpSpPr>
        <p:cNvPr id="1" name="Shape 2076"/>
        <p:cNvGrpSpPr/>
        <p:nvPr/>
      </p:nvGrpSpPr>
      <p:grpSpPr>
        <a:xfrm>
          <a:off x="0" y="0"/>
          <a:ext cx="0" cy="0"/>
          <a:chOff x="0" y="0"/>
          <a:chExt cx="0" cy="0"/>
        </a:xfrm>
      </p:grpSpPr>
      <p:pic>
        <p:nvPicPr>
          <p:cNvPr id="2077" name="Google Shape;2077;p35"/>
          <p:cNvPicPr preferRelativeResize="0"/>
          <p:nvPr/>
        </p:nvPicPr>
        <p:blipFill>
          <a:blip r:embed="rId2">
            <a:alphaModFix amt="66000"/>
          </a:blip>
          <a:stretch>
            <a:fillRect/>
          </a:stretch>
        </p:blipFill>
        <p:spPr>
          <a:xfrm rot="5399990" flipH="1">
            <a:off x="10274022" y="-797758"/>
            <a:ext cx="4396519" cy="3035516"/>
          </a:xfrm>
          <a:prstGeom prst="rect">
            <a:avLst/>
          </a:prstGeom>
          <a:noFill/>
          <a:ln>
            <a:noFill/>
          </a:ln>
        </p:spPr>
      </p:pic>
      <p:grpSp>
        <p:nvGrpSpPr>
          <p:cNvPr id="2078" name="Google Shape;2078;p35"/>
          <p:cNvGrpSpPr/>
          <p:nvPr/>
        </p:nvGrpSpPr>
        <p:grpSpPr>
          <a:xfrm rot="-987768">
            <a:off x="10335757" y="-355038"/>
            <a:ext cx="1792479" cy="2660411"/>
            <a:chOff x="272875" y="1527563"/>
            <a:chExt cx="255950" cy="455000"/>
          </a:xfrm>
        </p:grpSpPr>
        <p:sp>
          <p:nvSpPr>
            <p:cNvPr id="2079" name="Google Shape;2079;p3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0" name="Google Shape;2080;p3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1" name="Google Shape;2081;p3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2" name="Google Shape;2082;p3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3" name="Google Shape;2083;p3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4" name="Google Shape;2084;p3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5" name="Google Shape;2085;p3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6" name="Google Shape;2086;p3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7" name="Google Shape;2087;p3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8" name="Google Shape;2088;p3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9" name="Google Shape;2089;p3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0" name="Google Shape;2090;p3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1" name="Google Shape;2091;p3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2" name="Google Shape;2092;p3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3" name="Google Shape;2093;p3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4" name="Google Shape;2094;p3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5" name="Google Shape;2095;p35"/>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6" name="Google Shape;2096;p35"/>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7" name="Google Shape;2097;p3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8" name="Google Shape;2098;p35"/>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9" name="Google Shape;2099;p3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0" name="Google Shape;2100;p3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1" name="Google Shape;2101;p3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2" name="Google Shape;2102;p3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3" name="Google Shape;2103;p3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4" name="Google Shape;2104;p3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5" name="Google Shape;2105;p3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6" name="Google Shape;2106;p3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7" name="Google Shape;2107;p3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8" name="Google Shape;2108;p35"/>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9" name="Google Shape;2109;p3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0" name="Google Shape;2110;p3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1" name="Google Shape;2111;p3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2" name="Google Shape;2112;p35"/>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3" name="Google Shape;2113;p35"/>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2114" name="Google Shape;2114;p35"/>
          <p:cNvPicPr preferRelativeResize="0"/>
          <p:nvPr/>
        </p:nvPicPr>
        <p:blipFill>
          <a:blip r:embed="rId3">
            <a:alphaModFix amt="74000"/>
          </a:blip>
          <a:stretch>
            <a:fillRect/>
          </a:stretch>
        </p:blipFill>
        <p:spPr>
          <a:xfrm rot="-10162003" flipH="1">
            <a:off x="-1454809" y="-1511679"/>
            <a:ext cx="3859828" cy="3457763"/>
          </a:xfrm>
          <a:prstGeom prst="rect">
            <a:avLst/>
          </a:prstGeom>
          <a:noFill/>
          <a:ln>
            <a:noFill/>
          </a:ln>
        </p:spPr>
      </p:pic>
      <p:pic>
        <p:nvPicPr>
          <p:cNvPr id="2115" name="Google Shape;2115;p35"/>
          <p:cNvPicPr preferRelativeResize="0"/>
          <p:nvPr/>
        </p:nvPicPr>
        <p:blipFill>
          <a:blip r:embed="rId4">
            <a:alphaModFix amt="76000"/>
          </a:blip>
          <a:stretch>
            <a:fillRect/>
          </a:stretch>
        </p:blipFill>
        <p:spPr>
          <a:xfrm rot="363351">
            <a:off x="1070161" y="5722378"/>
            <a:ext cx="10141072" cy="3776511"/>
          </a:xfrm>
          <a:prstGeom prst="rect">
            <a:avLst/>
          </a:prstGeom>
          <a:noFill/>
          <a:ln>
            <a:noFill/>
          </a:ln>
        </p:spPr>
      </p:pic>
      <p:sp>
        <p:nvSpPr>
          <p:cNvPr id="2116" name="Google Shape;2116;p35"/>
          <p:cNvSpPr/>
          <p:nvPr/>
        </p:nvSpPr>
        <p:spPr>
          <a:xfrm rot="9899989">
            <a:off x="-778618" y="6166780"/>
            <a:ext cx="3020020" cy="2887693"/>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02374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3/13/2023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374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3/13/2023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0403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3/13/2023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F1648-7584-4AEA-8C77-7809A781D6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69EACA-EA18-4330-8E00-A6EE638C59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741BCD-3A1F-4F81-8567-C86538D045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2ECD319-65C0-4D9E-8CC8-C9F4B7BAB83C}"/>
              </a:ext>
            </a:extLst>
          </p:cNvPr>
          <p:cNvSpPr>
            <a:spLocks noGrp="1"/>
          </p:cNvSpPr>
          <p:nvPr>
            <p:ph type="dt" sz="half" idx="10"/>
          </p:nvPr>
        </p:nvSpPr>
        <p:spPr/>
        <p:txBody>
          <a:bodyPr/>
          <a:lstStyle/>
          <a:p>
            <a:fld id="{E69B9EE9-F3BF-4B40-83E7-C9BC68FDDB0E}" type="datetimeFigureOut">
              <a:rPr lang="en-US" smtClean="0"/>
              <a:t>3/13/2023</a:t>
            </a:fld>
            <a:endParaRPr lang="en-US"/>
          </a:p>
        </p:txBody>
      </p:sp>
      <p:sp>
        <p:nvSpPr>
          <p:cNvPr id="6" name="Footer Placeholder 5">
            <a:extLst>
              <a:ext uri="{FF2B5EF4-FFF2-40B4-BE49-F238E27FC236}">
                <a16:creationId xmlns:a16="http://schemas.microsoft.com/office/drawing/2014/main" id="{13AF69DE-49A0-40DA-9375-B38039E456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4ADCBC-3C3A-4256-87D5-D0D9AF50D871}"/>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866236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902000" y="1507567"/>
            <a:ext cx="83880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800">
                <a:latin typeface="#9Slide07 IcielCadena" panose="02000503000000020004" pitchFamily="2" charset="0"/>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dirty="0"/>
          </a:p>
        </p:txBody>
      </p:sp>
      <p:sp>
        <p:nvSpPr>
          <p:cNvPr id="10" name="Google Shape;10;p2"/>
          <p:cNvSpPr txBox="1">
            <a:spLocks noGrp="1"/>
          </p:cNvSpPr>
          <p:nvPr>
            <p:ph type="subTitle" idx="1"/>
          </p:nvPr>
        </p:nvSpPr>
        <p:spPr>
          <a:xfrm>
            <a:off x="960000" y="4293633"/>
            <a:ext cx="102720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2133">
                <a:latin typeface="#9Slide03 Arima Madurai Black" panose="00000A00000000000000" pitchFamily="2" charset="0"/>
                <a:cs typeface="#9Slide03 Arima Madurai Black" panose="00000A00000000000000" pitchFamily="2" charset="0"/>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dirty="0"/>
          </a:p>
        </p:txBody>
      </p:sp>
      <p:pic>
        <p:nvPicPr>
          <p:cNvPr id="11" name="Google Shape;11;p2"/>
          <p:cNvPicPr preferRelativeResize="0"/>
          <p:nvPr/>
        </p:nvPicPr>
        <p:blipFill>
          <a:blip r:embed="rId2">
            <a:alphaModFix amt="66000"/>
          </a:blip>
          <a:stretch>
            <a:fillRect/>
          </a:stretch>
        </p:blipFill>
        <p:spPr>
          <a:xfrm rot="1326165" flipH="1">
            <a:off x="-1771926" y="-1243423"/>
            <a:ext cx="4396519" cy="3035512"/>
          </a:xfrm>
          <a:prstGeom prst="rect">
            <a:avLst/>
          </a:prstGeom>
          <a:noFill/>
          <a:ln>
            <a:noFill/>
          </a:ln>
        </p:spPr>
      </p:pic>
      <p:pic>
        <p:nvPicPr>
          <p:cNvPr id="12" name="Google Shape;12;p2"/>
          <p:cNvPicPr preferRelativeResize="0"/>
          <p:nvPr/>
        </p:nvPicPr>
        <p:blipFill>
          <a:blip r:embed="rId3">
            <a:alphaModFix amt="64000"/>
          </a:blip>
          <a:stretch>
            <a:fillRect/>
          </a:stretch>
        </p:blipFill>
        <p:spPr>
          <a:xfrm rot="2440329">
            <a:off x="9154501" y="-948366"/>
            <a:ext cx="4789567" cy="4028801"/>
          </a:xfrm>
          <a:prstGeom prst="rect">
            <a:avLst/>
          </a:prstGeom>
          <a:noFill/>
          <a:ln>
            <a:noFill/>
          </a:ln>
        </p:spPr>
      </p:pic>
      <p:pic>
        <p:nvPicPr>
          <p:cNvPr id="13" name="Google Shape;13;p2"/>
          <p:cNvPicPr preferRelativeResize="0"/>
          <p:nvPr/>
        </p:nvPicPr>
        <p:blipFill>
          <a:blip r:embed="rId4">
            <a:alphaModFix amt="67000"/>
          </a:blip>
          <a:stretch>
            <a:fillRect/>
          </a:stretch>
        </p:blipFill>
        <p:spPr>
          <a:xfrm rot="5400000" flipH="1">
            <a:off x="-2495614" y="-475433"/>
            <a:ext cx="3859833" cy="3457768"/>
          </a:xfrm>
          <a:prstGeom prst="rect">
            <a:avLst/>
          </a:prstGeom>
          <a:noFill/>
          <a:ln>
            <a:noFill/>
          </a:ln>
        </p:spPr>
      </p:pic>
      <p:pic>
        <p:nvPicPr>
          <p:cNvPr id="14" name="Google Shape;14;p2"/>
          <p:cNvPicPr preferRelativeResize="0"/>
          <p:nvPr/>
        </p:nvPicPr>
        <p:blipFill>
          <a:blip r:embed="rId2">
            <a:alphaModFix amt="66000"/>
          </a:blip>
          <a:stretch>
            <a:fillRect/>
          </a:stretch>
        </p:blipFill>
        <p:spPr>
          <a:xfrm rot="1326165" flipH="1">
            <a:off x="-1185660" y="4574077"/>
            <a:ext cx="4396519" cy="3035512"/>
          </a:xfrm>
          <a:prstGeom prst="rect">
            <a:avLst/>
          </a:prstGeom>
          <a:noFill/>
          <a:ln>
            <a:noFill/>
          </a:ln>
        </p:spPr>
      </p:pic>
      <p:pic>
        <p:nvPicPr>
          <p:cNvPr id="15" name="Google Shape;15;p2"/>
          <p:cNvPicPr preferRelativeResize="0"/>
          <p:nvPr/>
        </p:nvPicPr>
        <p:blipFill>
          <a:blip r:embed="rId5">
            <a:alphaModFix amt="82000"/>
          </a:blip>
          <a:stretch>
            <a:fillRect/>
          </a:stretch>
        </p:blipFill>
        <p:spPr>
          <a:xfrm rot="10670981">
            <a:off x="9279769" y="4030032"/>
            <a:ext cx="4843833" cy="3998701"/>
          </a:xfrm>
          <a:prstGeom prst="rect">
            <a:avLst/>
          </a:prstGeom>
          <a:noFill/>
          <a:ln>
            <a:noFill/>
          </a:ln>
        </p:spPr>
      </p:pic>
      <p:grpSp>
        <p:nvGrpSpPr>
          <p:cNvPr id="16" name="Google Shape;16;p2"/>
          <p:cNvGrpSpPr/>
          <p:nvPr/>
        </p:nvGrpSpPr>
        <p:grpSpPr>
          <a:xfrm rot="-2700000">
            <a:off x="509308" y="3734683"/>
            <a:ext cx="1792465" cy="3292904"/>
            <a:chOff x="272875" y="1419395"/>
            <a:chExt cx="255950" cy="563168"/>
          </a:xfrm>
        </p:grpSpPr>
        <p:sp>
          <p:nvSpPr>
            <p:cNvPr id="17" name="Google Shape;17;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 name="Google Shape;52;p2"/>
          <p:cNvGrpSpPr/>
          <p:nvPr/>
        </p:nvGrpSpPr>
        <p:grpSpPr>
          <a:xfrm rot="-2700000">
            <a:off x="9482818" y="-485754"/>
            <a:ext cx="1792465" cy="2660436"/>
            <a:chOff x="272875" y="1527563"/>
            <a:chExt cx="255950" cy="455000"/>
          </a:xfrm>
        </p:grpSpPr>
        <p:sp>
          <p:nvSpPr>
            <p:cNvPr id="53" name="Google Shape;53;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 name="Google Shape;88;p2"/>
          <p:cNvSpPr/>
          <p:nvPr/>
        </p:nvSpPr>
        <p:spPr>
          <a:xfrm rot="10800000">
            <a:off x="6391466" y="6091832"/>
            <a:ext cx="3020109" cy="2887779"/>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07639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89"/>
        <p:cNvGrpSpPr/>
        <p:nvPr/>
      </p:nvGrpSpPr>
      <p:grpSpPr>
        <a:xfrm>
          <a:off x="0" y="0"/>
          <a:ext cx="0" cy="0"/>
          <a:chOff x="0" y="0"/>
          <a:chExt cx="0" cy="0"/>
        </a:xfrm>
      </p:grpSpPr>
      <p:pic>
        <p:nvPicPr>
          <p:cNvPr id="90" name="Google Shape;90;p3"/>
          <p:cNvPicPr preferRelativeResize="0"/>
          <p:nvPr/>
        </p:nvPicPr>
        <p:blipFill>
          <a:blip r:embed="rId2">
            <a:alphaModFix amt="76000"/>
          </a:blip>
          <a:stretch>
            <a:fillRect/>
          </a:stretch>
        </p:blipFill>
        <p:spPr>
          <a:xfrm>
            <a:off x="460233" y="4344106"/>
            <a:ext cx="10878208" cy="4051033"/>
          </a:xfrm>
          <a:prstGeom prst="rect">
            <a:avLst/>
          </a:prstGeom>
          <a:noFill/>
          <a:ln>
            <a:noFill/>
          </a:ln>
        </p:spPr>
      </p:pic>
      <p:pic>
        <p:nvPicPr>
          <p:cNvPr id="91" name="Google Shape;91;p3"/>
          <p:cNvPicPr preferRelativeResize="0"/>
          <p:nvPr/>
        </p:nvPicPr>
        <p:blipFill>
          <a:blip r:embed="rId3">
            <a:alphaModFix amt="47000"/>
          </a:blip>
          <a:stretch>
            <a:fillRect/>
          </a:stretch>
        </p:blipFill>
        <p:spPr>
          <a:xfrm>
            <a:off x="2174651" y="191851"/>
            <a:ext cx="7842701" cy="6474303"/>
          </a:xfrm>
          <a:prstGeom prst="rect">
            <a:avLst/>
          </a:prstGeom>
          <a:noFill/>
          <a:ln>
            <a:noFill/>
          </a:ln>
        </p:spPr>
      </p:pic>
      <p:sp>
        <p:nvSpPr>
          <p:cNvPr id="92" name="Google Shape;92;p3"/>
          <p:cNvSpPr/>
          <p:nvPr/>
        </p:nvSpPr>
        <p:spPr>
          <a:xfrm>
            <a:off x="5838991" y="-3287032"/>
            <a:ext cx="6165365" cy="9675955"/>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3" name="Google Shape;93;p3"/>
          <p:cNvGrpSpPr/>
          <p:nvPr/>
        </p:nvGrpSpPr>
        <p:grpSpPr>
          <a:xfrm rot="-2700000">
            <a:off x="630841" y="3594449"/>
            <a:ext cx="1792465" cy="3292904"/>
            <a:chOff x="272875" y="1419395"/>
            <a:chExt cx="255950" cy="563168"/>
          </a:xfrm>
        </p:grpSpPr>
        <p:sp>
          <p:nvSpPr>
            <p:cNvPr id="94" name="Google Shape;94;p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3"/>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3"/>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3"/>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 name="Google Shape;129;p3"/>
          <p:cNvGrpSpPr/>
          <p:nvPr/>
        </p:nvGrpSpPr>
        <p:grpSpPr>
          <a:xfrm rot="-2700000">
            <a:off x="10702018" y="-244454"/>
            <a:ext cx="1792465" cy="2660436"/>
            <a:chOff x="272875" y="1527563"/>
            <a:chExt cx="255950" cy="455000"/>
          </a:xfrm>
        </p:grpSpPr>
        <p:sp>
          <p:nvSpPr>
            <p:cNvPr id="130" name="Google Shape;130;p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5" name="Google Shape;165;p3"/>
          <p:cNvSpPr txBox="1">
            <a:spLocks noGrp="1"/>
          </p:cNvSpPr>
          <p:nvPr>
            <p:ph type="subTitle" idx="1"/>
          </p:nvPr>
        </p:nvSpPr>
        <p:spPr>
          <a:xfrm>
            <a:off x="3528000" y="4152183"/>
            <a:ext cx="5136000" cy="114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9Slide03 Arima Madurai Black" panose="00000A00000000000000" pitchFamily="2" charset="0"/>
                <a:cs typeface="#9Slide03 Arima Madurai Black" panose="00000A00000000000000" pitchFamily="2" charset="0"/>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dirty="0"/>
          </a:p>
        </p:txBody>
      </p:sp>
      <p:sp>
        <p:nvSpPr>
          <p:cNvPr id="166" name="Google Shape;166;p3"/>
          <p:cNvSpPr txBox="1">
            <a:spLocks noGrp="1"/>
          </p:cNvSpPr>
          <p:nvPr>
            <p:ph type="ctrTitle"/>
          </p:nvPr>
        </p:nvSpPr>
        <p:spPr>
          <a:xfrm>
            <a:off x="3528000" y="3458981"/>
            <a:ext cx="5136000" cy="10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solidFill>
                  <a:srgbClr val="1C4587"/>
                </a:solidFill>
                <a:latin typeface="#9Slide07 IcielCadena" panose="02000503000000020004" pitchFamily="2" charset="0"/>
              </a:defRPr>
            </a:lvl1pPr>
            <a:lvl2pPr lvl="1" algn="ctr" rtl="0">
              <a:spcBef>
                <a:spcPts val="0"/>
              </a:spcBef>
              <a:spcAft>
                <a:spcPts val="0"/>
              </a:spcAft>
              <a:buClr>
                <a:srgbClr val="3C78D8"/>
              </a:buClr>
              <a:buSzPts val="800"/>
              <a:buNone/>
              <a:defRPr sz="1067">
                <a:solidFill>
                  <a:srgbClr val="3C78D8"/>
                </a:solidFill>
              </a:defRPr>
            </a:lvl2pPr>
            <a:lvl3pPr lvl="2" algn="ctr" rtl="0">
              <a:spcBef>
                <a:spcPts val="0"/>
              </a:spcBef>
              <a:spcAft>
                <a:spcPts val="0"/>
              </a:spcAft>
              <a:buClr>
                <a:srgbClr val="3C78D8"/>
              </a:buClr>
              <a:buSzPts val="800"/>
              <a:buNone/>
              <a:defRPr sz="1067">
                <a:solidFill>
                  <a:srgbClr val="3C78D8"/>
                </a:solidFill>
              </a:defRPr>
            </a:lvl3pPr>
            <a:lvl4pPr lvl="3" algn="ctr" rtl="0">
              <a:spcBef>
                <a:spcPts val="0"/>
              </a:spcBef>
              <a:spcAft>
                <a:spcPts val="0"/>
              </a:spcAft>
              <a:buClr>
                <a:srgbClr val="3C78D8"/>
              </a:buClr>
              <a:buSzPts val="800"/>
              <a:buNone/>
              <a:defRPr sz="1067">
                <a:solidFill>
                  <a:srgbClr val="3C78D8"/>
                </a:solidFill>
              </a:defRPr>
            </a:lvl4pPr>
            <a:lvl5pPr lvl="4" algn="ctr" rtl="0">
              <a:spcBef>
                <a:spcPts val="0"/>
              </a:spcBef>
              <a:spcAft>
                <a:spcPts val="0"/>
              </a:spcAft>
              <a:buClr>
                <a:srgbClr val="3C78D8"/>
              </a:buClr>
              <a:buSzPts val="800"/>
              <a:buNone/>
              <a:defRPr sz="1067">
                <a:solidFill>
                  <a:srgbClr val="3C78D8"/>
                </a:solidFill>
              </a:defRPr>
            </a:lvl5pPr>
            <a:lvl6pPr lvl="5" algn="ctr" rtl="0">
              <a:spcBef>
                <a:spcPts val="0"/>
              </a:spcBef>
              <a:spcAft>
                <a:spcPts val="0"/>
              </a:spcAft>
              <a:buClr>
                <a:srgbClr val="3C78D8"/>
              </a:buClr>
              <a:buSzPts val="800"/>
              <a:buNone/>
              <a:defRPr sz="1067">
                <a:solidFill>
                  <a:srgbClr val="3C78D8"/>
                </a:solidFill>
              </a:defRPr>
            </a:lvl6pPr>
            <a:lvl7pPr lvl="6" algn="ctr" rtl="0">
              <a:spcBef>
                <a:spcPts val="0"/>
              </a:spcBef>
              <a:spcAft>
                <a:spcPts val="0"/>
              </a:spcAft>
              <a:buClr>
                <a:srgbClr val="3C78D8"/>
              </a:buClr>
              <a:buSzPts val="800"/>
              <a:buNone/>
              <a:defRPr sz="1067">
                <a:solidFill>
                  <a:srgbClr val="3C78D8"/>
                </a:solidFill>
              </a:defRPr>
            </a:lvl7pPr>
            <a:lvl8pPr lvl="7" algn="ctr" rtl="0">
              <a:spcBef>
                <a:spcPts val="0"/>
              </a:spcBef>
              <a:spcAft>
                <a:spcPts val="0"/>
              </a:spcAft>
              <a:buClr>
                <a:srgbClr val="3C78D8"/>
              </a:buClr>
              <a:buSzPts val="800"/>
              <a:buNone/>
              <a:defRPr sz="1067">
                <a:solidFill>
                  <a:srgbClr val="3C78D8"/>
                </a:solidFill>
              </a:defRPr>
            </a:lvl8pPr>
            <a:lvl9pPr lvl="8" algn="ctr" rtl="0">
              <a:spcBef>
                <a:spcPts val="0"/>
              </a:spcBef>
              <a:spcAft>
                <a:spcPts val="0"/>
              </a:spcAft>
              <a:buClr>
                <a:srgbClr val="3C78D8"/>
              </a:buClr>
              <a:buSzPts val="800"/>
              <a:buNone/>
              <a:defRPr sz="1067">
                <a:solidFill>
                  <a:srgbClr val="3C78D8"/>
                </a:solidFill>
              </a:defRPr>
            </a:lvl9pPr>
          </a:lstStyle>
          <a:p>
            <a:endParaRPr dirty="0"/>
          </a:p>
        </p:txBody>
      </p:sp>
      <p:sp>
        <p:nvSpPr>
          <p:cNvPr id="167" name="Google Shape;167;p3"/>
          <p:cNvSpPr txBox="1">
            <a:spLocks noGrp="1"/>
          </p:cNvSpPr>
          <p:nvPr>
            <p:ph type="title" idx="2" hasCustomPrompt="1"/>
          </p:nvPr>
        </p:nvSpPr>
        <p:spPr>
          <a:xfrm>
            <a:off x="3528000" y="1192233"/>
            <a:ext cx="5136000" cy="2709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0000">
                <a:solidFill>
                  <a:srgbClr val="1C4587"/>
                </a:solidFill>
                <a:latin typeface="#9Slide07 IcielCadena" panose="02000503000000020004" pitchFamily="2" charset="0"/>
              </a:defRPr>
            </a:lvl1pPr>
            <a:lvl2pPr lvl="1" algn="ctr" rtl="0">
              <a:spcBef>
                <a:spcPts val="0"/>
              </a:spcBef>
              <a:spcAft>
                <a:spcPts val="0"/>
              </a:spcAft>
              <a:buClr>
                <a:srgbClr val="FDB2AD"/>
              </a:buClr>
              <a:buSzPts val="4800"/>
              <a:buFont typeface="Fira Sans Extra Condensed Medium"/>
              <a:buNone/>
              <a:defRPr sz="6400">
                <a:solidFill>
                  <a:srgbClr val="FDB2AD"/>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FDB2AD"/>
              </a:buClr>
              <a:buSzPts val="4800"/>
              <a:buFont typeface="Fira Sans Extra Condensed Medium"/>
              <a:buNone/>
              <a:defRPr sz="6400">
                <a:solidFill>
                  <a:srgbClr val="FDB2AD"/>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FDB2AD"/>
              </a:buClr>
              <a:buSzPts val="4800"/>
              <a:buFont typeface="Fira Sans Extra Condensed Medium"/>
              <a:buNone/>
              <a:defRPr sz="6400">
                <a:solidFill>
                  <a:srgbClr val="FDB2AD"/>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FDB2AD"/>
              </a:buClr>
              <a:buSzPts val="4800"/>
              <a:buFont typeface="Fira Sans Extra Condensed Medium"/>
              <a:buNone/>
              <a:defRPr sz="6400">
                <a:solidFill>
                  <a:srgbClr val="FDB2AD"/>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FDB2AD"/>
              </a:buClr>
              <a:buSzPts val="4800"/>
              <a:buFont typeface="Fira Sans Extra Condensed Medium"/>
              <a:buNone/>
              <a:defRPr sz="6400">
                <a:solidFill>
                  <a:srgbClr val="FDB2AD"/>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FDB2AD"/>
              </a:buClr>
              <a:buSzPts val="4800"/>
              <a:buFont typeface="Fira Sans Extra Condensed Medium"/>
              <a:buNone/>
              <a:defRPr sz="6400">
                <a:solidFill>
                  <a:srgbClr val="FDB2AD"/>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FDB2AD"/>
              </a:buClr>
              <a:buSzPts val="4800"/>
              <a:buFont typeface="Fira Sans Extra Condensed Medium"/>
              <a:buNone/>
              <a:defRPr sz="6400">
                <a:solidFill>
                  <a:srgbClr val="FDB2AD"/>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FDB2AD"/>
              </a:buClr>
              <a:buSzPts val="4800"/>
              <a:buFont typeface="Fira Sans Extra Condensed Medium"/>
              <a:buNone/>
              <a:defRPr sz="6400">
                <a:solidFill>
                  <a:srgbClr val="FDB2AD"/>
                </a:solidFill>
                <a:latin typeface="Fira Sans Extra Condensed Medium"/>
                <a:ea typeface="Fira Sans Extra Condensed Medium"/>
                <a:cs typeface="Fira Sans Extra Condensed Medium"/>
                <a:sym typeface="Fira Sans Extra Condensed Medium"/>
              </a:defRPr>
            </a:lvl9pPr>
          </a:lstStyle>
          <a:p>
            <a:r>
              <a:rPr dirty="0"/>
              <a:t>xx%</a:t>
            </a:r>
          </a:p>
        </p:txBody>
      </p:sp>
    </p:spTree>
    <p:extLst>
      <p:ext uri="{BB962C8B-B14F-4D97-AF65-F5344CB8AC3E}">
        <p14:creationId xmlns:p14="http://schemas.microsoft.com/office/powerpoint/2010/main" val="2448381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68"/>
        <p:cNvGrpSpPr/>
        <p:nvPr/>
      </p:nvGrpSpPr>
      <p:grpSpPr>
        <a:xfrm>
          <a:off x="0" y="0"/>
          <a:ext cx="0" cy="0"/>
          <a:chOff x="0" y="0"/>
          <a:chExt cx="0" cy="0"/>
        </a:xfrm>
      </p:grpSpPr>
      <p:sp>
        <p:nvSpPr>
          <p:cNvPr id="169" name="Google Shape;169;p4"/>
          <p:cNvSpPr txBox="1">
            <a:spLocks noGrp="1"/>
          </p:cNvSpPr>
          <p:nvPr>
            <p:ph type="body" idx="1"/>
          </p:nvPr>
        </p:nvSpPr>
        <p:spPr>
          <a:xfrm>
            <a:off x="960000" y="1407800"/>
            <a:ext cx="10272000" cy="46840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chemeClr val="accent1"/>
              </a:buClr>
              <a:buSzPts val="1400"/>
              <a:buChar char="●"/>
              <a:defRPr sz="1600">
                <a:solidFill>
                  <a:srgbClr val="434343"/>
                </a:solidFill>
                <a:latin typeface="#9Slide03 Arima Madurai Black" panose="00000A00000000000000" pitchFamily="2" charset="0"/>
                <a:cs typeface="#9Slide03 Arima Madurai Black" panose="00000A00000000000000" pitchFamily="2" charset="0"/>
              </a:defRPr>
            </a:lvl1pPr>
            <a:lvl2pPr marL="1219170" lvl="1" indent="-423323" rtl="0">
              <a:lnSpc>
                <a:spcPct val="100000"/>
              </a:lnSpc>
              <a:spcBef>
                <a:spcPts val="2133"/>
              </a:spcBef>
              <a:spcAft>
                <a:spcPts val="0"/>
              </a:spcAft>
              <a:buClr>
                <a:srgbClr val="434343"/>
              </a:buClr>
              <a:buSzPts val="1400"/>
              <a:buChar char="○"/>
              <a:defRPr>
                <a:solidFill>
                  <a:srgbClr val="434343"/>
                </a:solidFill>
              </a:defRPr>
            </a:lvl2pPr>
            <a:lvl3pPr marL="1828754" lvl="2" indent="-423323" rtl="0">
              <a:lnSpc>
                <a:spcPct val="100000"/>
              </a:lnSpc>
              <a:spcBef>
                <a:spcPts val="2133"/>
              </a:spcBef>
              <a:spcAft>
                <a:spcPts val="0"/>
              </a:spcAft>
              <a:buClr>
                <a:srgbClr val="434343"/>
              </a:buClr>
              <a:buSzPts val="1400"/>
              <a:buChar char="■"/>
              <a:defRPr>
                <a:solidFill>
                  <a:srgbClr val="434343"/>
                </a:solidFill>
              </a:defRPr>
            </a:lvl3pPr>
            <a:lvl4pPr marL="2438339" lvl="3" indent="-423323" rtl="0">
              <a:lnSpc>
                <a:spcPct val="100000"/>
              </a:lnSpc>
              <a:spcBef>
                <a:spcPts val="2133"/>
              </a:spcBef>
              <a:spcAft>
                <a:spcPts val="0"/>
              </a:spcAft>
              <a:buClr>
                <a:srgbClr val="434343"/>
              </a:buClr>
              <a:buSzPts val="1400"/>
              <a:buChar char="●"/>
              <a:defRPr>
                <a:solidFill>
                  <a:srgbClr val="434343"/>
                </a:solidFill>
              </a:defRPr>
            </a:lvl4pPr>
            <a:lvl5pPr marL="3047924" lvl="4" indent="-423323" rtl="0">
              <a:lnSpc>
                <a:spcPct val="100000"/>
              </a:lnSpc>
              <a:spcBef>
                <a:spcPts val="2133"/>
              </a:spcBef>
              <a:spcAft>
                <a:spcPts val="0"/>
              </a:spcAft>
              <a:buClr>
                <a:srgbClr val="434343"/>
              </a:buClr>
              <a:buSzPts val="1400"/>
              <a:buChar char="○"/>
              <a:defRPr>
                <a:solidFill>
                  <a:srgbClr val="434343"/>
                </a:solidFill>
              </a:defRPr>
            </a:lvl5pPr>
            <a:lvl6pPr marL="3657509" lvl="5" indent="-423323" rtl="0">
              <a:lnSpc>
                <a:spcPct val="100000"/>
              </a:lnSpc>
              <a:spcBef>
                <a:spcPts val="2133"/>
              </a:spcBef>
              <a:spcAft>
                <a:spcPts val="0"/>
              </a:spcAft>
              <a:buClr>
                <a:srgbClr val="434343"/>
              </a:buClr>
              <a:buSzPts val="1400"/>
              <a:buChar char="■"/>
              <a:defRPr>
                <a:solidFill>
                  <a:srgbClr val="434343"/>
                </a:solidFill>
              </a:defRPr>
            </a:lvl6pPr>
            <a:lvl7pPr marL="4267093" lvl="6" indent="-423323" rtl="0">
              <a:lnSpc>
                <a:spcPct val="100000"/>
              </a:lnSpc>
              <a:spcBef>
                <a:spcPts val="2133"/>
              </a:spcBef>
              <a:spcAft>
                <a:spcPts val="0"/>
              </a:spcAft>
              <a:buClr>
                <a:srgbClr val="434343"/>
              </a:buClr>
              <a:buSzPts val="1400"/>
              <a:buChar char="●"/>
              <a:defRPr>
                <a:solidFill>
                  <a:srgbClr val="434343"/>
                </a:solidFill>
              </a:defRPr>
            </a:lvl7pPr>
            <a:lvl8pPr marL="4876678" lvl="7" indent="-423323" rtl="0">
              <a:lnSpc>
                <a:spcPct val="100000"/>
              </a:lnSpc>
              <a:spcBef>
                <a:spcPts val="2133"/>
              </a:spcBef>
              <a:spcAft>
                <a:spcPts val="0"/>
              </a:spcAft>
              <a:buClr>
                <a:srgbClr val="434343"/>
              </a:buClr>
              <a:buSzPts val="1400"/>
              <a:buChar char="○"/>
              <a:defRPr>
                <a:solidFill>
                  <a:srgbClr val="434343"/>
                </a:solidFill>
              </a:defRPr>
            </a:lvl8pPr>
            <a:lvl9pPr marL="5486263" lvl="8" indent="-423323" rtl="0">
              <a:lnSpc>
                <a:spcPct val="100000"/>
              </a:lnSpc>
              <a:spcBef>
                <a:spcPts val="2133"/>
              </a:spcBef>
              <a:spcAft>
                <a:spcPts val="2133"/>
              </a:spcAft>
              <a:buClr>
                <a:srgbClr val="434343"/>
              </a:buClr>
              <a:buSzPts val="1400"/>
              <a:buChar char="■"/>
              <a:defRPr>
                <a:solidFill>
                  <a:srgbClr val="434343"/>
                </a:solidFill>
              </a:defRPr>
            </a:lvl9pPr>
          </a:lstStyle>
          <a:p>
            <a:endParaRPr dirty="0"/>
          </a:p>
        </p:txBody>
      </p:sp>
      <p:pic>
        <p:nvPicPr>
          <p:cNvPr id="170" name="Google Shape;170;p4"/>
          <p:cNvPicPr preferRelativeResize="0"/>
          <p:nvPr/>
        </p:nvPicPr>
        <p:blipFill>
          <a:blip r:embed="rId2">
            <a:alphaModFix amt="66000"/>
          </a:blip>
          <a:stretch>
            <a:fillRect/>
          </a:stretch>
        </p:blipFill>
        <p:spPr>
          <a:xfrm rot="1326165" flipH="1">
            <a:off x="10211707" y="-1454989"/>
            <a:ext cx="4396519" cy="3035512"/>
          </a:xfrm>
          <a:prstGeom prst="rect">
            <a:avLst/>
          </a:prstGeom>
          <a:noFill/>
          <a:ln>
            <a:noFill/>
          </a:ln>
        </p:spPr>
      </p:pic>
      <p:pic>
        <p:nvPicPr>
          <p:cNvPr id="171" name="Google Shape;171;p4"/>
          <p:cNvPicPr preferRelativeResize="0"/>
          <p:nvPr/>
        </p:nvPicPr>
        <p:blipFill>
          <a:blip r:embed="rId3">
            <a:alphaModFix amt="67000"/>
          </a:blip>
          <a:stretch>
            <a:fillRect/>
          </a:stretch>
        </p:blipFill>
        <p:spPr>
          <a:xfrm rot="5400000" flipH="1">
            <a:off x="9488020" y="-687000"/>
            <a:ext cx="3859833" cy="3457768"/>
          </a:xfrm>
          <a:prstGeom prst="rect">
            <a:avLst/>
          </a:prstGeom>
          <a:noFill/>
          <a:ln>
            <a:noFill/>
          </a:ln>
        </p:spPr>
      </p:pic>
      <p:pic>
        <p:nvPicPr>
          <p:cNvPr id="172" name="Google Shape;172;p4"/>
          <p:cNvPicPr preferRelativeResize="0"/>
          <p:nvPr/>
        </p:nvPicPr>
        <p:blipFill>
          <a:blip r:embed="rId2">
            <a:alphaModFix amt="66000"/>
          </a:blip>
          <a:stretch>
            <a:fillRect/>
          </a:stretch>
        </p:blipFill>
        <p:spPr>
          <a:xfrm rot="5547182" flipH="1">
            <a:off x="-2612859" y="3217378"/>
            <a:ext cx="4396521" cy="3035509"/>
          </a:xfrm>
          <a:prstGeom prst="rect">
            <a:avLst/>
          </a:prstGeom>
          <a:noFill/>
          <a:ln>
            <a:noFill/>
          </a:ln>
        </p:spPr>
      </p:pic>
      <p:pic>
        <p:nvPicPr>
          <p:cNvPr id="173" name="Google Shape;173;p4"/>
          <p:cNvPicPr preferRelativeResize="0"/>
          <p:nvPr/>
        </p:nvPicPr>
        <p:blipFill>
          <a:blip r:embed="rId4">
            <a:alphaModFix amt="82000"/>
          </a:blip>
          <a:stretch>
            <a:fillRect/>
          </a:stretch>
        </p:blipFill>
        <p:spPr>
          <a:xfrm rot="7617396">
            <a:off x="9542103" y="4566999"/>
            <a:ext cx="4843832" cy="3998701"/>
          </a:xfrm>
          <a:prstGeom prst="rect">
            <a:avLst/>
          </a:prstGeom>
          <a:noFill/>
          <a:ln>
            <a:noFill/>
          </a:ln>
        </p:spPr>
      </p:pic>
      <p:grpSp>
        <p:nvGrpSpPr>
          <p:cNvPr id="174" name="Google Shape;174;p4"/>
          <p:cNvGrpSpPr/>
          <p:nvPr/>
        </p:nvGrpSpPr>
        <p:grpSpPr>
          <a:xfrm>
            <a:off x="-832493" y="2199445"/>
            <a:ext cx="1792503" cy="2660416"/>
            <a:chOff x="272875" y="1527563"/>
            <a:chExt cx="255950" cy="455000"/>
          </a:xfrm>
        </p:grpSpPr>
        <p:sp>
          <p:nvSpPr>
            <p:cNvPr id="175" name="Google Shape;175;p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0" name="Google Shape;210;p4"/>
          <p:cNvSpPr/>
          <p:nvPr/>
        </p:nvSpPr>
        <p:spPr>
          <a:xfrm rot="2491995">
            <a:off x="10749149" y="5193893"/>
            <a:ext cx="3020148" cy="2887816"/>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1" name="Google Shape;211;p4"/>
          <p:cNvSpPr txBox="1">
            <a:spLocks noGrp="1"/>
          </p:cNvSpPr>
          <p:nvPr>
            <p:ph type="ctrTitle"/>
          </p:nvPr>
        </p:nvSpPr>
        <p:spPr>
          <a:xfrm>
            <a:off x="982195" y="497367"/>
            <a:ext cx="10230000" cy="77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atin typeface="#9Slide07 IcielCadena" panose="02000503000000020004" pitchFamily="2" charset="0"/>
              </a:defRPr>
            </a:lvl1pPr>
            <a:lvl2pPr lvl="1" algn="ctr" rtl="0">
              <a:spcBef>
                <a:spcPts val="0"/>
              </a:spcBef>
              <a:spcAft>
                <a:spcPts val="0"/>
              </a:spcAft>
              <a:buSzPts val="800"/>
              <a:buNone/>
              <a:defRPr sz="1067"/>
            </a:lvl2pPr>
            <a:lvl3pPr lvl="2" algn="ctr" rtl="0">
              <a:spcBef>
                <a:spcPts val="0"/>
              </a:spcBef>
              <a:spcAft>
                <a:spcPts val="0"/>
              </a:spcAft>
              <a:buSzPts val="800"/>
              <a:buNone/>
              <a:defRPr sz="1067"/>
            </a:lvl3pPr>
            <a:lvl4pPr lvl="3" algn="ctr" rtl="0">
              <a:spcBef>
                <a:spcPts val="0"/>
              </a:spcBef>
              <a:spcAft>
                <a:spcPts val="0"/>
              </a:spcAft>
              <a:buSzPts val="800"/>
              <a:buNone/>
              <a:defRPr sz="1067"/>
            </a:lvl4pPr>
            <a:lvl5pPr lvl="4" algn="ctr" rtl="0">
              <a:spcBef>
                <a:spcPts val="0"/>
              </a:spcBef>
              <a:spcAft>
                <a:spcPts val="0"/>
              </a:spcAft>
              <a:buSzPts val="800"/>
              <a:buNone/>
              <a:defRPr sz="1067"/>
            </a:lvl5pPr>
            <a:lvl6pPr lvl="5" algn="ctr" rtl="0">
              <a:spcBef>
                <a:spcPts val="0"/>
              </a:spcBef>
              <a:spcAft>
                <a:spcPts val="0"/>
              </a:spcAft>
              <a:buSzPts val="800"/>
              <a:buNone/>
              <a:defRPr sz="1067"/>
            </a:lvl6pPr>
            <a:lvl7pPr lvl="6" algn="ctr" rtl="0">
              <a:spcBef>
                <a:spcPts val="0"/>
              </a:spcBef>
              <a:spcAft>
                <a:spcPts val="0"/>
              </a:spcAft>
              <a:buSzPts val="800"/>
              <a:buNone/>
              <a:defRPr sz="1067"/>
            </a:lvl7pPr>
            <a:lvl8pPr lvl="7" algn="ctr" rtl="0">
              <a:spcBef>
                <a:spcPts val="0"/>
              </a:spcBef>
              <a:spcAft>
                <a:spcPts val="0"/>
              </a:spcAft>
              <a:buSzPts val="800"/>
              <a:buNone/>
              <a:defRPr sz="1067"/>
            </a:lvl8pPr>
            <a:lvl9pPr lvl="8" algn="ctr" rtl="0">
              <a:spcBef>
                <a:spcPts val="0"/>
              </a:spcBef>
              <a:spcAft>
                <a:spcPts val="0"/>
              </a:spcAft>
              <a:buSzPts val="800"/>
              <a:buNone/>
              <a:defRPr sz="1067"/>
            </a:lvl9pPr>
          </a:lstStyle>
          <a:p>
            <a:endParaRPr dirty="0"/>
          </a:p>
        </p:txBody>
      </p:sp>
    </p:spTree>
    <p:extLst>
      <p:ext uri="{BB962C8B-B14F-4D97-AF65-F5344CB8AC3E}">
        <p14:creationId xmlns:p14="http://schemas.microsoft.com/office/powerpoint/2010/main" val="4241745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theme" Target="../theme/theme2.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7307EA4-2080-4AF2-889B-5E09137C410F}"/>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8" name="9Slide.vn - 2019">
            <a:extLst>
              <a:ext uri="{FF2B5EF4-FFF2-40B4-BE49-F238E27FC236}">
                <a16:creationId xmlns:a16="http://schemas.microsoft.com/office/drawing/2014/main" id="{89EAD6AF-6EBA-4A29-A34C-501FD74708A6}"/>
              </a:ext>
            </a:extLst>
          </p:cNvPr>
          <p:cNvSpPr txBox="1"/>
          <p:nvPr userDrawn="1"/>
        </p:nvSpPr>
        <p:spPr>
          <a:xfrm>
            <a:off x="5025995" y="-712232"/>
            <a:ext cx="2140009" cy="369332"/>
          </a:xfrm>
          <a:prstGeom prst="rect">
            <a:avLst/>
          </a:prstGeom>
          <a:noFill/>
        </p:spPr>
        <p:txBody>
          <a:bodyPr vert="horz" wrap="none" lIns="0" tIns="0" rIns="0" bIns="0" rtlCol="0">
            <a:spAutoFit/>
          </a:bodyPr>
          <a:lstStyle/>
          <a:p>
            <a:pPr algn="ctr"/>
            <a:r>
              <a:rPr lang="en-US" sz="2400" dirty="0">
                <a:solidFill>
                  <a:srgbClr val="C3C3C3"/>
                </a:solidFill>
                <a:latin typeface="#9Slide03 Arima Madurai Black" panose="00000A00000000000000" pitchFamily="2" charset="0"/>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9Slide03 Arima Madurai Black" panose="00000A00000000000000" pitchFamily="2" charset="0"/>
              </a:defRPr>
            </a:lvl1pPr>
          </a:lstStyle>
          <a:p>
            <a:fld id="{E69B9EE9-F3BF-4B40-83E7-C9BC68FDDB0E}" type="datetimeFigureOut">
              <a:rPr lang="en-US" smtClean="0"/>
              <a:pPr/>
              <a:t>3/13/2023</a:t>
            </a:fld>
            <a:endParaRPr lang="en-US" dirty="0"/>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9Slide03 Arima Madurai Black" panose="00000A00000000000000" pitchFamily="2" charset="0"/>
              </a:defRPr>
            </a:lvl1pPr>
          </a:lstStyle>
          <a:p>
            <a:endParaRPr lang="en-US" dirty="0"/>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9Slide03 Arima Madurai Black" panose="00000A00000000000000" pitchFamily="2" charset="0"/>
              </a:defRPr>
            </a:lvl1pPr>
          </a:lstStyle>
          <a:p>
            <a:fld id="{17F55963-6440-4C45-BA09-4E6A99D1BBE0}" type="slidenum">
              <a:rPr lang="en-US" smtClean="0"/>
              <a:pPr/>
              <a:t>‹#›</a:t>
            </a:fld>
            <a:endParaRPr lang="en-US" dirty="0"/>
          </a:p>
        </p:txBody>
      </p:sp>
      <p:sp>
        <p:nvSpPr>
          <p:cNvPr id="7" name="Oval 6">
            <a:extLst>
              <a:ext uri="{FF2B5EF4-FFF2-40B4-BE49-F238E27FC236}">
                <a16:creationId xmlns:a16="http://schemas.microsoft.com/office/drawing/2014/main" id="{38D51644-545E-44E3-BC6E-2AD8AC8B2625}"/>
              </a:ext>
            </a:extLst>
          </p:cNvPr>
          <p:cNvSpPr/>
          <p:nvPr userDrawn="1"/>
        </p:nvSpPr>
        <p:spPr>
          <a:xfrm>
            <a:off x="-23164800" y="-13030200"/>
            <a:ext cx="395021" cy="39502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8" name="Oval 7">
            <a:extLst>
              <a:ext uri="{FF2B5EF4-FFF2-40B4-BE49-F238E27FC236}">
                <a16:creationId xmlns:a16="http://schemas.microsoft.com/office/drawing/2014/main" id="{C1B1CA3B-4E43-438A-9AA3-C4D817313CF4}"/>
              </a:ext>
            </a:extLst>
          </p:cNvPr>
          <p:cNvSpPr/>
          <p:nvPr userDrawn="1"/>
        </p:nvSpPr>
        <p:spPr>
          <a:xfrm>
            <a:off x="34961779" y="-13030200"/>
            <a:ext cx="395021" cy="39502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9" name="Oval 8">
            <a:extLst>
              <a:ext uri="{FF2B5EF4-FFF2-40B4-BE49-F238E27FC236}">
                <a16:creationId xmlns:a16="http://schemas.microsoft.com/office/drawing/2014/main" id="{23004496-AE44-4F53-BEA8-30179F68F210}"/>
              </a:ext>
            </a:extLst>
          </p:cNvPr>
          <p:cNvSpPr/>
          <p:nvPr userDrawn="1"/>
        </p:nvSpPr>
        <p:spPr>
          <a:xfrm>
            <a:off x="34961779" y="19493179"/>
            <a:ext cx="395021" cy="39502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0" name="Oval 9">
            <a:extLst>
              <a:ext uri="{FF2B5EF4-FFF2-40B4-BE49-F238E27FC236}">
                <a16:creationId xmlns:a16="http://schemas.microsoft.com/office/drawing/2014/main" id="{B4C10C7B-BAE9-4433-8761-500EAC3C28A0}"/>
              </a:ext>
            </a:extLst>
          </p:cNvPr>
          <p:cNvSpPr/>
          <p:nvPr userDrawn="1"/>
        </p:nvSpPr>
        <p:spPr>
          <a:xfrm>
            <a:off x="-23164800" y="19493179"/>
            <a:ext cx="395021" cy="39502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8"/>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9Slide03 Arima Madurai Black" panose="00000A00000000000000" pitchFamily="2" charset="0"/>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dirty="0">
                <a:solidFill>
                  <a:schemeClr val="bg1">
                    <a:lumMod val="75000"/>
                  </a:schemeClr>
                </a:solidFill>
                <a:latin typeface="#9Slide03 Arima Madurai Black" panose="00000A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gr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54" r:id="rId2"/>
    <p:sldLayoutId id="2147483649" r:id="rId3"/>
    <p:sldLayoutId id="2147483657" r:id="rId4"/>
    <p:sldLayoutId id="2147483650" r:id="rId5"/>
    <p:sldLayoutId id="2147483652"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9Slide07 Cadena" panose="02000503000000020004"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9Slide03 Arima Madurai Black" panose="00000A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9Slide03 Arima Madurai Black" panose="00000A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9Slide03 Arima Madurai Black" panose="00000A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9Slide03 Arima Madurai Black" panose="00000A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9Slide03 Arima Madurai Black" panose="00000A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1pPr>
            <a:lvl2pPr lvl="1"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2pPr>
            <a:lvl3pPr lvl="2"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3pPr>
            <a:lvl4pPr lvl="3"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4pPr>
            <a:lvl5pPr lvl="4"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5pPr>
            <a:lvl6pPr lvl="5"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6pPr>
            <a:lvl7pPr lvl="6"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7pPr>
            <a:lvl8pPr lvl="7"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8pPr>
            <a:lvl9pPr lvl="8"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9pPr>
          </a:lstStyle>
          <a:p>
            <a:endParaRPr dirty="0"/>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1pPr>
            <a:lvl2pPr marL="914400" lvl="1"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00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dirty="0"/>
          </a:p>
        </p:txBody>
      </p:sp>
    </p:spTree>
    <p:extLst>
      <p:ext uri="{BB962C8B-B14F-4D97-AF65-F5344CB8AC3E}">
        <p14:creationId xmlns:p14="http://schemas.microsoft.com/office/powerpoint/2010/main" val="3785084257"/>
      </p:ext>
    </p:extLst>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9Slide07 IcielBaliho Script" pitchFamily="2" charset="0"/>
          <a:ea typeface="#9Slide07 IcielBaliho Script" pitchFamily="2" charset="0"/>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9Slide03 Arima Madurai Black" panose="00000A00000000000000" pitchFamily="2" charset="0"/>
          <a:ea typeface="#9Slide03 Arima Madurai Black" panose="00000A00000000000000" pitchFamily="2" charset="0"/>
          <a:cs typeface="#9Slide03 Arima Madurai Black" panose="00000A00000000000000" pitchFamily="2"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0.jpe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28.jpe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23.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24.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23.png"/><Relationship Id="rId7" Type="http://schemas.openxmlformats.org/officeDocument/2006/relationships/image" Target="../media/image41.pn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24.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4.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27.jpe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0.jpe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093F9B-DCC1-74D6-43D4-51D62C6B19F7}"/>
              </a:ext>
            </a:extLst>
          </p:cNvPr>
          <p:cNvPicPr>
            <a:picLocks noChangeAspect="1"/>
          </p:cNvPicPr>
          <p:nvPr/>
        </p:nvPicPr>
        <p:blipFill rotWithShape="1">
          <a:blip r:embed="rId2"/>
          <a:srcRect l="8278" r="8278"/>
          <a:stretch/>
        </p:blipFill>
        <p:spPr>
          <a:xfrm>
            <a:off x="0" y="0"/>
            <a:ext cx="12192000" cy="6858000"/>
          </a:xfrm>
          <a:prstGeom prst="rect">
            <a:avLst/>
          </a:prstGeom>
        </p:spPr>
      </p:pic>
      <p:sp>
        <p:nvSpPr>
          <p:cNvPr id="2" name="Title 1">
            <a:extLst>
              <a:ext uri="{FF2B5EF4-FFF2-40B4-BE49-F238E27FC236}">
                <a16:creationId xmlns:a16="http://schemas.microsoft.com/office/drawing/2014/main" id="{2BCE81E2-59FE-6FA2-B220-962B3B66D0FE}"/>
              </a:ext>
            </a:extLst>
          </p:cNvPr>
          <p:cNvSpPr>
            <a:spLocks noGrp="1"/>
          </p:cNvSpPr>
          <p:nvPr>
            <p:ph type="title"/>
          </p:nvPr>
        </p:nvSpPr>
        <p:spPr>
          <a:xfrm>
            <a:off x="993228" y="399615"/>
            <a:ext cx="9710936" cy="2162773"/>
          </a:xfrm>
        </p:spPr>
        <p:txBody>
          <a:bodyPr/>
          <a:lstStyle/>
          <a:p>
            <a:r>
              <a:rPr lang="vi-VN" sz="6400" dirty="0">
                <a:solidFill>
                  <a:srgbClr val="000000"/>
                </a:solidFill>
              </a:rPr>
              <a:t>CHÀO MỪNG CÁC EM ĐẾN VỚI BUỔI HỌC</a:t>
            </a:r>
            <a:endParaRPr lang="en-US" sz="6400" dirty="0">
              <a:solidFill>
                <a:srgbClr val="000000"/>
              </a:solidFill>
            </a:endParaRPr>
          </a:p>
        </p:txBody>
      </p:sp>
      <p:sp>
        <p:nvSpPr>
          <p:cNvPr id="7" name="TextBox 6">
            <a:extLst>
              <a:ext uri="{FF2B5EF4-FFF2-40B4-BE49-F238E27FC236}">
                <a16:creationId xmlns:a16="http://schemas.microsoft.com/office/drawing/2014/main" id="{CE5EBF04-6990-9385-7908-F1E5E4A1210E}"/>
              </a:ext>
            </a:extLst>
          </p:cNvPr>
          <p:cNvSpPr txBox="1"/>
          <p:nvPr/>
        </p:nvSpPr>
        <p:spPr>
          <a:xfrm>
            <a:off x="2701871" y="2562388"/>
            <a:ext cx="5582692" cy="584775"/>
          </a:xfrm>
          <a:prstGeom prst="rect">
            <a:avLst/>
          </a:prstGeom>
          <a:noFill/>
        </p:spPr>
        <p:txBody>
          <a:bodyPr wrap="square" rtlCol="0">
            <a:spAutoFit/>
          </a:bodyPr>
          <a:lstStyle/>
          <a:p>
            <a:pPr defTabSz="1219170">
              <a:buClr>
                <a:srgbClr val="000000"/>
              </a:buClr>
            </a:pPr>
            <a:r>
              <a:rPr lang="vi-VN" sz="3200" kern="0" dirty="0">
                <a:solidFill>
                  <a:srgbClr val="000000"/>
                </a:solidFill>
                <a:latin typeface="#9Slide07 IcielBaliho Script" pitchFamily="2" charset="0"/>
                <a:cs typeface="Arial"/>
                <a:sym typeface="Arial"/>
              </a:rPr>
              <a:t>Giáo viên:</a:t>
            </a:r>
            <a:r>
              <a:rPr lang="en-US" sz="3200" kern="0" dirty="0">
                <a:solidFill>
                  <a:srgbClr val="000000"/>
                </a:solidFill>
                <a:latin typeface="#9Slide07 IcielBaliho Script" pitchFamily="2" charset="0"/>
                <a:cs typeface="Arial"/>
                <a:sym typeface="Arial"/>
              </a:rPr>
              <a:t> Phạm </a:t>
            </a:r>
            <a:r>
              <a:rPr lang="en-US" sz="3200" kern="0" dirty="0" err="1">
                <a:solidFill>
                  <a:srgbClr val="000000"/>
                </a:solidFill>
                <a:latin typeface="#9Slide07 IcielBaliho Script" pitchFamily="2" charset="0"/>
                <a:cs typeface="Arial"/>
                <a:sym typeface="Arial"/>
              </a:rPr>
              <a:t>Nguyễn</a:t>
            </a:r>
            <a:r>
              <a:rPr lang="en-US" sz="3200" kern="0" dirty="0">
                <a:solidFill>
                  <a:srgbClr val="000000"/>
                </a:solidFill>
                <a:latin typeface="#9Slide07 IcielBaliho Script" pitchFamily="2" charset="0"/>
                <a:cs typeface="Arial"/>
                <a:sym typeface="Arial"/>
              </a:rPr>
              <a:t> </a:t>
            </a:r>
            <a:r>
              <a:rPr lang="en-US" sz="3200" kern="0" dirty="0" err="1">
                <a:solidFill>
                  <a:srgbClr val="000000"/>
                </a:solidFill>
                <a:latin typeface="#9Slide07 IcielBaliho Script" pitchFamily="2" charset="0"/>
                <a:cs typeface="Arial"/>
                <a:sym typeface="Arial"/>
              </a:rPr>
              <a:t>Kiều</a:t>
            </a:r>
            <a:r>
              <a:rPr lang="en-US" sz="3200" kern="0" dirty="0">
                <a:solidFill>
                  <a:srgbClr val="000000"/>
                </a:solidFill>
                <a:latin typeface="#9Slide07 IcielBaliho Script" pitchFamily="2" charset="0"/>
                <a:cs typeface="Arial"/>
                <a:sym typeface="Arial"/>
              </a:rPr>
              <a:t> Oanh</a:t>
            </a:r>
            <a:r>
              <a:rPr lang="vi-VN" sz="3200" kern="0" dirty="0">
                <a:solidFill>
                  <a:srgbClr val="000000"/>
                </a:solidFill>
                <a:latin typeface="#9Slide07 IcielBaliho Script" pitchFamily="2" charset="0"/>
                <a:cs typeface="Arial"/>
                <a:sym typeface="Arial"/>
              </a:rPr>
              <a:t> </a:t>
            </a:r>
            <a:endParaRPr lang="en-US" sz="3200" kern="0" dirty="0">
              <a:solidFill>
                <a:srgbClr val="000000"/>
              </a:solidFill>
              <a:latin typeface="#9Slide07 IcielBaliho Script" pitchFamily="2" charset="0"/>
              <a:cs typeface="Arial"/>
              <a:sym typeface="Arial"/>
            </a:endParaRPr>
          </a:p>
        </p:txBody>
      </p:sp>
      <p:sp>
        <p:nvSpPr>
          <p:cNvPr id="13" name="TextBox 12">
            <a:extLst>
              <a:ext uri="{FF2B5EF4-FFF2-40B4-BE49-F238E27FC236}">
                <a16:creationId xmlns:a16="http://schemas.microsoft.com/office/drawing/2014/main" id="{9634A6E0-D79A-C247-CB5C-808A4BCCB2C9}"/>
              </a:ext>
            </a:extLst>
          </p:cNvPr>
          <p:cNvSpPr txBox="1"/>
          <p:nvPr/>
        </p:nvSpPr>
        <p:spPr>
          <a:xfrm>
            <a:off x="13696731" y="-1118092"/>
            <a:ext cx="1955664" cy="830997"/>
          </a:xfrm>
          <a:prstGeom prst="rect">
            <a:avLst/>
          </a:prstGeom>
          <a:noFill/>
        </p:spPr>
        <p:txBody>
          <a:bodyPr wrap="none" lIns="0" tIns="0" rIns="0" bIns="0" rtlCol="0">
            <a:spAutoFit/>
          </a:bodyPr>
          <a:lstStyle/>
          <a:p>
            <a:pPr algn="l"/>
            <a:r>
              <a:rPr lang="en-US" sz="5400" dirty="0">
                <a:solidFill>
                  <a:schemeClr val="tx1">
                    <a:lumMod val="85000"/>
                    <a:lumOff val="15000"/>
                  </a:schemeClr>
                </a:solidFill>
                <a:latin typeface="+mj-lt"/>
              </a:rPr>
              <a:t>Bài 20</a:t>
            </a:r>
          </a:p>
        </p:txBody>
      </p:sp>
      <p:sp>
        <p:nvSpPr>
          <p:cNvPr id="14" name="TextBox 13">
            <a:extLst>
              <a:ext uri="{FF2B5EF4-FFF2-40B4-BE49-F238E27FC236}">
                <a16:creationId xmlns:a16="http://schemas.microsoft.com/office/drawing/2014/main" id="{42EBBA20-7D6A-7C6D-A4E7-076D54691398}"/>
              </a:ext>
            </a:extLst>
          </p:cNvPr>
          <p:cNvSpPr txBox="1"/>
          <p:nvPr/>
        </p:nvSpPr>
        <p:spPr>
          <a:xfrm>
            <a:off x="12760511" y="413867"/>
            <a:ext cx="3832731" cy="3323987"/>
          </a:xfrm>
          <a:prstGeom prst="rect">
            <a:avLst/>
          </a:prstGeom>
          <a:noFill/>
        </p:spPr>
        <p:txBody>
          <a:bodyPr wrap="square" lIns="0" tIns="0" rIns="0" bIns="0" rtlCol="0">
            <a:spAutoFit/>
          </a:bodyPr>
          <a:lstStyle/>
          <a:p>
            <a:pPr algn="ctr"/>
            <a:r>
              <a:rPr lang="en-US" sz="5400" dirty="0">
                <a:solidFill>
                  <a:schemeClr val="tx1">
                    <a:lumMod val="85000"/>
                    <a:lumOff val="15000"/>
                  </a:schemeClr>
                </a:solidFill>
                <a:latin typeface="+mj-lt"/>
              </a:rPr>
              <a:t>TỪ TRƯỜNG TRÁI ĐẤT – SỬ DỤNG LA BÀN</a:t>
            </a:r>
          </a:p>
        </p:txBody>
      </p:sp>
      <p:sp>
        <p:nvSpPr>
          <p:cNvPr id="15" name="Rectangle 14">
            <a:extLst>
              <a:ext uri="{FF2B5EF4-FFF2-40B4-BE49-F238E27FC236}">
                <a16:creationId xmlns:a16="http://schemas.microsoft.com/office/drawing/2014/main" id="{41A05FDD-78C7-53B2-A288-5501D86359C3}"/>
              </a:ext>
            </a:extLst>
          </p:cNvPr>
          <p:cNvSpPr/>
          <p:nvPr/>
        </p:nvSpPr>
        <p:spPr>
          <a:xfrm>
            <a:off x="12658672" y="-123279"/>
            <a:ext cx="1431878" cy="285751"/>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lt1">
                    <a:alpha val="0"/>
                  </a:schemeClr>
                </a:solidFill>
              </a:rPr>
              <a:t>1</a:t>
            </a:r>
          </a:p>
        </p:txBody>
      </p:sp>
      <p:sp>
        <p:nvSpPr>
          <p:cNvPr id="16" name="Rectangle 15">
            <a:extLst>
              <a:ext uri="{FF2B5EF4-FFF2-40B4-BE49-F238E27FC236}">
                <a16:creationId xmlns:a16="http://schemas.microsoft.com/office/drawing/2014/main" id="{FF99E1C8-35EB-2760-C87A-F5A4CDC45D3A}"/>
              </a:ext>
            </a:extLst>
          </p:cNvPr>
          <p:cNvSpPr/>
          <p:nvPr/>
        </p:nvSpPr>
        <p:spPr>
          <a:xfrm>
            <a:off x="13729486" y="-129932"/>
            <a:ext cx="1431878" cy="28575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lt1">
                    <a:alpha val="0"/>
                  </a:schemeClr>
                </a:solidFill>
              </a:rPr>
              <a:t>2</a:t>
            </a:r>
          </a:p>
        </p:txBody>
      </p:sp>
      <p:sp>
        <p:nvSpPr>
          <p:cNvPr id="17" name="Rectangle 16">
            <a:extLst>
              <a:ext uri="{FF2B5EF4-FFF2-40B4-BE49-F238E27FC236}">
                <a16:creationId xmlns:a16="http://schemas.microsoft.com/office/drawing/2014/main" id="{B274C6EA-D76D-9CDD-2004-788E578C8FA7}"/>
              </a:ext>
            </a:extLst>
          </p:cNvPr>
          <p:cNvSpPr/>
          <p:nvPr/>
        </p:nvSpPr>
        <p:spPr>
          <a:xfrm>
            <a:off x="15161364" y="-129932"/>
            <a:ext cx="1431878" cy="28575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lt1">
                    <a:alpha val="0"/>
                  </a:schemeClr>
                </a:solidFill>
              </a:rPr>
              <a:t>3</a:t>
            </a:r>
          </a:p>
        </p:txBody>
      </p:sp>
      <p:pic>
        <p:nvPicPr>
          <p:cNvPr id="18" name="Picture 17">
            <a:extLst>
              <a:ext uri="{FF2B5EF4-FFF2-40B4-BE49-F238E27FC236}">
                <a16:creationId xmlns:a16="http://schemas.microsoft.com/office/drawing/2014/main" id="{80D6E32C-CBDE-2AAD-E0B8-7EA44082DE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3737854"/>
            <a:ext cx="3166299" cy="2895600"/>
          </a:xfrm>
          <a:prstGeom prst="rect">
            <a:avLst/>
          </a:prstGeom>
        </p:spPr>
      </p:pic>
      <p:pic>
        <p:nvPicPr>
          <p:cNvPr id="11" name="Picture 2" descr="Little smart student experiencing magnet">
            <a:extLst>
              <a:ext uri="{FF2B5EF4-FFF2-40B4-BE49-F238E27FC236}">
                <a16:creationId xmlns:a16="http://schemas.microsoft.com/office/drawing/2014/main" id="{C64DE631-B15A-B53E-E82B-30AC0CA404B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994" b="95847" l="639" r="99361">
                        <a14:foregroundMark x1="11022" y1="20447" x2="18051" y2="62460"/>
                        <a14:foregroundMark x1="11022" y1="24441" x2="8307" y2="61661"/>
                        <a14:foregroundMark x1="8307" y1="61661" x2="8307" y2="61661"/>
                        <a14:foregroundMark x1="5591" y1="28754" x2="2875" y2="58307"/>
                        <a14:foregroundMark x1="9105" y1="25559" x2="17412" y2="66134"/>
                        <a14:foregroundMark x1="23323" y1="24121" x2="32268" y2="56709"/>
                        <a14:foregroundMark x1="32268" y1="56709" x2="32268" y2="56709"/>
                        <a14:foregroundMark x1="24441" y1="21406" x2="47923" y2="64217"/>
                        <a14:foregroundMark x1="28754" y1="24920" x2="49521" y2="71246"/>
                        <a14:foregroundMark x1="41214" y1="20607" x2="41853" y2="63578"/>
                        <a14:foregroundMark x1="31629" y1="23323" x2="639" y2="35942"/>
                        <a14:foregroundMark x1="19169" y1="19010" x2="1597" y2="30671"/>
                        <a14:foregroundMark x1="12939" y1="22684" x2="3674" y2="26038"/>
                        <a14:foregroundMark x1="30831" y1="18051" x2="41693" y2="38498"/>
                        <a14:foregroundMark x1="45208" y1="18211" x2="37859" y2="46965"/>
                        <a14:foregroundMark x1="40575" y1="19169" x2="15176" y2="24121"/>
                        <a14:foregroundMark x1="42652" y1="21565" x2="41374" y2="49042"/>
                        <a14:foregroundMark x1="36581" y1="11502" x2="18690" y2="29553"/>
                        <a14:foregroundMark x1="38019" y1="19329" x2="44728" y2="57508"/>
                        <a14:foregroundMark x1="44728" y1="57508" x2="44728" y2="57188"/>
                        <a14:foregroundMark x1="48243" y1="29233" x2="55272" y2="66454"/>
                        <a14:foregroundMark x1="55272" y1="66454" x2="55272" y2="65655"/>
                        <a14:foregroundMark x1="43770" y1="20767" x2="28435" y2="35304"/>
                        <a14:foregroundMark x1="59585" y1="15495" x2="82268" y2="24920"/>
                        <a14:foregroundMark x1="49042" y1="7508" x2="80351" y2="27316"/>
                        <a14:foregroundMark x1="73962" y1="10703" x2="76198" y2="53035"/>
                        <a14:foregroundMark x1="64908" y1="52721" x2="65815" y2="56869"/>
                        <a14:foregroundMark x1="63775" y1="47543" x2="64488" y2="50802"/>
                        <a14:foregroundMark x1="55751" y1="10863" x2="63486" y2="46223"/>
                        <a14:foregroundMark x1="35623" y1="34984" x2="1438" y2="55112"/>
                        <a14:foregroundMark x1="1438" y1="55112" x2="1438" y2="51917"/>
                        <a14:foregroundMark x1="13099" y1="38498" x2="34665" y2="61182"/>
                        <a14:foregroundMark x1="20607" y1="39617" x2="35623" y2="79393"/>
                        <a14:foregroundMark x1="1118" y1="62939" x2="5591" y2="87061"/>
                        <a14:foregroundMark x1="7348" y1="79553" x2="15815" y2="91693"/>
                        <a14:foregroundMark x1="4313" y1="87700" x2="38978" y2="88498"/>
                        <a14:foregroundMark x1="5911" y1="91214" x2="25879" y2="91374"/>
                        <a14:foregroundMark x1="4473" y1="89297" x2="19489" y2="93930"/>
                        <a14:foregroundMark x1="7029" y1="89297" x2="9265" y2="94249"/>
                        <a14:foregroundMark x1="53195" y1="86102" x2="89297" y2="90256"/>
                        <a14:foregroundMark x1="80990" y1="66134" x2="97284" y2="82907"/>
                        <a14:foregroundMark x1="89137" y1="57668" x2="94409" y2="64537"/>
                        <a14:foregroundMark x1="44728" y1="79073" x2="53355" y2="91534"/>
                        <a14:foregroundMark x1="38818" y1="84345" x2="48562" y2="90096"/>
                        <a14:foregroundMark x1="4473" y1="90256" x2="5911" y2="96006"/>
                        <a14:foregroundMark x1="5751" y1="90895" x2="9265" y2="92971"/>
                        <a14:foregroundMark x1="80511" y1="45527" x2="87859" y2="65655"/>
                        <a14:foregroundMark x1="75080" y1="51438" x2="83387" y2="65176"/>
                        <a14:foregroundMark x1="80351" y1="53355" x2="86422" y2="61981"/>
                        <a14:foregroundMark x1="88019" y1="7668" x2="94249" y2="27316"/>
                        <a14:foregroundMark x1="95847" y1="14537" x2="90415" y2="31310"/>
                        <a14:foregroundMark x1="86262" y1="4153" x2="77316" y2="17891"/>
                        <a14:foregroundMark x1="86741" y1="8466" x2="96006" y2="24601"/>
                        <a14:foregroundMark x1="94728" y1="10224" x2="99361" y2="27316"/>
                        <a14:foregroundMark x1="95687" y1="20128" x2="94249" y2="44569"/>
                        <a14:foregroundMark x1="88339" y1="33387" x2="92492" y2="59585"/>
                        <a14:foregroundMark x1="60224" y1="13738" x2="89617" y2="7188"/>
                        <a14:foregroundMark x1="82588" y1="8307" x2="95847" y2="8626"/>
                        <a14:foregroundMark x1="66454" y1="5431" x2="84026" y2="4313"/>
                        <a14:foregroundMark x1="93291" y1="59744" x2="96805" y2="90415"/>
                        <a14:foregroundMark x1="80831" y1="86422" x2="89137" y2="94249"/>
                        <a14:foregroundMark x1="95367" y1="90415" x2="95527" y2="94728"/>
                        <a14:backgroundMark x1="55431" y1="39137" x2="56709" y2="41534"/>
                        <a14:backgroundMark x1="55591" y1="40895" x2="57987" y2="44888"/>
                        <a14:backgroundMark x1="58466" y1="46006" x2="60224" y2="49201"/>
                        <a14:backgroundMark x1="58466" y1="43131" x2="60863" y2="48722"/>
                        <a14:backgroundMark x1="61502" y1="52077" x2="62300" y2="53834"/>
                      </a14:backgroundRemoval>
                    </a14:imgEffect>
                  </a14:imgLayer>
                </a14:imgProps>
              </a:ext>
              <a:ext uri="{28A0092B-C50C-407E-A947-70E740481C1C}">
                <a14:useLocalDpi xmlns:a14="http://schemas.microsoft.com/office/drawing/2010/main" val="0"/>
              </a:ext>
            </a:extLst>
          </a:blip>
          <a:srcRect/>
          <a:stretch>
            <a:fillRect/>
          </a:stretch>
        </p:blipFill>
        <p:spPr bwMode="auto">
          <a:xfrm>
            <a:off x="4057844" y="7394521"/>
            <a:ext cx="4149024" cy="414902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69592B5A-51A9-CAFF-C265-DF81F6616D8E}"/>
              </a:ext>
            </a:extLst>
          </p:cNvPr>
          <p:cNvSpPr txBox="1"/>
          <p:nvPr/>
        </p:nvSpPr>
        <p:spPr>
          <a:xfrm>
            <a:off x="1881590" y="-1297181"/>
            <a:ext cx="8551179" cy="984885"/>
          </a:xfrm>
          <a:prstGeom prst="rect">
            <a:avLst/>
          </a:prstGeom>
          <a:noFill/>
        </p:spPr>
        <p:txBody>
          <a:bodyPr wrap="square" lIns="0" tIns="0" rIns="0" bIns="0" rtlCol="0">
            <a:spAutoFit/>
          </a:bodyPr>
          <a:lstStyle/>
          <a:p>
            <a:pPr algn="ctr"/>
            <a:r>
              <a:rPr lang="vi-VN" sz="3200" dirty="0">
                <a:solidFill>
                  <a:schemeClr val="tx1">
                    <a:lumMod val="85000"/>
                    <a:lumOff val="15000"/>
                  </a:schemeClr>
                </a:solidFill>
                <a:latin typeface="+mj-lt"/>
              </a:rPr>
              <a:t>Vì sao thanh nam châm khi treo tự do luôn chỉ hướng Bắc - Nam?</a:t>
            </a:r>
            <a:endParaRPr lang="en-US" sz="3200" dirty="0">
              <a:solidFill>
                <a:schemeClr val="tx1">
                  <a:lumMod val="85000"/>
                  <a:lumOff val="15000"/>
                </a:schemeClr>
              </a:solidFill>
              <a:latin typeface="+mj-lt"/>
            </a:endParaRPr>
          </a:p>
        </p:txBody>
      </p:sp>
    </p:spTree>
    <p:extLst>
      <p:ext uri="{BB962C8B-B14F-4D97-AF65-F5344CB8AC3E}">
        <p14:creationId xmlns:p14="http://schemas.microsoft.com/office/powerpoint/2010/main" val="211945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1125"/>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C342452-0A51-5ECC-D748-3DCC2B4D7D1E}"/>
              </a:ext>
            </a:extLst>
          </p:cNvPr>
          <p:cNvPicPr>
            <a:picLocks noChangeAspect="1"/>
          </p:cNvPicPr>
          <p:nvPr/>
        </p:nvPicPr>
        <p:blipFill rotWithShape="1">
          <a:blip r:embed="rId2">
            <a:extLst>
              <a:ext uri="{28A0092B-C50C-407E-A947-70E740481C1C}">
                <a14:useLocalDpi xmlns:a14="http://schemas.microsoft.com/office/drawing/2010/main" val="0"/>
              </a:ext>
            </a:extLst>
          </a:blip>
          <a:srcRect b="4807"/>
          <a:stretch/>
        </p:blipFill>
        <p:spPr>
          <a:xfrm>
            <a:off x="1689488" y="1296718"/>
            <a:ext cx="8570110" cy="4684672"/>
          </a:xfrm>
          <a:prstGeom prst="rect">
            <a:avLst/>
          </a:prstGeom>
        </p:spPr>
      </p:pic>
      <p:sp>
        <p:nvSpPr>
          <p:cNvPr id="10" name="Diamond 9">
            <a:extLst>
              <a:ext uri="{FF2B5EF4-FFF2-40B4-BE49-F238E27FC236}">
                <a16:creationId xmlns:a16="http://schemas.microsoft.com/office/drawing/2014/main" id="{06D38C01-CD01-4ECC-BC4D-D60D8B88A0EF}"/>
              </a:ext>
            </a:extLst>
          </p:cNvPr>
          <p:cNvSpPr/>
          <p:nvPr/>
        </p:nvSpPr>
        <p:spPr>
          <a:xfrm rot="16200000" flipH="1">
            <a:off x="10250594" y="-2751148"/>
            <a:ext cx="3924271" cy="498774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3" name="Diamond 12">
            <a:extLst>
              <a:ext uri="{FF2B5EF4-FFF2-40B4-BE49-F238E27FC236}">
                <a16:creationId xmlns:a16="http://schemas.microsoft.com/office/drawing/2014/main" id="{4F99A5AD-7426-4FE5-BB8B-F5A5DE4103D8}"/>
              </a:ext>
            </a:extLst>
          </p:cNvPr>
          <p:cNvSpPr/>
          <p:nvPr/>
        </p:nvSpPr>
        <p:spPr>
          <a:xfrm rot="18900000" flipH="1">
            <a:off x="14909744"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4" name="Diamond 13">
            <a:extLst>
              <a:ext uri="{FF2B5EF4-FFF2-40B4-BE49-F238E27FC236}">
                <a16:creationId xmlns:a16="http://schemas.microsoft.com/office/drawing/2014/main" id="{8EB46E0C-C6E5-40AF-8F1E-C573E2461EE0}"/>
              </a:ext>
            </a:extLst>
          </p:cNvPr>
          <p:cNvSpPr/>
          <p:nvPr/>
        </p:nvSpPr>
        <p:spPr>
          <a:xfrm rot="2700000" flipH="1">
            <a:off x="13368141" y="390519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9" name="Diamond 8">
            <a:extLst>
              <a:ext uri="{FF2B5EF4-FFF2-40B4-BE49-F238E27FC236}">
                <a16:creationId xmlns:a16="http://schemas.microsoft.com/office/drawing/2014/main" id="{703AC2F7-3900-4EEA-A004-368C0981AD12}"/>
              </a:ext>
            </a:extLst>
          </p:cNvPr>
          <p:cNvSpPr/>
          <p:nvPr/>
        </p:nvSpPr>
        <p:spPr>
          <a:xfrm rot="5400000">
            <a:off x="-1944765" y="-2652691"/>
            <a:ext cx="3924271" cy="4911542"/>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1" name="Diamond 10">
            <a:extLst>
              <a:ext uri="{FF2B5EF4-FFF2-40B4-BE49-F238E27FC236}">
                <a16:creationId xmlns:a16="http://schemas.microsoft.com/office/drawing/2014/main" id="{CA89D56E-5985-4AB0-91AD-91E9868B0227}"/>
              </a:ext>
            </a:extLst>
          </p:cNvPr>
          <p:cNvSpPr/>
          <p:nvPr/>
        </p:nvSpPr>
        <p:spPr>
          <a:xfrm rot="2700000">
            <a:off x="-6597659"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2" name="Diamond 11">
            <a:extLst>
              <a:ext uri="{FF2B5EF4-FFF2-40B4-BE49-F238E27FC236}">
                <a16:creationId xmlns:a16="http://schemas.microsoft.com/office/drawing/2014/main" id="{0A1B74DF-CC28-407E-A1B9-93FC4624375D}"/>
              </a:ext>
            </a:extLst>
          </p:cNvPr>
          <p:cNvSpPr/>
          <p:nvPr/>
        </p:nvSpPr>
        <p:spPr>
          <a:xfrm rot="18900000">
            <a:off x="-5100411" y="3905200"/>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6" name="Rectangle: Rounded Corners 15">
            <a:extLst>
              <a:ext uri="{FF2B5EF4-FFF2-40B4-BE49-F238E27FC236}">
                <a16:creationId xmlns:a16="http://schemas.microsoft.com/office/drawing/2014/main" id="{7AFF771C-2BB9-2101-95F8-AC493DBAD97D}"/>
              </a:ext>
            </a:extLst>
          </p:cNvPr>
          <p:cNvSpPr/>
          <p:nvPr/>
        </p:nvSpPr>
        <p:spPr>
          <a:xfrm>
            <a:off x="1771750" y="431871"/>
            <a:ext cx="4476650" cy="647466"/>
          </a:xfrm>
          <a:prstGeom prst="roundRect">
            <a:avLst/>
          </a:prstGeom>
          <a:solidFill>
            <a:srgbClr val="FC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1" name="TextBox 20">
            <a:extLst>
              <a:ext uri="{FF2B5EF4-FFF2-40B4-BE49-F238E27FC236}">
                <a16:creationId xmlns:a16="http://schemas.microsoft.com/office/drawing/2014/main" id="{91CCC027-C106-6B61-C050-5CD7EE4CE2E0}"/>
              </a:ext>
            </a:extLst>
          </p:cNvPr>
          <p:cNvSpPr txBox="1"/>
          <p:nvPr/>
        </p:nvSpPr>
        <p:spPr>
          <a:xfrm>
            <a:off x="2006185" y="572282"/>
            <a:ext cx="3937416" cy="430887"/>
          </a:xfrm>
          <a:prstGeom prst="rect">
            <a:avLst/>
          </a:prstGeom>
          <a:noFill/>
        </p:spPr>
        <p:txBody>
          <a:bodyPr wrap="square" lIns="0" tIns="0" rIns="0" bIns="0" rtlCol="0">
            <a:spAutoFit/>
          </a:bodyPr>
          <a:lstStyle/>
          <a:p>
            <a:pPr algn="ctr"/>
            <a:r>
              <a:rPr lang="vi-VN" sz="2800" dirty="0">
                <a:solidFill>
                  <a:schemeClr val="tx1">
                    <a:lumMod val="85000"/>
                    <a:lumOff val="15000"/>
                  </a:schemeClr>
                </a:solidFill>
                <a:latin typeface="#9Slide07 Cadena" panose="02000503000000020004" pitchFamily="2" charset="0"/>
              </a:rPr>
              <a:t>Mô tả từ trường Trái Đất</a:t>
            </a:r>
            <a:endParaRPr lang="en-US" sz="2800" dirty="0">
              <a:solidFill>
                <a:schemeClr val="tx1">
                  <a:lumMod val="85000"/>
                  <a:lumOff val="15000"/>
                </a:schemeClr>
              </a:solidFill>
              <a:latin typeface="#9Slide07 Cadena" panose="02000503000000020004" pitchFamily="2" charset="0"/>
            </a:endParaRPr>
          </a:p>
        </p:txBody>
      </p:sp>
      <p:sp>
        <p:nvSpPr>
          <p:cNvPr id="22" name="Oval 21">
            <a:extLst>
              <a:ext uri="{FF2B5EF4-FFF2-40B4-BE49-F238E27FC236}">
                <a16:creationId xmlns:a16="http://schemas.microsoft.com/office/drawing/2014/main" id="{5CAA2F3F-A754-B963-B6B0-42E7509D5BEC}"/>
              </a:ext>
            </a:extLst>
          </p:cNvPr>
          <p:cNvSpPr/>
          <p:nvPr/>
        </p:nvSpPr>
        <p:spPr>
          <a:xfrm rot="5400000">
            <a:off x="1270138" y="356209"/>
            <a:ext cx="767580" cy="767580"/>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23" name="Picture 2">
            <a:extLst>
              <a:ext uri="{FF2B5EF4-FFF2-40B4-BE49-F238E27FC236}">
                <a16:creationId xmlns:a16="http://schemas.microsoft.com/office/drawing/2014/main" id="{54291303-247A-102D-2CC2-A005ED4D68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9481" y="467280"/>
            <a:ext cx="576651" cy="57665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hong cách cắt giấy xếp lớp vector Sơ đồ từ trường Trái đất">
            <a:extLst>
              <a:ext uri="{FF2B5EF4-FFF2-40B4-BE49-F238E27FC236}">
                <a16:creationId xmlns:a16="http://schemas.microsoft.com/office/drawing/2014/main" id="{E786E76B-56A2-4582-B2D6-4950019DC5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25400" y="5326566"/>
            <a:ext cx="3239823" cy="2241957"/>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Biểu đồ gió mặt trời minh họa các vector">
            <a:extLst>
              <a:ext uri="{FF2B5EF4-FFF2-40B4-BE49-F238E27FC236}">
                <a16:creationId xmlns:a16="http://schemas.microsoft.com/office/drawing/2014/main" id="{819AD236-C706-4D90-5226-519DDB51B4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07704" y="486539"/>
            <a:ext cx="3773542" cy="26764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5BF8ACD-7A7F-1DF7-4FC5-C3792D111B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5903" y="3810000"/>
            <a:ext cx="2659001" cy="1774052"/>
          </a:xfrm>
          <a:prstGeom prst="rect">
            <a:avLst/>
          </a:prstGeom>
        </p:spPr>
      </p:pic>
      <p:pic>
        <p:nvPicPr>
          <p:cNvPr id="5122" name="Picture 2" descr="Những điểm ngắm cực quang nổi tiếng thế giới - VnExpress Du lịch">
            <a:extLst>
              <a:ext uri="{FF2B5EF4-FFF2-40B4-BE49-F238E27FC236}">
                <a16:creationId xmlns:a16="http://schemas.microsoft.com/office/drawing/2014/main" id="{F50360FB-E41C-7B9C-08BE-48FAC5D9BE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81896" y="4025366"/>
            <a:ext cx="2956754" cy="177405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043DB988-1FDA-EE89-A26F-E4CFEF3FE74D}"/>
              </a:ext>
            </a:extLst>
          </p:cNvPr>
          <p:cNvSpPr/>
          <p:nvPr/>
        </p:nvSpPr>
        <p:spPr>
          <a:xfrm>
            <a:off x="3640228" y="5995410"/>
            <a:ext cx="4911544" cy="6344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2400" dirty="0">
                <a:solidFill>
                  <a:schemeClr val="tx1">
                    <a:lumMod val="85000"/>
                    <a:lumOff val="15000"/>
                  </a:schemeClr>
                </a:solidFill>
                <a:latin typeface="#9Slide03 Arima Madurai Black" panose="00000A00000000000000" pitchFamily="2" charset="0"/>
              </a:rPr>
              <a:t>Bản đồ độ lớn từ trường Trái Đất</a:t>
            </a:r>
            <a:endParaRPr lang="en-US" sz="2400" dirty="0">
              <a:solidFill>
                <a:schemeClr val="tx1">
                  <a:lumMod val="85000"/>
                  <a:lumOff val="15000"/>
                </a:schemeClr>
              </a:solidFill>
              <a:latin typeface="#9Slide03 Arima Madurai Black" panose="00000A00000000000000" pitchFamily="2" charset="0"/>
            </a:endParaRPr>
          </a:p>
        </p:txBody>
      </p:sp>
    </p:spTree>
    <p:extLst>
      <p:ext uri="{BB962C8B-B14F-4D97-AF65-F5344CB8AC3E}">
        <p14:creationId xmlns:p14="http://schemas.microsoft.com/office/powerpoint/2010/main" val="3542526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5000"/>
                                  </p:iterate>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Diamond 9">
            <a:extLst>
              <a:ext uri="{FF2B5EF4-FFF2-40B4-BE49-F238E27FC236}">
                <a16:creationId xmlns:a16="http://schemas.microsoft.com/office/drawing/2014/main" id="{06D38C01-CD01-4ECC-BC4D-D60D8B88A0EF}"/>
              </a:ext>
            </a:extLst>
          </p:cNvPr>
          <p:cNvSpPr/>
          <p:nvPr/>
        </p:nvSpPr>
        <p:spPr>
          <a:xfrm rot="16200000" flipH="1">
            <a:off x="10250594" y="-2751148"/>
            <a:ext cx="3924271" cy="498774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3" name="Diamond 12">
            <a:extLst>
              <a:ext uri="{FF2B5EF4-FFF2-40B4-BE49-F238E27FC236}">
                <a16:creationId xmlns:a16="http://schemas.microsoft.com/office/drawing/2014/main" id="{4F99A5AD-7426-4FE5-BB8B-F5A5DE4103D8}"/>
              </a:ext>
            </a:extLst>
          </p:cNvPr>
          <p:cNvSpPr/>
          <p:nvPr/>
        </p:nvSpPr>
        <p:spPr>
          <a:xfrm rot="18900000" flipH="1">
            <a:off x="14909744"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4" name="Diamond 13">
            <a:extLst>
              <a:ext uri="{FF2B5EF4-FFF2-40B4-BE49-F238E27FC236}">
                <a16:creationId xmlns:a16="http://schemas.microsoft.com/office/drawing/2014/main" id="{8EB46E0C-C6E5-40AF-8F1E-C573E2461EE0}"/>
              </a:ext>
            </a:extLst>
          </p:cNvPr>
          <p:cNvSpPr/>
          <p:nvPr/>
        </p:nvSpPr>
        <p:spPr>
          <a:xfrm rot="2700000" flipH="1">
            <a:off x="13368141" y="390519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9" name="Diamond 8">
            <a:extLst>
              <a:ext uri="{FF2B5EF4-FFF2-40B4-BE49-F238E27FC236}">
                <a16:creationId xmlns:a16="http://schemas.microsoft.com/office/drawing/2014/main" id="{703AC2F7-3900-4EEA-A004-368C0981AD12}"/>
              </a:ext>
            </a:extLst>
          </p:cNvPr>
          <p:cNvSpPr/>
          <p:nvPr/>
        </p:nvSpPr>
        <p:spPr>
          <a:xfrm rot="5400000">
            <a:off x="-1944765" y="-2652691"/>
            <a:ext cx="3924271" cy="4911542"/>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1" name="Diamond 10">
            <a:extLst>
              <a:ext uri="{FF2B5EF4-FFF2-40B4-BE49-F238E27FC236}">
                <a16:creationId xmlns:a16="http://schemas.microsoft.com/office/drawing/2014/main" id="{CA89D56E-5985-4AB0-91AD-91E9868B0227}"/>
              </a:ext>
            </a:extLst>
          </p:cNvPr>
          <p:cNvSpPr/>
          <p:nvPr/>
        </p:nvSpPr>
        <p:spPr>
          <a:xfrm rot="2700000">
            <a:off x="-6597659"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2" name="Diamond 11">
            <a:extLst>
              <a:ext uri="{FF2B5EF4-FFF2-40B4-BE49-F238E27FC236}">
                <a16:creationId xmlns:a16="http://schemas.microsoft.com/office/drawing/2014/main" id="{0A1B74DF-CC28-407E-A1B9-93FC4624375D}"/>
              </a:ext>
            </a:extLst>
          </p:cNvPr>
          <p:cNvSpPr/>
          <p:nvPr/>
        </p:nvSpPr>
        <p:spPr>
          <a:xfrm rot="18900000">
            <a:off x="-5100411" y="3905200"/>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6" name="Rectangle: Rounded Corners 15">
            <a:extLst>
              <a:ext uri="{FF2B5EF4-FFF2-40B4-BE49-F238E27FC236}">
                <a16:creationId xmlns:a16="http://schemas.microsoft.com/office/drawing/2014/main" id="{7AFF771C-2BB9-2101-95F8-AC493DBAD97D}"/>
              </a:ext>
            </a:extLst>
          </p:cNvPr>
          <p:cNvSpPr/>
          <p:nvPr/>
        </p:nvSpPr>
        <p:spPr>
          <a:xfrm>
            <a:off x="1763464" y="279624"/>
            <a:ext cx="4484935" cy="647466"/>
          </a:xfrm>
          <a:prstGeom prst="roundRect">
            <a:avLst/>
          </a:prstGeom>
          <a:solidFill>
            <a:srgbClr val="FC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1" name="TextBox 20">
            <a:extLst>
              <a:ext uri="{FF2B5EF4-FFF2-40B4-BE49-F238E27FC236}">
                <a16:creationId xmlns:a16="http://schemas.microsoft.com/office/drawing/2014/main" id="{91CCC027-C106-6B61-C050-5CD7EE4CE2E0}"/>
              </a:ext>
            </a:extLst>
          </p:cNvPr>
          <p:cNvSpPr txBox="1"/>
          <p:nvPr/>
        </p:nvSpPr>
        <p:spPr>
          <a:xfrm>
            <a:off x="1997900" y="420035"/>
            <a:ext cx="4098100" cy="430887"/>
          </a:xfrm>
          <a:prstGeom prst="rect">
            <a:avLst/>
          </a:prstGeom>
          <a:noFill/>
        </p:spPr>
        <p:txBody>
          <a:bodyPr wrap="square" lIns="0" tIns="0" rIns="0" bIns="0" rtlCol="0">
            <a:spAutoFit/>
          </a:bodyPr>
          <a:lstStyle/>
          <a:p>
            <a:pPr algn="ctr"/>
            <a:r>
              <a:rPr lang="vi-VN" sz="2800" dirty="0">
                <a:solidFill>
                  <a:schemeClr val="tx1">
                    <a:lumMod val="85000"/>
                    <a:lumOff val="15000"/>
                  </a:schemeClr>
                </a:solidFill>
                <a:latin typeface="#9Slide07 Cadena" panose="02000503000000020004" pitchFamily="2" charset="0"/>
              </a:rPr>
              <a:t>Mô tả từ trường Trái Đất</a:t>
            </a:r>
            <a:endParaRPr lang="en-US" sz="2800" dirty="0">
              <a:solidFill>
                <a:schemeClr val="tx1">
                  <a:lumMod val="85000"/>
                  <a:lumOff val="15000"/>
                </a:schemeClr>
              </a:solidFill>
              <a:latin typeface="#9Slide07 Cadena" panose="02000503000000020004" pitchFamily="2" charset="0"/>
            </a:endParaRPr>
          </a:p>
        </p:txBody>
      </p:sp>
      <p:sp>
        <p:nvSpPr>
          <p:cNvPr id="22" name="Oval 21">
            <a:extLst>
              <a:ext uri="{FF2B5EF4-FFF2-40B4-BE49-F238E27FC236}">
                <a16:creationId xmlns:a16="http://schemas.microsoft.com/office/drawing/2014/main" id="{5CAA2F3F-A754-B963-B6B0-42E7509D5BEC}"/>
              </a:ext>
            </a:extLst>
          </p:cNvPr>
          <p:cNvSpPr/>
          <p:nvPr/>
        </p:nvSpPr>
        <p:spPr>
          <a:xfrm rot="5400000">
            <a:off x="1261853" y="203962"/>
            <a:ext cx="767580" cy="767580"/>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23" name="Picture 2">
            <a:extLst>
              <a:ext uri="{FF2B5EF4-FFF2-40B4-BE49-F238E27FC236}">
                <a16:creationId xmlns:a16="http://schemas.microsoft.com/office/drawing/2014/main" id="{54291303-247A-102D-2CC2-A005ED4D68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1196" y="315033"/>
            <a:ext cx="576651" cy="576651"/>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Biểu đồ gió mặt trời minh họa các vector">
            <a:extLst>
              <a:ext uri="{FF2B5EF4-FFF2-40B4-BE49-F238E27FC236}">
                <a16:creationId xmlns:a16="http://schemas.microsoft.com/office/drawing/2014/main" id="{819AD236-C706-4D90-5226-519DDB51B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07704" y="486539"/>
            <a:ext cx="3773542" cy="267644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043DB988-1FDA-EE89-A26F-E4CFEF3FE74D}"/>
              </a:ext>
            </a:extLst>
          </p:cNvPr>
          <p:cNvSpPr/>
          <p:nvPr/>
        </p:nvSpPr>
        <p:spPr>
          <a:xfrm>
            <a:off x="3267344" y="971542"/>
            <a:ext cx="5913039" cy="6344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2400" dirty="0">
                <a:solidFill>
                  <a:schemeClr val="tx1">
                    <a:lumMod val="85000"/>
                    <a:lumOff val="15000"/>
                  </a:schemeClr>
                </a:solidFill>
                <a:latin typeface="#9Slide03 Arima Madurai Black" panose="00000A00000000000000" pitchFamily="2" charset="0"/>
              </a:rPr>
              <a:t>Màu sắc biểu diễn độ lớn của từ trường</a:t>
            </a:r>
            <a:endParaRPr lang="en-US" sz="2400" dirty="0">
              <a:solidFill>
                <a:schemeClr val="tx1">
                  <a:lumMod val="85000"/>
                  <a:lumOff val="15000"/>
                </a:schemeClr>
              </a:solidFill>
              <a:latin typeface="#9Slide03 Arima Madurai Black" panose="00000A00000000000000" pitchFamily="2" charset="0"/>
            </a:endParaRPr>
          </a:p>
        </p:txBody>
      </p:sp>
      <p:pic>
        <p:nvPicPr>
          <p:cNvPr id="18" name="Picture 17">
            <a:extLst>
              <a:ext uri="{FF2B5EF4-FFF2-40B4-BE49-F238E27FC236}">
                <a16:creationId xmlns:a16="http://schemas.microsoft.com/office/drawing/2014/main" id="{09D6B1F2-74F0-9343-F731-7DC147BB61F9}"/>
              </a:ext>
            </a:extLst>
          </p:cNvPr>
          <p:cNvPicPr>
            <a:picLocks noChangeAspect="1"/>
          </p:cNvPicPr>
          <p:nvPr/>
        </p:nvPicPr>
        <p:blipFill rotWithShape="1">
          <a:blip r:embed="rId4">
            <a:extLst>
              <a:ext uri="{28A0092B-C50C-407E-A947-70E740481C1C}">
                <a14:useLocalDpi xmlns:a14="http://schemas.microsoft.com/office/drawing/2010/main" val="0"/>
              </a:ext>
            </a:extLst>
          </a:blip>
          <a:srcRect l="415" t="-104" r="-415" b="494"/>
          <a:stretch/>
        </p:blipFill>
        <p:spPr>
          <a:xfrm>
            <a:off x="2790297" y="1580599"/>
            <a:ext cx="7064010" cy="4040573"/>
          </a:xfrm>
          <a:prstGeom prst="rect">
            <a:avLst/>
          </a:prstGeom>
        </p:spPr>
      </p:pic>
      <p:cxnSp>
        <p:nvCxnSpPr>
          <p:cNvPr id="5" name="Straight Arrow Connector 4">
            <a:extLst>
              <a:ext uri="{FF2B5EF4-FFF2-40B4-BE49-F238E27FC236}">
                <a16:creationId xmlns:a16="http://schemas.microsoft.com/office/drawing/2014/main" id="{86B54A7A-F339-ECA9-2549-4E68349FE98D}"/>
              </a:ext>
            </a:extLst>
          </p:cNvPr>
          <p:cNvCxnSpPr/>
          <p:nvPr/>
        </p:nvCxnSpPr>
        <p:spPr>
          <a:xfrm>
            <a:off x="4298374" y="5867334"/>
            <a:ext cx="4047856"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CEE41FA-2B4B-41D4-DC48-BD025D159FEA}"/>
              </a:ext>
            </a:extLst>
          </p:cNvPr>
          <p:cNvSpPr/>
          <p:nvPr/>
        </p:nvSpPr>
        <p:spPr>
          <a:xfrm>
            <a:off x="4531602" y="5958935"/>
            <a:ext cx="3581400" cy="6344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2400">
                <a:solidFill>
                  <a:schemeClr val="tx1">
                    <a:lumMod val="85000"/>
                    <a:lumOff val="15000"/>
                  </a:schemeClr>
                </a:solidFill>
                <a:latin typeface="#9Slide03 Arima Madurai Black" panose="00000A00000000000000" pitchFamily="2" charset="0"/>
              </a:rPr>
              <a:t>Từ trường mạnh dần</a:t>
            </a:r>
            <a:endParaRPr lang="en-US" sz="2400" dirty="0">
              <a:solidFill>
                <a:schemeClr val="tx1">
                  <a:lumMod val="85000"/>
                  <a:lumOff val="15000"/>
                </a:schemeClr>
              </a:solidFill>
              <a:latin typeface="#9Slide03 Arima Madurai Black" panose="00000A00000000000000" pitchFamily="2" charset="0"/>
            </a:endParaRPr>
          </a:p>
        </p:txBody>
      </p:sp>
    </p:spTree>
    <p:extLst>
      <p:ext uri="{BB962C8B-B14F-4D97-AF65-F5344CB8AC3E}">
        <p14:creationId xmlns:p14="http://schemas.microsoft.com/office/powerpoint/2010/main" val="2077531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5000"/>
                                  </p:iterate>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22" presetClass="entr" presetSubtype="8" fill="hold" grpId="0" nodeType="withEffect">
                                  <p:stCondLst>
                                    <p:cond delay="0"/>
                                  </p:stCondLst>
                                  <p:iterate type="lt">
                                    <p:tmPct val="5000"/>
                                  </p:iterate>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18BC9D8-82E4-4E1B-BE63-55DA1A83C483}"/>
              </a:ext>
            </a:extLst>
          </p:cNvPr>
          <p:cNvSpPr txBox="1"/>
          <p:nvPr/>
        </p:nvSpPr>
        <p:spPr>
          <a:xfrm>
            <a:off x="4415251" y="-5085195"/>
            <a:ext cx="3361498" cy="923330"/>
          </a:xfrm>
          <a:prstGeom prst="rect">
            <a:avLst/>
          </a:prstGeom>
          <a:noFill/>
        </p:spPr>
        <p:txBody>
          <a:bodyPr wrap="none" lIns="0" tIns="0" rIns="0" bIns="0" rtlCol="0">
            <a:spAutoFit/>
          </a:bodyPr>
          <a:lstStyle/>
          <a:p>
            <a:pPr algn="ctr"/>
            <a:r>
              <a:rPr lang="en-US" sz="6000" dirty="0">
                <a:solidFill>
                  <a:schemeClr val="accent6">
                    <a:lumMod val="75000"/>
                  </a:schemeClr>
                </a:solidFill>
                <a:latin typeface="#9Slide07 Cadena" panose="02000503000000020004" pitchFamily="2" charset="0"/>
              </a:rPr>
              <a:t>NỘI DUNG</a:t>
            </a:r>
          </a:p>
        </p:txBody>
      </p:sp>
      <p:sp>
        <p:nvSpPr>
          <p:cNvPr id="10" name="Diamond 9">
            <a:extLst>
              <a:ext uri="{FF2B5EF4-FFF2-40B4-BE49-F238E27FC236}">
                <a16:creationId xmlns:a16="http://schemas.microsoft.com/office/drawing/2014/main" id="{06D38C01-CD01-4ECC-BC4D-D60D8B88A0EF}"/>
              </a:ext>
            </a:extLst>
          </p:cNvPr>
          <p:cNvSpPr/>
          <p:nvPr/>
        </p:nvSpPr>
        <p:spPr>
          <a:xfrm rot="16200000" flipH="1">
            <a:off x="10250594" y="-2751148"/>
            <a:ext cx="3924271" cy="498774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9" name="Diamond 8">
            <a:extLst>
              <a:ext uri="{FF2B5EF4-FFF2-40B4-BE49-F238E27FC236}">
                <a16:creationId xmlns:a16="http://schemas.microsoft.com/office/drawing/2014/main" id="{703AC2F7-3900-4EEA-A004-368C0981AD12}"/>
              </a:ext>
            </a:extLst>
          </p:cNvPr>
          <p:cNvSpPr/>
          <p:nvPr/>
        </p:nvSpPr>
        <p:spPr>
          <a:xfrm rot="5400000">
            <a:off x="-1944765" y="-2652691"/>
            <a:ext cx="3924271" cy="4911542"/>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30" name="Picture 2" descr="How does a compass needle point to the North Pole when like poles repel? -  Quora">
            <a:extLst>
              <a:ext uri="{FF2B5EF4-FFF2-40B4-BE49-F238E27FC236}">
                <a16:creationId xmlns:a16="http://schemas.microsoft.com/office/drawing/2014/main" id="{799AB9F9-DC25-4DC9-8436-F00F9969DB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0304" y="6851205"/>
            <a:ext cx="7316685" cy="5140361"/>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A04D0C60-334E-46F4-B583-0F295CBF7869}"/>
              </a:ext>
            </a:extLst>
          </p:cNvPr>
          <p:cNvSpPr txBox="1"/>
          <p:nvPr/>
        </p:nvSpPr>
        <p:spPr>
          <a:xfrm>
            <a:off x="8888171" y="11595406"/>
            <a:ext cx="1430969" cy="430887"/>
          </a:xfrm>
          <a:prstGeom prst="rect">
            <a:avLst/>
          </a:prstGeom>
          <a:noFill/>
        </p:spPr>
        <p:txBody>
          <a:bodyPr wrap="none" lIns="0" tIns="0" rIns="0" bIns="0" rtlCol="0">
            <a:spAutoFit/>
          </a:bodyPr>
          <a:lstStyle/>
          <a:p>
            <a:pPr algn="l"/>
            <a:r>
              <a:rPr lang="en-US" sz="2800" dirty="0" err="1">
                <a:solidFill>
                  <a:schemeClr val="accent6">
                    <a:lumMod val="50000"/>
                  </a:schemeClr>
                </a:solidFill>
                <a:latin typeface="#9Slide07 Cadena" panose="02000503000000020004" pitchFamily="2" charset="0"/>
              </a:rPr>
              <a:t>Hình</a:t>
            </a:r>
            <a:r>
              <a:rPr lang="en-US" sz="2800" dirty="0">
                <a:solidFill>
                  <a:schemeClr val="accent6">
                    <a:lumMod val="50000"/>
                  </a:schemeClr>
                </a:solidFill>
                <a:latin typeface="#9Slide07 Cadena" panose="02000503000000020004" pitchFamily="2" charset="0"/>
              </a:rPr>
              <a:t> 21.1</a:t>
            </a:r>
          </a:p>
        </p:txBody>
      </p:sp>
      <p:sp>
        <p:nvSpPr>
          <p:cNvPr id="32" name="Oval 31">
            <a:extLst>
              <a:ext uri="{FF2B5EF4-FFF2-40B4-BE49-F238E27FC236}">
                <a16:creationId xmlns:a16="http://schemas.microsoft.com/office/drawing/2014/main" id="{F13ED840-B1CB-4CD4-B5EA-7F0C8DEA6C5D}"/>
              </a:ext>
            </a:extLst>
          </p:cNvPr>
          <p:cNvSpPr/>
          <p:nvPr/>
        </p:nvSpPr>
        <p:spPr>
          <a:xfrm>
            <a:off x="-7625858" y="2437569"/>
            <a:ext cx="1143000" cy="1143000"/>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6">
                    <a:lumMod val="75000"/>
                  </a:schemeClr>
                </a:solidFill>
                <a:latin typeface="#9Slide07 Cadena" panose="02000503000000020004" pitchFamily="2" charset="0"/>
              </a:rPr>
              <a:t>C2</a:t>
            </a:r>
          </a:p>
        </p:txBody>
      </p:sp>
      <p:sp>
        <p:nvSpPr>
          <p:cNvPr id="24" name="Diamond 23">
            <a:extLst>
              <a:ext uri="{FF2B5EF4-FFF2-40B4-BE49-F238E27FC236}">
                <a16:creationId xmlns:a16="http://schemas.microsoft.com/office/drawing/2014/main" id="{CB3DEE3B-B266-8B3E-E5F6-37B6F8A8DF31}"/>
              </a:ext>
            </a:extLst>
          </p:cNvPr>
          <p:cNvSpPr/>
          <p:nvPr/>
        </p:nvSpPr>
        <p:spPr>
          <a:xfrm rot="16200000" flipH="1">
            <a:off x="14014159" y="14991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5" name="Diamond 24">
            <a:extLst>
              <a:ext uri="{FF2B5EF4-FFF2-40B4-BE49-F238E27FC236}">
                <a16:creationId xmlns:a16="http://schemas.microsoft.com/office/drawing/2014/main" id="{E63B640D-A839-841B-1B75-C1A0BD48E587}"/>
              </a:ext>
            </a:extLst>
          </p:cNvPr>
          <p:cNvSpPr/>
          <p:nvPr/>
        </p:nvSpPr>
        <p:spPr>
          <a:xfrm flipH="1">
            <a:off x="13374378" y="3943207"/>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7" name="Diamond 26">
            <a:extLst>
              <a:ext uri="{FF2B5EF4-FFF2-40B4-BE49-F238E27FC236}">
                <a16:creationId xmlns:a16="http://schemas.microsoft.com/office/drawing/2014/main" id="{7420C796-E7F6-2148-944B-A414C5DAB375}"/>
              </a:ext>
            </a:extLst>
          </p:cNvPr>
          <p:cNvSpPr/>
          <p:nvPr/>
        </p:nvSpPr>
        <p:spPr>
          <a:xfrm rot="5400000">
            <a:off x="-5261070" y="12945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8" name="Diamond 27">
            <a:extLst>
              <a:ext uri="{FF2B5EF4-FFF2-40B4-BE49-F238E27FC236}">
                <a16:creationId xmlns:a16="http://schemas.microsoft.com/office/drawing/2014/main" id="{30DAC18A-3C64-977F-CD13-78647C51E7BE}"/>
              </a:ext>
            </a:extLst>
          </p:cNvPr>
          <p:cNvSpPr/>
          <p:nvPr/>
        </p:nvSpPr>
        <p:spPr>
          <a:xfrm>
            <a:off x="-4621289" y="3738607"/>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6" name="Rectangle: Rounded Corners 35">
            <a:extLst>
              <a:ext uri="{FF2B5EF4-FFF2-40B4-BE49-F238E27FC236}">
                <a16:creationId xmlns:a16="http://schemas.microsoft.com/office/drawing/2014/main" id="{5B64F787-1C25-C62B-128E-864E69383032}"/>
              </a:ext>
            </a:extLst>
          </p:cNvPr>
          <p:cNvSpPr/>
          <p:nvPr/>
        </p:nvSpPr>
        <p:spPr>
          <a:xfrm>
            <a:off x="1410124" y="514121"/>
            <a:ext cx="4572000" cy="647466"/>
          </a:xfrm>
          <a:prstGeom prst="roundRect">
            <a:avLst/>
          </a:prstGeom>
          <a:solidFill>
            <a:srgbClr val="FC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7" name="TextBox 36">
            <a:extLst>
              <a:ext uri="{FF2B5EF4-FFF2-40B4-BE49-F238E27FC236}">
                <a16:creationId xmlns:a16="http://schemas.microsoft.com/office/drawing/2014/main" id="{46B91BA1-4A45-4735-7E47-BF424353BF4D}"/>
              </a:ext>
            </a:extLst>
          </p:cNvPr>
          <p:cNvSpPr txBox="1"/>
          <p:nvPr/>
        </p:nvSpPr>
        <p:spPr>
          <a:xfrm>
            <a:off x="1758434" y="673811"/>
            <a:ext cx="4032765" cy="430887"/>
          </a:xfrm>
          <a:prstGeom prst="rect">
            <a:avLst/>
          </a:prstGeom>
          <a:noFill/>
        </p:spPr>
        <p:txBody>
          <a:bodyPr wrap="square" lIns="0" tIns="0" rIns="0" bIns="0" rtlCol="0">
            <a:spAutoFit/>
          </a:bodyPr>
          <a:lstStyle/>
          <a:p>
            <a:pPr algn="ctr"/>
            <a:r>
              <a:rPr lang="vi-VN" sz="2800" dirty="0">
                <a:solidFill>
                  <a:schemeClr val="tx1">
                    <a:lumMod val="85000"/>
                    <a:lumOff val="15000"/>
                  </a:schemeClr>
                </a:solidFill>
                <a:latin typeface="#9Slide07 Cadena" panose="02000503000000020004" pitchFamily="2" charset="0"/>
              </a:rPr>
              <a:t>Mô tả từ trường Trái Đất</a:t>
            </a:r>
            <a:endParaRPr lang="en-US" sz="2800" dirty="0">
              <a:solidFill>
                <a:schemeClr val="tx1">
                  <a:lumMod val="85000"/>
                  <a:lumOff val="15000"/>
                </a:schemeClr>
              </a:solidFill>
              <a:latin typeface="#9Slide07 Cadena" panose="02000503000000020004" pitchFamily="2" charset="0"/>
            </a:endParaRPr>
          </a:p>
        </p:txBody>
      </p:sp>
      <p:sp>
        <p:nvSpPr>
          <p:cNvPr id="38" name="Oval 37">
            <a:extLst>
              <a:ext uri="{FF2B5EF4-FFF2-40B4-BE49-F238E27FC236}">
                <a16:creationId xmlns:a16="http://schemas.microsoft.com/office/drawing/2014/main" id="{311E3866-3E68-C182-9520-13269BE16A92}"/>
              </a:ext>
            </a:extLst>
          </p:cNvPr>
          <p:cNvSpPr/>
          <p:nvPr/>
        </p:nvSpPr>
        <p:spPr>
          <a:xfrm rot="5400000">
            <a:off x="1022388" y="457738"/>
            <a:ext cx="767580" cy="767580"/>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39" name="Picture 2">
            <a:extLst>
              <a:ext uri="{FF2B5EF4-FFF2-40B4-BE49-F238E27FC236}">
                <a16:creationId xmlns:a16="http://schemas.microsoft.com/office/drawing/2014/main" id="{B9CE2A77-179E-FA83-2297-0CCA9A8156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1731" y="568809"/>
            <a:ext cx="576651" cy="57665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E00D8DC9-9DBD-24DB-9AC3-12578F19B3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394" y="1397852"/>
            <a:ext cx="2031148" cy="203114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8597E8F6-B509-DFC8-3FD9-703106887B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299" y="4058493"/>
            <a:ext cx="1909506" cy="1909506"/>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5AC1820C-01C4-22E0-C951-018EEFFCB61D}"/>
              </a:ext>
            </a:extLst>
          </p:cNvPr>
          <p:cNvSpPr txBox="1"/>
          <p:nvPr/>
        </p:nvSpPr>
        <p:spPr>
          <a:xfrm>
            <a:off x="2653135" y="1921844"/>
            <a:ext cx="8612064" cy="1107996"/>
          </a:xfrm>
          <a:prstGeom prst="rect">
            <a:avLst/>
          </a:prstGeom>
          <a:noFill/>
        </p:spPr>
        <p:txBody>
          <a:bodyPr wrap="square" lIns="0" tIns="0" rIns="0" bIns="0" rtlCol="0">
            <a:spAutoFit/>
          </a:bodyPr>
          <a:lstStyle/>
          <a:p>
            <a:pPr algn="ctr"/>
            <a:r>
              <a:rPr lang="vi-VN" sz="3600" dirty="0">
                <a:solidFill>
                  <a:schemeClr val="tx1">
                    <a:lumMod val="85000"/>
                    <a:lumOff val="15000"/>
                  </a:schemeClr>
                </a:solidFill>
                <a:latin typeface="#9Slide07 IcielBaliho Script" pitchFamily="2" charset="0"/>
              </a:rPr>
              <a:t>Trả lời câu hỏi đã nêu đầu bài: Vì sao thanh nam châm khi treo tự do luôn chỉ hướng Bắc - Nam?</a:t>
            </a:r>
            <a:endParaRPr lang="en-US" sz="3600" dirty="0">
              <a:solidFill>
                <a:schemeClr val="tx1">
                  <a:lumMod val="85000"/>
                  <a:lumOff val="15000"/>
                </a:schemeClr>
              </a:solidFill>
              <a:latin typeface="#9Slide07 IcielBaliho Script" pitchFamily="2" charset="0"/>
            </a:endParaRPr>
          </a:p>
        </p:txBody>
      </p:sp>
      <p:sp>
        <p:nvSpPr>
          <p:cNvPr id="41" name="TextBox 40">
            <a:extLst>
              <a:ext uri="{FF2B5EF4-FFF2-40B4-BE49-F238E27FC236}">
                <a16:creationId xmlns:a16="http://schemas.microsoft.com/office/drawing/2014/main" id="{FBC42685-2FC8-6A26-E28F-01405D33DD75}"/>
              </a:ext>
            </a:extLst>
          </p:cNvPr>
          <p:cNvSpPr txBox="1"/>
          <p:nvPr/>
        </p:nvSpPr>
        <p:spPr>
          <a:xfrm>
            <a:off x="2653135" y="3873322"/>
            <a:ext cx="8612064" cy="2169825"/>
          </a:xfrm>
          <a:prstGeom prst="rect">
            <a:avLst/>
          </a:prstGeom>
          <a:noFill/>
        </p:spPr>
        <p:txBody>
          <a:bodyPr wrap="square" lIns="0" tIns="0" rIns="0" bIns="0" rtlCol="0">
            <a:spAutoFit/>
          </a:bodyPr>
          <a:lstStyle/>
          <a:p>
            <a:pPr>
              <a:lnSpc>
                <a:spcPct val="150000"/>
              </a:lnSpc>
            </a:pPr>
            <a:r>
              <a:rPr lang="vi-VN" sz="2400" dirty="0">
                <a:latin typeface="#9Slide03 Arima Madurai Black" panose="00000A00000000000000" pitchFamily="2" charset="0"/>
                <a:cs typeface="#9Slide03 Arima Madurai Black" panose="00000A00000000000000" pitchFamily="2" charset="0"/>
              </a:rPr>
              <a:t>Thanh nam châm khi treo tự do luôn chỉ hướng Bắc - Nam vì:</a:t>
            </a:r>
          </a:p>
          <a:p>
            <a:pPr>
              <a:lnSpc>
                <a:spcPct val="150000"/>
              </a:lnSpc>
            </a:pPr>
            <a:r>
              <a:rPr lang="vi-VN" sz="2400" dirty="0">
                <a:latin typeface="#9Slide03 Arima Madurai Black" panose="00000A00000000000000" pitchFamily="2" charset="0"/>
                <a:cs typeface="#9Slide03 Arima Madurai Black" panose="00000A00000000000000" pitchFamily="2" charset="0"/>
              </a:rPr>
              <a:t>         + Bản thân Trái Đất là một "thanh nam châm khổng lồ".</a:t>
            </a:r>
          </a:p>
          <a:p>
            <a:pPr>
              <a:lnSpc>
                <a:spcPct val="150000"/>
              </a:lnSpc>
            </a:pPr>
            <a:r>
              <a:rPr lang="vi-VN" sz="2400" dirty="0">
                <a:latin typeface="#9Slide03 Arima Madurai Black" panose="00000A00000000000000" pitchFamily="2" charset="0"/>
                <a:cs typeface="#9Slide03 Arima Madurai Black" panose="00000A00000000000000" pitchFamily="2" charset="0"/>
              </a:rPr>
              <a:t>         + Thanh nam châm khi treo tự do sẽ chịu ảnh hưởng của từ trường Trái Đất và lệch về phía hai cực.</a:t>
            </a:r>
          </a:p>
        </p:txBody>
      </p:sp>
    </p:spTree>
    <p:extLst>
      <p:ext uri="{BB962C8B-B14F-4D97-AF65-F5344CB8AC3E}">
        <p14:creationId xmlns:p14="http://schemas.microsoft.com/office/powerpoint/2010/main" val="2502569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 calcmode="lin" valueType="num">
                                      <p:cBhvr>
                                        <p:cTn id="7" dur="500" fill="hold"/>
                                        <p:tgtEl>
                                          <p:spTgt spid="6148"/>
                                        </p:tgtEl>
                                        <p:attrNameLst>
                                          <p:attrName>ppt_w</p:attrName>
                                        </p:attrNameLst>
                                      </p:cBhvr>
                                      <p:tavLst>
                                        <p:tav tm="0">
                                          <p:val>
                                            <p:fltVal val="0"/>
                                          </p:val>
                                        </p:tav>
                                        <p:tav tm="100000">
                                          <p:val>
                                            <p:strVal val="#ppt_w"/>
                                          </p:val>
                                        </p:tav>
                                      </p:tavLst>
                                    </p:anim>
                                    <p:anim calcmode="lin" valueType="num">
                                      <p:cBhvr>
                                        <p:cTn id="8" dur="500" fill="hold"/>
                                        <p:tgtEl>
                                          <p:spTgt spid="6148"/>
                                        </p:tgtEl>
                                        <p:attrNameLst>
                                          <p:attrName>ppt_h</p:attrName>
                                        </p:attrNameLst>
                                      </p:cBhvr>
                                      <p:tavLst>
                                        <p:tav tm="0">
                                          <p:val>
                                            <p:fltVal val="0"/>
                                          </p:val>
                                        </p:tav>
                                        <p:tav tm="100000">
                                          <p:val>
                                            <p:strVal val="#ppt_h"/>
                                          </p:val>
                                        </p:tav>
                                      </p:tavLst>
                                    </p:anim>
                                    <p:animEffect transition="in" filter="fade">
                                      <p:cBhvr>
                                        <p:cTn id="9" dur="500"/>
                                        <p:tgtEl>
                                          <p:spTgt spid="6148"/>
                                        </p:tgtEl>
                                      </p:cBhvr>
                                    </p:animEffect>
                                  </p:childTnLst>
                                </p:cTn>
                              </p:par>
                            </p:childTnLst>
                          </p:cTn>
                        </p:par>
                        <p:par>
                          <p:cTn id="10" fill="hold">
                            <p:stCondLst>
                              <p:cond delay="500"/>
                            </p:stCondLst>
                            <p:childTnLst>
                              <p:par>
                                <p:cTn id="11" presetID="22" presetClass="entr" presetSubtype="8" fill="hold" grpId="0" nodeType="afterEffect">
                                  <p:stCondLst>
                                    <p:cond delay="0"/>
                                  </p:stCondLst>
                                  <p:iterate type="lt">
                                    <p:tmPct val="5000"/>
                                  </p:iterate>
                                  <p:childTnLst>
                                    <p:set>
                                      <p:cBhvr>
                                        <p:cTn id="12" dur="1" fill="hold">
                                          <p:stCondLst>
                                            <p:cond delay="0"/>
                                          </p:stCondLst>
                                        </p:cTn>
                                        <p:tgtEl>
                                          <p:spTgt spid="40"/>
                                        </p:tgtEl>
                                        <p:attrNameLst>
                                          <p:attrName>style.visibility</p:attrName>
                                        </p:attrNameLst>
                                      </p:cBhvr>
                                      <p:to>
                                        <p:strVal val="visible"/>
                                      </p:to>
                                    </p:set>
                                    <p:animEffect transition="in" filter="wipe(left)">
                                      <p:cBhvr>
                                        <p:cTn id="13" dur="500"/>
                                        <p:tgtEl>
                                          <p:spTgt spid="40"/>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6150"/>
                                        </p:tgtEl>
                                        <p:attrNameLst>
                                          <p:attrName>style.visibility</p:attrName>
                                        </p:attrNameLst>
                                      </p:cBhvr>
                                      <p:to>
                                        <p:strVal val="visible"/>
                                      </p:to>
                                    </p:set>
                                    <p:anim calcmode="lin" valueType="num">
                                      <p:cBhvr>
                                        <p:cTn id="18" dur="500" fill="hold"/>
                                        <p:tgtEl>
                                          <p:spTgt spid="6150"/>
                                        </p:tgtEl>
                                        <p:attrNameLst>
                                          <p:attrName>ppt_w</p:attrName>
                                        </p:attrNameLst>
                                      </p:cBhvr>
                                      <p:tavLst>
                                        <p:tav tm="0">
                                          <p:val>
                                            <p:fltVal val="0"/>
                                          </p:val>
                                        </p:tav>
                                        <p:tav tm="100000">
                                          <p:val>
                                            <p:strVal val="#ppt_w"/>
                                          </p:val>
                                        </p:tav>
                                      </p:tavLst>
                                    </p:anim>
                                    <p:anim calcmode="lin" valueType="num">
                                      <p:cBhvr>
                                        <p:cTn id="19" dur="500" fill="hold"/>
                                        <p:tgtEl>
                                          <p:spTgt spid="6150"/>
                                        </p:tgtEl>
                                        <p:attrNameLst>
                                          <p:attrName>ppt_h</p:attrName>
                                        </p:attrNameLst>
                                      </p:cBhvr>
                                      <p:tavLst>
                                        <p:tav tm="0">
                                          <p:val>
                                            <p:fltVal val="0"/>
                                          </p:val>
                                        </p:tav>
                                        <p:tav tm="100000">
                                          <p:val>
                                            <p:strVal val="#ppt_h"/>
                                          </p:val>
                                        </p:tav>
                                      </p:tavLst>
                                    </p:anim>
                                    <p:animEffect transition="in" filter="fade">
                                      <p:cBhvr>
                                        <p:cTn id="20" dur="500"/>
                                        <p:tgtEl>
                                          <p:spTgt spid="6150"/>
                                        </p:tgtEl>
                                      </p:cBhvr>
                                    </p:animEffect>
                                  </p:childTnLst>
                                </p:cTn>
                              </p:par>
                            </p:childTnLst>
                          </p:cTn>
                        </p:par>
                        <p:par>
                          <p:cTn id="21" fill="hold">
                            <p:stCondLst>
                              <p:cond delay="500"/>
                            </p:stCondLst>
                            <p:childTnLst>
                              <p:par>
                                <p:cTn id="22" presetID="22" presetClass="entr" presetSubtype="8" fill="hold" grpId="0" nodeType="afterEffect">
                                  <p:stCondLst>
                                    <p:cond delay="0"/>
                                  </p:stCondLst>
                                  <p:iterate type="lt">
                                    <p:tmPct val="5000"/>
                                  </p:iterate>
                                  <p:childTnLst>
                                    <p:set>
                                      <p:cBhvr>
                                        <p:cTn id="23" dur="1" fill="hold">
                                          <p:stCondLst>
                                            <p:cond delay="0"/>
                                          </p:stCondLst>
                                        </p:cTn>
                                        <p:tgtEl>
                                          <p:spTgt spid="41"/>
                                        </p:tgtEl>
                                        <p:attrNameLst>
                                          <p:attrName>style.visibility</p:attrName>
                                        </p:attrNameLst>
                                      </p:cBhvr>
                                      <p:to>
                                        <p:strVal val="visible"/>
                                      </p:to>
                                    </p:set>
                                    <p:animEffect transition="in" filter="wipe(left)">
                                      <p:cBhvr>
                                        <p:cTn id="2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AA863502-9B66-DEBD-CFBC-047706883807}"/>
              </a:ext>
            </a:extLst>
          </p:cNvPr>
          <p:cNvPicPr>
            <a:picLocks noChangeAspect="1"/>
          </p:cNvPicPr>
          <p:nvPr/>
        </p:nvPicPr>
        <p:blipFill rotWithShape="1">
          <a:blip r:embed="rId2">
            <a:extLst>
              <a:ext uri="{28A0092B-C50C-407E-A947-70E740481C1C}">
                <a14:useLocalDpi xmlns:a14="http://schemas.microsoft.com/office/drawing/2010/main" val="0"/>
              </a:ext>
            </a:extLst>
          </a:blip>
          <a:srcRect l="415" t="-104" r="-415" b="494"/>
          <a:stretch/>
        </p:blipFill>
        <p:spPr>
          <a:xfrm>
            <a:off x="3127697" y="3080597"/>
            <a:ext cx="5936605" cy="3395704"/>
          </a:xfrm>
          <a:prstGeom prst="rect">
            <a:avLst/>
          </a:prstGeom>
        </p:spPr>
      </p:pic>
      <p:sp>
        <p:nvSpPr>
          <p:cNvPr id="6" name="TextBox 5">
            <a:extLst>
              <a:ext uri="{FF2B5EF4-FFF2-40B4-BE49-F238E27FC236}">
                <a16:creationId xmlns:a16="http://schemas.microsoft.com/office/drawing/2014/main" id="{518BC9D8-82E4-4E1B-BE63-55DA1A83C483}"/>
              </a:ext>
            </a:extLst>
          </p:cNvPr>
          <p:cNvSpPr txBox="1"/>
          <p:nvPr/>
        </p:nvSpPr>
        <p:spPr>
          <a:xfrm>
            <a:off x="4415251" y="-5085195"/>
            <a:ext cx="3361498" cy="923330"/>
          </a:xfrm>
          <a:prstGeom prst="rect">
            <a:avLst/>
          </a:prstGeom>
          <a:noFill/>
        </p:spPr>
        <p:txBody>
          <a:bodyPr wrap="none" lIns="0" tIns="0" rIns="0" bIns="0" rtlCol="0">
            <a:spAutoFit/>
          </a:bodyPr>
          <a:lstStyle/>
          <a:p>
            <a:pPr algn="ctr"/>
            <a:r>
              <a:rPr lang="en-US" sz="6000" dirty="0">
                <a:solidFill>
                  <a:schemeClr val="accent6">
                    <a:lumMod val="75000"/>
                  </a:schemeClr>
                </a:solidFill>
                <a:latin typeface="#9Slide07 Cadena" panose="02000503000000020004" pitchFamily="2" charset="0"/>
              </a:rPr>
              <a:t>NỘI DUNG</a:t>
            </a:r>
          </a:p>
        </p:txBody>
      </p:sp>
      <p:sp>
        <p:nvSpPr>
          <p:cNvPr id="10" name="Diamond 9">
            <a:extLst>
              <a:ext uri="{FF2B5EF4-FFF2-40B4-BE49-F238E27FC236}">
                <a16:creationId xmlns:a16="http://schemas.microsoft.com/office/drawing/2014/main" id="{06D38C01-CD01-4ECC-BC4D-D60D8B88A0EF}"/>
              </a:ext>
            </a:extLst>
          </p:cNvPr>
          <p:cNvSpPr/>
          <p:nvPr/>
        </p:nvSpPr>
        <p:spPr>
          <a:xfrm rot="16200000" flipH="1">
            <a:off x="10250594" y="-2751148"/>
            <a:ext cx="3924271" cy="498774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9" name="Diamond 8">
            <a:extLst>
              <a:ext uri="{FF2B5EF4-FFF2-40B4-BE49-F238E27FC236}">
                <a16:creationId xmlns:a16="http://schemas.microsoft.com/office/drawing/2014/main" id="{703AC2F7-3900-4EEA-A004-368C0981AD12}"/>
              </a:ext>
            </a:extLst>
          </p:cNvPr>
          <p:cNvSpPr/>
          <p:nvPr/>
        </p:nvSpPr>
        <p:spPr>
          <a:xfrm rot="5400000">
            <a:off x="-1944765" y="-2652691"/>
            <a:ext cx="3924271" cy="4911542"/>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30" name="Picture 2" descr="How does a compass needle point to the North Pole when like poles repel? -  Quora">
            <a:extLst>
              <a:ext uri="{FF2B5EF4-FFF2-40B4-BE49-F238E27FC236}">
                <a16:creationId xmlns:a16="http://schemas.microsoft.com/office/drawing/2014/main" id="{799AB9F9-DC25-4DC9-8436-F00F9969DB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0304" y="6851205"/>
            <a:ext cx="7316685" cy="5140361"/>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A04D0C60-334E-46F4-B583-0F295CBF7869}"/>
              </a:ext>
            </a:extLst>
          </p:cNvPr>
          <p:cNvSpPr txBox="1"/>
          <p:nvPr/>
        </p:nvSpPr>
        <p:spPr>
          <a:xfrm>
            <a:off x="8888171" y="11595406"/>
            <a:ext cx="1430969" cy="430887"/>
          </a:xfrm>
          <a:prstGeom prst="rect">
            <a:avLst/>
          </a:prstGeom>
          <a:noFill/>
        </p:spPr>
        <p:txBody>
          <a:bodyPr wrap="none" lIns="0" tIns="0" rIns="0" bIns="0" rtlCol="0">
            <a:spAutoFit/>
          </a:bodyPr>
          <a:lstStyle/>
          <a:p>
            <a:pPr algn="l"/>
            <a:r>
              <a:rPr lang="en-US" sz="2800" dirty="0" err="1">
                <a:solidFill>
                  <a:schemeClr val="accent6">
                    <a:lumMod val="50000"/>
                  </a:schemeClr>
                </a:solidFill>
                <a:latin typeface="#9Slide07 Cadena" panose="02000503000000020004" pitchFamily="2" charset="0"/>
              </a:rPr>
              <a:t>Hình</a:t>
            </a:r>
            <a:r>
              <a:rPr lang="en-US" sz="2800" dirty="0">
                <a:solidFill>
                  <a:schemeClr val="accent6">
                    <a:lumMod val="50000"/>
                  </a:schemeClr>
                </a:solidFill>
                <a:latin typeface="#9Slide07 Cadena" panose="02000503000000020004" pitchFamily="2" charset="0"/>
              </a:rPr>
              <a:t> 21.1</a:t>
            </a:r>
          </a:p>
        </p:txBody>
      </p:sp>
      <p:sp>
        <p:nvSpPr>
          <p:cNvPr id="32" name="Oval 31">
            <a:extLst>
              <a:ext uri="{FF2B5EF4-FFF2-40B4-BE49-F238E27FC236}">
                <a16:creationId xmlns:a16="http://schemas.microsoft.com/office/drawing/2014/main" id="{F13ED840-B1CB-4CD4-B5EA-7F0C8DEA6C5D}"/>
              </a:ext>
            </a:extLst>
          </p:cNvPr>
          <p:cNvSpPr/>
          <p:nvPr/>
        </p:nvSpPr>
        <p:spPr>
          <a:xfrm>
            <a:off x="-7625858" y="2437569"/>
            <a:ext cx="1143000" cy="1143000"/>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6">
                    <a:lumMod val="75000"/>
                  </a:schemeClr>
                </a:solidFill>
                <a:latin typeface="#9Slide07 Cadena" panose="02000503000000020004" pitchFamily="2" charset="0"/>
              </a:rPr>
              <a:t>C2</a:t>
            </a:r>
          </a:p>
        </p:txBody>
      </p:sp>
      <p:sp>
        <p:nvSpPr>
          <p:cNvPr id="24" name="Diamond 23">
            <a:extLst>
              <a:ext uri="{FF2B5EF4-FFF2-40B4-BE49-F238E27FC236}">
                <a16:creationId xmlns:a16="http://schemas.microsoft.com/office/drawing/2014/main" id="{CB3DEE3B-B266-8B3E-E5F6-37B6F8A8DF31}"/>
              </a:ext>
            </a:extLst>
          </p:cNvPr>
          <p:cNvSpPr/>
          <p:nvPr/>
        </p:nvSpPr>
        <p:spPr>
          <a:xfrm rot="16200000" flipH="1">
            <a:off x="14014159" y="14991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5" name="Diamond 24">
            <a:extLst>
              <a:ext uri="{FF2B5EF4-FFF2-40B4-BE49-F238E27FC236}">
                <a16:creationId xmlns:a16="http://schemas.microsoft.com/office/drawing/2014/main" id="{E63B640D-A839-841B-1B75-C1A0BD48E587}"/>
              </a:ext>
            </a:extLst>
          </p:cNvPr>
          <p:cNvSpPr/>
          <p:nvPr/>
        </p:nvSpPr>
        <p:spPr>
          <a:xfrm flipH="1">
            <a:off x="13374378" y="3943207"/>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7" name="Diamond 26">
            <a:extLst>
              <a:ext uri="{FF2B5EF4-FFF2-40B4-BE49-F238E27FC236}">
                <a16:creationId xmlns:a16="http://schemas.microsoft.com/office/drawing/2014/main" id="{7420C796-E7F6-2148-944B-A414C5DAB375}"/>
              </a:ext>
            </a:extLst>
          </p:cNvPr>
          <p:cNvSpPr/>
          <p:nvPr/>
        </p:nvSpPr>
        <p:spPr>
          <a:xfrm rot="5400000">
            <a:off x="-5261070" y="12945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8" name="Diamond 27">
            <a:extLst>
              <a:ext uri="{FF2B5EF4-FFF2-40B4-BE49-F238E27FC236}">
                <a16:creationId xmlns:a16="http://schemas.microsoft.com/office/drawing/2014/main" id="{30DAC18A-3C64-977F-CD13-78647C51E7BE}"/>
              </a:ext>
            </a:extLst>
          </p:cNvPr>
          <p:cNvSpPr/>
          <p:nvPr/>
        </p:nvSpPr>
        <p:spPr>
          <a:xfrm>
            <a:off x="-4621289" y="3738607"/>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6" name="Rectangle: Rounded Corners 35">
            <a:extLst>
              <a:ext uri="{FF2B5EF4-FFF2-40B4-BE49-F238E27FC236}">
                <a16:creationId xmlns:a16="http://schemas.microsoft.com/office/drawing/2014/main" id="{5B64F787-1C25-C62B-128E-864E69383032}"/>
              </a:ext>
            </a:extLst>
          </p:cNvPr>
          <p:cNvSpPr/>
          <p:nvPr/>
        </p:nvSpPr>
        <p:spPr>
          <a:xfrm>
            <a:off x="1524000" y="533400"/>
            <a:ext cx="4386304" cy="647466"/>
          </a:xfrm>
          <a:prstGeom prst="roundRect">
            <a:avLst/>
          </a:prstGeom>
          <a:solidFill>
            <a:srgbClr val="FC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7" name="TextBox 36">
            <a:extLst>
              <a:ext uri="{FF2B5EF4-FFF2-40B4-BE49-F238E27FC236}">
                <a16:creationId xmlns:a16="http://schemas.microsoft.com/office/drawing/2014/main" id="{46B91BA1-4A45-4735-7E47-BF424353BF4D}"/>
              </a:ext>
            </a:extLst>
          </p:cNvPr>
          <p:cNvSpPr txBox="1"/>
          <p:nvPr/>
        </p:nvSpPr>
        <p:spPr>
          <a:xfrm>
            <a:off x="1758435" y="673811"/>
            <a:ext cx="3924270" cy="430887"/>
          </a:xfrm>
          <a:prstGeom prst="rect">
            <a:avLst/>
          </a:prstGeom>
          <a:noFill/>
        </p:spPr>
        <p:txBody>
          <a:bodyPr wrap="square" lIns="0" tIns="0" rIns="0" bIns="0" rtlCol="0">
            <a:spAutoFit/>
          </a:bodyPr>
          <a:lstStyle/>
          <a:p>
            <a:pPr algn="ctr"/>
            <a:r>
              <a:rPr lang="vi-VN" sz="2800" dirty="0">
                <a:solidFill>
                  <a:schemeClr val="tx1">
                    <a:lumMod val="85000"/>
                    <a:lumOff val="15000"/>
                  </a:schemeClr>
                </a:solidFill>
                <a:latin typeface="#9Slide07 Cadena" panose="02000503000000020004" pitchFamily="2" charset="0"/>
              </a:rPr>
              <a:t>Mô tả từ trường Trái Đất</a:t>
            </a:r>
            <a:endParaRPr lang="en-US" sz="2800" dirty="0">
              <a:solidFill>
                <a:schemeClr val="tx1">
                  <a:lumMod val="85000"/>
                  <a:lumOff val="15000"/>
                </a:schemeClr>
              </a:solidFill>
              <a:latin typeface="#9Slide07 Cadena" panose="02000503000000020004" pitchFamily="2" charset="0"/>
            </a:endParaRPr>
          </a:p>
        </p:txBody>
      </p:sp>
      <p:sp>
        <p:nvSpPr>
          <p:cNvPr id="38" name="Oval 37">
            <a:extLst>
              <a:ext uri="{FF2B5EF4-FFF2-40B4-BE49-F238E27FC236}">
                <a16:creationId xmlns:a16="http://schemas.microsoft.com/office/drawing/2014/main" id="{311E3866-3E68-C182-9520-13269BE16A92}"/>
              </a:ext>
            </a:extLst>
          </p:cNvPr>
          <p:cNvSpPr/>
          <p:nvPr/>
        </p:nvSpPr>
        <p:spPr>
          <a:xfrm rot="5400000">
            <a:off x="1022388" y="457738"/>
            <a:ext cx="767580" cy="767580"/>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39" name="Picture 2">
            <a:extLst>
              <a:ext uri="{FF2B5EF4-FFF2-40B4-BE49-F238E27FC236}">
                <a16:creationId xmlns:a16="http://schemas.microsoft.com/office/drawing/2014/main" id="{B9CE2A77-179E-FA83-2297-0CCA9A8156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1731" y="568809"/>
            <a:ext cx="576651" cy="57665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E00D8DC9-9DBD-24DB-9AC3-12578F19B3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970" y="1326359"/>
            <a:ext cx="2031148" cy="2031148"/>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5AC1820C-01C4-22E0-C951-018EEFFCB61D}"/>
              </a:ext>
            </a:extLst>
          </p:cNvPr>
          <p:cNvSpPr txBox="1"/>
          <p:nvPr/>
        </p:nvSpPr>
        <p:spPr>
          <a:xfrm>
            <a:off x="2492181" y="1499185"/>
            <a:ext cx="8761188" cy="1477328"/>
          </a:xfrm>
          <a:prstGeom prst="rect">
            <a:avLst/>
          </a:prstGeom>
          <a:noFill/>
        </p:spPr>
        <p:txBody>
          <a:bodyPr wrap="square" lIns="0" tIns="0" rIns="0" bIns="0" rtlCol="0">
            <a:spAutoFit/>
          </a:bodyPr>
          <a:lstStyle/>
          <a:p>
            <a:pPr algn="ctr"/>
            <a:r>
              <a:rPr lang="vi-VN" sz="3200">
                <a:solidFill>
                  <a:schemeClr val="tx1">
                    <a:lumMod val="85000"/>
                    <a:lumOff val="15000"/>
                  </a:schemeClr>
                </a:solidFill>
                <a:latin typeface="#9Slide07 IcielBaliho Script" pitchFamily="2" charset="0"/>
              </a:rPr>
              <a:t>Độ </a:t>
            </a:r>
            <a:r>
              <a:rPr lang="vi-VN" sz="3200" dirty="0">
                <a:solidFill>
                  <a:schemeClr val="tx1">
                    <a:lumMod val="85000"/>
                    <a:lumOff val="15000"/>
                  </a:schemeClr>
                </a:solidFill>
                <a:latin typeface="#9Slide07 IcielBaliho Script" pitchFamily="2" charset="0"/>
              </a:rPr>
              <a:t>mạnh của từ trường giảm dần theo thứ tự màu sắc như sau: đỏ, vàng, lục, lam, lơ. Việt Nam nằm trong vùng có từ trường mạnh hay yếu?</a:t>
            </a:r>
            <a:endParaRPr lang="en-US" sz="3200" dirty="0">
              <a:solidFill>
                <a:schemeClr val="tx1">
                  <a:lumMod val="85000"/>
                  <a:lumOff val="15000"/>
                </a:schemeClr>
              </a:solidFill>
              <a:latin typeface="#9Slide07 IcielBaliho Script" pitchFamily="2" charset="0"/>
            </a:endParaRPr>
          </a:p>
        </p:txBody>
      </p:sp>
    </p:spTree>
    <p:extLst>
      <p:ext uri="{BB962C8B-B14F-4D97-AF65-F5344CB8AC3E}">
        <p14:creationId xmlns:p14="http://schemas.microsoft.com/office/powerpoint/2010/main" val="34158844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 calcmode="lin" valueType="num">
                                      <p:cBhvr>
                                        <p:cTn id="7" dur="500" fill="hold"/>
                                        <p:tgtEl>
                                          <p:spTgt spid="6148"/>
                                        </p:tgtEl>
                                        <p:attrNameLst>
                                          <p:attrName>ppt_w</p:attrName>
                                        </p:attrNameLst>
                                      </p:cBhvr>
                                      <p:tavLst>
                                        <p:tav tm="0">
                                          <p:val>
                                            <p:fltVal val="0"/>
                                          </p:val>
                                        </p:tav>
                                        <p:tav tm="100000">
                                          <p:val>
                                            <p:strVal val="#ppt_w"/>
                                          </p:val>
                                        </p:tav>
                                      </p:tavLst>
                                    </p:anim>
                                    <p:anim calcmode="lin" valueType="num">
                                      <p:cBhvr>
                                        <p:cTn id="8" dur="500" fill="hold"/>
                                        <p:tgtEl>
                                          <p:spTgt spid="6148"/>
                                        </p:tgtEl>
                                        <p:attrNameLst>
                                          <p:attrName>ppt_h</p:attrName>
                                        </p:attrNameLst>
                                      </p:cBhvr>
                                      <p:tavLst>
                                        <p:tav tm="0">
                                          <p:val>
                                            <p:fltVal val="0"/>
                                          </p:val>
                                        </p:tav>
                                        <p:tav tm="100000">
                                          <p:val>
                                            <p:strVal val="#ppt_h"/>
                                          </p:val>
                                        </p:tav>
                                      </p:tavLst>
                                    </p:anim>
                                    <p:animEffect transition="in" filter="fade">
                                      <p:cBhvr>
                                        <p:cTn id="9" dur="500"/>
                                        <p:tgtEl>
                                          <p:spTgt spid="6148"/>
                                        </p:tgtEl>
                                      </p:cBhvr>
                                    </p:animEffect>
                                  </p:childTnLst>
                                </p:cTn>
                              </p:par>
                            </p:childTnLst>
                          </p:cTn>
                        </p:par>
                        <p:par>
                          <p:cTn id="10" fill="hold">
                            <p:stCondLst>
                              <p:cond delay="500"/>
                            </p:stCondLst>
                            <p:childTnLst>
                              <p:par>
                                <p:cTn id="11" presetID="22" presetClass="entr" presetSubtype="8" fill="hold" grpId="0" nodeType="afterEffect">
                                  <p:stCondLst>
                                    <p:cond delay="0"/>
                                  </p:stCondLst>
                                  <p:iterate type="lt">
                                    <p:tmPct val="5000"/>
                                  </p:iterate>
                                  <p:childTnLst>
                                    <p:set>
                                      <p:cBhvr>
                                        <p:cTn id="12" dur="1" fill="hold">
                                          <p:stCondLst>
                                            <p:cond delay="0"/>
                                          </p:stCondLst>
                                        </p:cTn>
                                        <p:tgtEl>
                                          <p:spTgt spid="40"/>
                                        </p:tgtEl>
                                        <p:attrNameLst>
                                          <p:attrName>style.visibility</p:attrName>
                                        </p:attrNameLst>
                                      </p:cBhvr>
                                      <p:to>
                                        <p:strVal val="visible"/>
                                      </p:to>
                                    </p:set>
                                    <p:animEffect transition="in" filter="wipe(left)">
                                      <p:cBhvr>
                                        <p:cTn id="1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18BC9D8-82E4-4E1B-BE63-55DA1A83C483}"/>
              </a:ext>
            </a:extLst>
          </p:cNvPr>
          <p:cNvSpPr txBox="1"/>
          <p:nvPr/>
        </p:nvSpPr>
        <p:spPr>
          <a:xfrm>
            <a:off x="4415251" y="-5085195"/>
            <a:ext cx="3361498" cy="923330"/>
          </a:xfrm>
          <a:prstGeom prst="rect">
            <a:avLst/>
          </a:prstGeom>
          <a:noFill/>
        </p:spPr>
        <p:txBody>
          <a:bodyPr wrap="none" lIns="0" tIns="0" rIns="0" bIns="0" rtlCol="0">
            <a:spAutoFit/>
          </a:bodyPr>
          <a:lstStyle/>
          <a:p>
            <a:pPr algn="ctr"/>
            <a:r>
              <a:rPr lang="en-US" sz="6000" dirty="0">
                <a:solidFill>
                  <a:schemeClr val="accent6">
                    <a:lumMod val="75000"/>
                  </a:schemeClr>
                </a:solidFill>
                <a:latin typeface="#9Slide07 Cadena" panose="02000503000000020004" pitchFamily="2" charset="0"/>
              </a:rPr>
              <a:t>NỘI DUNG</a:t>
            </a:r>
          </a:p>
        </p:txBody>
      </p:sp>
      <p:sp>
        <p:nvSpPr>
          <p:cNvPr id="10" name="Diamond 9">
            <a:extLst>
              <a:ext uri="{FF2B5EF4-FFF2-40B4-BE49-F238E27FC236}">
                <a16:creationId xmlns:a16="http://schemas.microsoft.com/office/drawing/2014/main" id="{06D38C01-CD01-4ECC-BC4D-D60D8B88A0EF}"/>
              </a:ext>
            </a:extLst>
          </p:cNvPr>
          <p:cNvSpPr/>
          <p:nvPr/>
        </p:nvSpPr>
        <p:spPr>
          <a:xfrm rot="16200000" flipH="1">
            <a:off x="10250594" y="-2751148"/>
            <a:ext cx="3924271" cy="498774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9" name="Diamond 8">
            <a:extLst>
              <a:ext uri="{FF2B5EF4-FFF2-40B4-BE49-F238E27FC236}">
                <a16:creationId xmlns:a16="http://schemas.microsoft.com/office/drawing/2014/main" id="{703AC2F7-3900-4EEA-A004-368C0981AD12}"/>
              </a:ext>
            </a:extLst>
          </p:cNvPr>
          <p:cNvSpPr/>
          <p:nvPr/>
        </p:nvSpPr>
        <p:spPr>
          <a:xfrm rot="5400000">
            <a:off x="-1944765" y="-2652691"/>
            <a:ext cx="3924271" cy="4911542"/>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1" name="TextBox 30">
            <a:extLst>
              <a:ext uri="{FF2B5EF4-FFF2-40B4-BE49-F238E27FC236}">
                <a16:creationId xmlns:a16="http://schemas.microsoft.com/office/drawing/2014/main" id="{A04D0C60-334E-46F4-B583-0F295CBF7869}"/>
              </a:ext>
            </a:extLst>
          </p:cNvPr>
          <p:cNvSpPr txBox="1"/>
          <p:nvPr/>
        </p:nvSpPr>
        <p:spPr>
          <a:xfrm>
            <a:off x="8888171" y="11595406"/>
            <a:ext cx="1430969" cy="430887"/>
          </a:xfrm>
          <a:prstGeom prst="rect">
            <a:avLst/>
          </a:prstGeom>
          <a:noFill/>
        </p:spPr>
        <p:txBody>
          <a:bodyPr wrap="none" lIns="0" tIns="0" rIns="0" bIns="0" rtlCol="0">
            <a:spAutoFit/>
          </a:bodyPr>
          <a:lstStyle/>
          <a:p>
            <a:pPr algn="l"/>
            <a:r>
              <a:rPr lang="en-US" sz="2800" dirty="0" err="1">
                <a:solidFill>
                  <a:schemeClr val="accent6">
                    <a:lumMod val="50000"/>
                  </a:schemeClr>
                </a:solidFill>
                <a:latin typeface="#9Slide07 Cadena" panose="02000503000000020004" pitchFamily="2" charset="0"/>
              </a:rPr>
              <a:t>Hình</a:t>
            </a:r>
            <a:r>
              <a:rPr lang="en-US" sz="2800" dirty="0">
                <a:solidFill>
                  <a:schemeClr val="accent6">
                    <a:lumMod val="50000"/>
                  </a:schemeClr>
                </a:solidFill>
                <a:latin typeface="#9Slide07 Cadena" panose="02000503000000020004" pitchFamily="2" charset="0"/>
              </a:rPr>
              <a:t> 21.1</a:t>
            </a:r>
          </a:p>
        </p:txBody>
      </p:sp>
      <p:sp>
        <p:nvSpPr>
          <p:cNvPr id="32" name="Oval 31">
            <a:extLst>
              <a:ext uri="{FF2B5EF4-FFF2-40B4-BE49-F238E27FC236}">
                <a16:creationId xmlns:a16="http://schemas.microsoft.com/office/drawing/2014/main" id="{F13ED840-B1CB-4CD4-B5EA-7F0C8DEA6C5D}"/>
              </a:ext>
            </a:extLst>
          </p:cNvPr>
          <p:cNvSpPr/>
          <p:nvPr/>
        </p:nvSpPr>
        <p:spPr>
          <a:xfrm>
            <a:off x="-7625858" y="2437569"/>
            <a:ext cx="1143000" cy="1143000"/>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6">
                    <a:lumMod val="75000"/>
                  </a:schemeClr>
                </a:solidFill>
                <a:latin typeface="#9Slide07 Cadena" panose="02000503000000020004" pitchFamily="2" charset="0"/>
              </a:rPr>
              <a:t>C2</a:t>
            </a:r>
          </a:p>
        </p:txBody>
      </p:sp>
      <p:sp>
        <p:nvSpPr>
          <p:cNvPr id="24" name="Diamond 23">
            <a:extLst>
              <a:ext uri="{FF2B5EF4-FFF2-40B4-BE49-F238E27FC236}">
                <a16:creationId xmlns:a16="http://schemas.microsoft.com/office/drawing/2014/main" id="{CB3DEE3B-B266-8B3E-E5F6-37B6F8A8DF31}"/>
              </a:ext>
            </a:extLst>
          </p:cNvPr>
          <p:cNvSpPr/>
          <p:nvPr/>
        </p:nvSpPr>
        <p:spPr>
          <a:xfrm rot="16200000" flipH="1">
            <a:off x="14014159" y="14991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5" name="Diamond 24">
            <a:extLst>
              <a:ext uri="{FF2B5EF4-FFF2-40B4-BE49-F238E27FC236}">
                <a16:creationId xmlns:a16="http://schemas.microsoft.com/office/drawing/2014/main" id="{E63B640D-A839-841B-1B75-C1A0BD48E587}"/>
              </a:ext>
            </a:extLst>
          </p:cNvPr>
          <p:cNvSpPr/>
          <p:nvPr/>
        </p:nvSpPr>
        <p:spPr>
          <a:xfrm flipH="1">
            <a:off x="13374378" y="3943207"/>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7" name="Diamond 26">
            <a:extLst>
              <a:ext uri="{FF2B5EF4-FFF2-40B4-BE49-F238E27FC236}">
                <a16:creationId xmlns:a16="http://schemas.microsoft.com/office/drawing/2014/main" id="{7420C796-E7F6-2148-944B-A414C5DAB375}"/>
              </a:ext>
            </a:extLst>
          </p:cNvPr>
          <p:cNvSpPr/>
          <p:nvPr/>
        </p:nvSpPr>
        <p:spPr>
          <a:xfrm rot="5400000">
            <a:off x="-5261070" y="12945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8" name="Diamond 27">
            <a:extLst>
              <a:ext uri="{FF2B5EF4-FFF2-40B4-BE49-F238E27FC236}">
                <a16:creationId xmlns:a16="http://schemas.microsoft.com/office/drawing/2014/main" id="{30DAC18A-3C64-977F-CD13-78647C51E7BE}"/>
              </a:ext>
            </a:extLst>
          </p:cNvPr>
          <p:cNvSpPr/>
          <p:nvPr/>
        </p:nvSpPr>
        <p:spPr>
          <a:xfrm>
            <a:off x="-4621289" y="3738607"/>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6" name="Rectangle: Rounded Corners 35">
            <a:extLst>
              <a:ext uri="{FF2B5EF4-FFF2-40B4-BE49-F238E27FC236}">
                <a16:creationId xmlns:a16="http://schemas.microsoft.com/office/drawing/2014/main" id="{5B64F787-1C25-C62B-128E-864E69383032}"/>
              </a:ext>
            </a:extLst>
          </p:cNvPr>
          <p:cNvSpPr/>
          <p:nvPr/>
        </p:nvSpPr>
        <p:spPr>
          <a:xfrm>
            <a:off x="1524000" y="533400"/>
            <a:ext cx="4450534" cy="647466"/>
          </a:xfrm>
          <a:prstGeom prst="roundRect">
            <a:avLst/>
          </a:prstGeom>
          <a:solidFill>
            <a:srgbClr val="FC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7" name="TextBox 36">
            <a:extLst>
              <a:ext uri="{FF2B5EF4-FFF2-40B4-BE49-F238E27FC236}">
                <a16:creationId xmlns:a16="http://schemas.microsoft.com/office/drawing/2014/main" id="{46B91BA1-4A45-4735-7E47-BF424353BF4D}"/>
              </a:ext>
            </a:extLst>
          </p:cNvPr>
          <p:cNvSpPr txBox="1"/>
          <p:nvPr/>
        </p:nvSpPr>
        <p:spPr>
          <a:xfrm>
            <a:off x="1758434" y="673811"/>
            <a:ext cx="4032765" cy="430887"/>
          </a:xfrm>
          <a:prstGeom prst="rect">
            <a:avLst/>
          </a:prstGeom>
          <a:noFill/>
        </p:spPr>
        <p:txBody>
          <a:bodyPr wrap="square" lIns="0" tIns="0" rIns="0" bIns="0" rtlCol="0">
            <a:spAutoFit/>
          </a:bodyPr>
          <a:lstStyle/>
          <a:p>
            <a:pPr algn="ctr"/>
            <a:r>
              <a:rPr lang="vi-VN" sz="2800" dirty="0">
                <a:solidFill>
                  <a:schemeClr val="tx1">
                    <a:lumMod val="85000"/>
                    <a:lumOff val="15000"/>
                  </a:schemeClr>
                </a:solidFill>
                <a:latin typeface="#9Slide07 Cadena" panose="02000503000000020004" pitchFamily="2" charset="0"/>
              </a:rPr>
              <a:t>Mô tả từ trường Trái Đất</a:t>
            </a:r>
            <a:endParaRPr lang="en-US" sz="2800" dirty="0">
              <a:solidFill>
                <a:schemeClr val="tx1">
                  <a:lumMod val="85000"/>
                  <a:lumOff val="15000"/>
                </a:schemeClr>
              </a:solidFill>
              <a:latin typeface="#9Slide07 Cadena" panose="02000503000000020004" pitchFamily="2" charset="0"/>
            </a:endParaRPr>
          </a:p>
        </p:txBody>
      </p:sp>
      <p:sp>
        <p:nvSpPr>
          <p:cNvPr id="38" name="Oval 37">
            <a:extLst>
              <a:ext uri="{FF2B5EF4-FFF2-40B4-BE49-F238E27FC236}">
                <a16:creationId xmlns:a16="http://schemas.microsoft.com/office/drawing/2014/main" id="{311E3866-3E68-C182-9520-13269BE16A92}"/>
              </a:ext>
            </a:extLst>
          </p:cNvPr>
          <p:cNvSpPr/>
          <p:nvPr/>
        </p:nvSpPr>
        <p:spPr>
          <a:xfrm rot="5400000">
            <a:off x="1022388" y="457738"/>
            <a:ext cx="767580" cy="767580"/>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39" name="Picture 2">
            <a:extLst>
              <a:ext uri="{FF2B5EF4-FFF2-40B4-BE49-F238E27FC236}">
                <a16:creationId xmlns:a16="http://schemas.microsoft.com/office/drawing/2014/main" id="{B9CE2A77-179E-FA83-2297-0CCA9A8156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1731" y="568809"/>
            <a:ext cx="576651" cy="57665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8597E8F6-B509-DFC8-3FD9-703106887B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425" y="1620950"/>
            <a:ext cx="1909506" cy="1909506"/>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FBC42685-2FC8-6A26-E28F-01405D33DD75}"/>
              </a:ext>
            </a:extLst>
          </p:cNvPr>
          <p:cNvSpPr txBox="1"/>
          <p:nvPr/>
        </p:nvSpPr>
        <p:spPr>
          <a:xfrm>
            <a:off x="1406178" y="5726142"/>
            <a:ext cx="9817399" cy="507831"/>
          </a:xfrm>
          <a:prstGeom prst="rect">
            <a:avLst/>
          </a:prstGeom>
          <a:noFill/>
        </p:spPr>
        <p:txBody>
          <a:bodyPr wrap="square" lIns="0" tIns="0" rIns="0" bIns="0" rtlCol="0">
            <a:spAutoFit/>
          </a:bodyPr>
          <a:lstStyle/>
          <a:p>
            <a:pPr>
              <a:lnSpc>
                <a:spcPct val="150000"/>
              </a:lnSpc>
            </a:pPr>
            <a:r>
              <a:rPr lang="vi-VN" sz="2400" dirty="0">
                <a:latin typeface="#9Slide03 Arima Madurai Black" panose="00000A00000000000000" pitchFamily="2" charset="0"/>
                <a:cs typeface="#9Slide03 Arima Madurai Black" panose="00000A00000000000000" pitchFamily="2" charset="0"/>
              </a:rPr>
              <a:t>Việt Nam nằm trong vùng màu vàng nên có từ trường tương đối mạnh.</a:t>
            </a:r>
          </a:p>
        </p:txBody>
      </p:sp>
      <p:pic>
        <p:nvPicPr>
          <p:cNvPr id="20" name="Picture 19">
            <a:extLst>
              <a:ext uri="{FF2B5EF4-FFF2-40B4-BE49-F238E27FC236}">
                <a16:creationId xmlns:a16="http://schemas.microsoft.com/office/drawing/2014/main" id="{031204AD-9425-66CF-26DC-19A2CD5DB94B}"/>
              </a:ext>
            </a:extLst>
          </p:cNvPr>
          <p:cNvPicPr>
            <a:picLocks noChangeAspect="1"/>
          </p:cNvPicPr>
          <p:nvPr/>
        </p:nvPicPr>
        <p:blipFill rotWithShape="1">
          <a:blip r:embed="rId4">
            <a:extLst>
              <a:ext uri="{28A0092B-C50C-407E-A947-70E740481C1C}">
                <a14:useLocalDpi xmlns:a14="http://schemas.microsoft.com/office/drawing/2010/main" val="0"/>
              </a:ext>
            </a:extLst>
          </a:blip>
          <a:srcRect l="415" t="-104" r="-415" b="494"/>
          <a:stretch/>
        </p:blipFill>
        <p:spPr>
          <a:xfrm>
            <a:off x="2620531" y="1704858"/>
            <a:ext cx="6719342" cy="3843425"/>
          </a:xfrm>
          <a:prstGeom prst="rect">
            <a:avLst/>
          </a:prstGeom>
        </p:spPr>
      </p:pic>
      <p:sp>
        <p:nvSpPr>
          <p:cNvPr id="22" name="TextBox 21">
            <a:extLst>
              <a:ext uri="{FF2B5EF4-FFF2-40B4-BE49-F238E27FC236}">
                <a16:creationId xmlns:a16="http://schemas.microsoft.com/office/drawing/2014/main" id="{A21D91D7-7FAA-8C78-D18A-FB1358A8A045}"/>
              </a:ext>
            </a:extLst>
          </p:cNvPr>
          <p:cNvSpPr txBox="1"/>
          <p:nvPr/>
        </p:nvSpPr>
        <p:spPr>
          <a:xfrm>
            <a:off x="3980679" y="7937216"/>
            <a:ext cx="2924055" cy="98488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Cực</a:t>
            </a:r>
            <a:r>
              <a:rPr kumimoji="0" lang="en-US" sz="32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32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Bắc</a:t>
            </a:r>
            <a:r>
              <a:rPr kumimoji="0" lang="en-US" sz="32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32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địa</a:t>
            </a:r>
            <a:r>
              <a:rPr kumimoji="0" lang="en-US" sz="32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32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từ</a:t>
            </a:r>
            <a:r>
              <a:rPr kumimoji="0" lang="en-US" sz="32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32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và</a:t>
            </a:r>
            <a:r>
              <a:rPr kumimoji="0" lang="en-US" sz="32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32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cực</a:t>
            </a:r>
            <a:r>
              <a:rPr kumimoji="0" lang="en-US" sz="32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32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Bắc</a:t>
            </a:r>
            <a:r>
              <a:rPr kumimoji="0" lang="en-US" sz="32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32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địa</a:t>
            </a:r>
            <a:r>
              <a:rPr kumimoji="0" lang="en-US" sz="32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32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lí</a:t>
            </a:r>
            <a:endParaRPr kumimoji="0" lang="en-US" sz="32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endParaRPr>
          </a:p>
        </p:txBody>
      </p:sp>
      <p:sp>
        <p:nvSpPr>
          <p:cNvPr id="23" name="Oval 22">
            <a:extLst>
              <a:ext uri="{FF2B5EF4-FFF2-40B4-BE49-F238E27FC236}">
                <a16:creationId xmlns:a16="http://schemas.microsoft.com/office/drawing/2014/main" id="{DA9C6A1A-9258-9235-15B7-B99BCCEAD637}"/>
              </a:ext>
            </a:extLst>
          </p:cNvPr>
          <p:cNvSpPr/>
          <p:nvPr/>
        </p:nvSpPr>
        <p:spPr>
          <a:xfrm rot="5400000">
            <a:off x="11220088" y="7834821"/>
            <a:ext cx="1993619" cy="1993619"/>
          </a:xfrm>
          <a:prstGeom prst="ellipse">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26" name="Picture 4">
            <a:extLst>
              <a:ext uri="{FF2B5EF4-FFF2-40B4-BE49-F238E27FC236}">
                <a16:creationId xmlns:a16="http://schemas.microsoft.com/office/drawing/2014/main" id="{FF443FEA-6B10-B31F-E622-77FF795174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08302" y="8083796"/>
            <a:ext cx="1567396" cy="1567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08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150"/>
                                        </p:tgtEl>
                                        <p:attrNameLst>
                                          <p:attrName>style.visibility</p:attrName>
                                        </p:attrNameLst>
                                      </p:cBhvr>
                                      <p:to>
                                        <p:strVal val="visible"/>
                                      </p:to>
                                    </p:set>
                                    <p:anim calcmode="lin" valueType="num">
                                      <p:cBhvr>
                                        <p:cTn id="7" dur="500" fill="hold"/>
                                        <p:tgtEl>
                                          <p:spTgt spid="6150"/>
                                        </p:tgtEl>
                                        <p:attrNameLst>
                                          <p:attrName>ppt_w</p:attrName>
                                        </p:attrNameLst>
                                      </p:cBhvr>
                                      <p:tavLst>
                                        <p:tav tm="0">
                                          <p:val>
                                            <p:fltVal val="0"/>
                                          </p:val>
                                        </p:tav>
                                        <p:tav tm="100000">
                                          <p:val>
                                            <p:strVal val="#ppt_w"/>
                                          </p:val>
                                        </p:tav>
                                      </p:tavLst>
                                    </p:anim>
                                    <p:anim calcmode="lin" valueType="num">
                                      <p:cBhvr>
                                        <p:cTn id="8" dur="500" fill="hold"/>
                                        <p:tgtEl>
                                          <p:spTgt spid="6150"/>
                                        </p:tgtEl>
                                        <p:attrNameLst>
                                          <p:attrName>ppt_h</p:attrName>
                                        </p:attrNameLst>
                                      </p:cBhvr>
                                      <p:tavLst>
                                        <p:tav tm="0">
                                          <p:val>
                                            <p:fltVal val="0"/>
                                          </p:val>
                                        </p:tav>
                                        <p:tav tm="100000">
                                          <p:val>
                                            <p:strVal val="#ppt_h"/>
                                          </p:val>
                                        </p:tav>
                                      </p:tavLst>
                                    </p:anim>
                                    <p:animEffect transition="in" filter="fade">
                                      <p:cBhvr>
                                        <p:cTn id="9" dur="500"/>
                                        <p:tgtEl>
                                          <p:spTgt spid="6150"/>
                                        </p:tgtEl>
                                      </p:cBhvr>
                                    </p:animEffect>
                                  </p:childTnLst>
                                </p:cTn>
                              </p:par>
                            </p:childTnLst>
                          </p:cTn>
                        </p:par>
                        <p:par>
                          <p:cTn id="10" fill="hold">
                            <p:stCondLst>
                              <p:cond delay="500"/>
                            </p:stCondLst>
                            <p:childTnLst>
                              <p:par>
                                <p:cTn id="11" presetID="22" presetClass="entr" presetSubtype="8" fill="hold" grpId="0" nodeType="afterEffect">
                                  <p:stCondLst>
                                    <p:cond delay="0"/>
                                  </p:stCondLst>
                                  <p:iterate type="lt">
                                    <p:tmPct val="5000"/>
                                  </p:iterate>
                                  <p:childTnLst>
                                    <p:set>
                                      <p:cBhvr>
                                        <p:cTn id="12" dur="1" fill="hold">
                                          <p:stCondLst>
                                            <p:cond delay="0"/>
                                          </p:stCondLst>
                                        </p:cTn>
                                        <p:tgtEl>
                                          <p:spTgt spid="41"/>
                                        </p:tgtEl>
                                        <p:attrNameLst>
                                          <p:attrName>style.visibility</p:attrName>
                                        </p:attrNameLst>
                                      </p:cBhvr>
                                      <p:to>
                                        <p:strVal val="visible"/>
                                      </p:to>
                                    </p:set>
                                    <p:animEffect transition="in" filter="wipe(left)">
                                      <p:cBhvr>
                                        <p:cTn id="13"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Diamond 20">
            <a:extLst>
              <a:ext uri="{FF2B5EF4-FFF2-40B4-BE49-F238E27FC236}">
                <a16:creationId xmlns:a16="http://schemas.microsoft.com/office/drawing/2014/main" id="{C4FE4BD3-80D7-497B-9522-71D9B6998315}"/>
              </a:ext>
            </a:extLst>
          </p:cNvPr>
          <p:cNvSpPr/>
          <p:nvPr/>
        </p:nvSpPr>
        <p:spPr>
          <a:xfrm flipH="1">
            <a:off x="12674668" y="-81973"/>
            <a:ext cx="2857471" cy="28574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2" name="Diamond 21">
            <a:extLst>
              <a:ext uri="{FF2B5EF4-FFF2-40B4-BE49-F238E27FC236}">
                <a16:creationId xmlns:a16="http://schemas.microsoft.com/office/drawing/2014/main" id="{3A69B1D9-18B4-4F28-BFDF-EA20D4B5920E}"/>
              </a:ext>
            </a:extLst>
          </p:cNvPr>
          <p:cNvSpPr/>
          <p:nvPr/>
        </p:nvSpPr>
        <p:spPr>
          <a:xfrm rot="16200000" flipH="1">
            <a:off x="13314450" y="2357074"/>
            <a:ext cx="2857471" cy="28574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3" name="Diamond 22">
            <a:extLst>
              <a:ext uri="{FF2B5EF4-FFF2-40B4-BE49-F238E27FC236}">
                <a16:creationId xmlns:a16="http://schemas.microsoft.com/office/drawing/2014/main" id="{D4D34FBD-EDCA-4AF0-92E7-36F58A86F979}"/>
              </a:ext>
            </a:extLst>
          </p:cNvPr>
          <p:cNvSpPr/>
          <p:nvPr/>
        </p:nvSpPr>
        <p:spPr>
          <a:xfrm flipH="1">
            <a:off x="12674668" y="4801096"/>
            <a:ext cx="2857471" cy="28574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5" name="Diamond 4">
            <a:extLst>
              <a:ext uri="{FF2B5EF4-FFF2-40B4-BE49-F238E27FC236}">
                <a16:creationId xmlns:a16="http://schemas.microsoft.com/office/drawing/2014/main" id="{8D2559B5-2821-4CDA-8B47-0A78B0C4BEEF}"/>
              </a:ext>
            </a:extLst>
          </p:cNvPr>
          <p:cNvSpPr/>
          <p:nvPr/>
        </p:nvSpPr>
        <p:spPr>
          <a:xfrm>
            <a:off x="-3223667" y="-992156"/>
            <a:ext cx="2607106" cy="2607106"/>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4" name="Diamond 13">
            <a:extLst>
              <a:ext uri="{FF2B5EF4-FFF2-40B4-BE49-F238E27FC236}">
                <a16:creationId xmlns:a16="http://schemas.microsoft.com/office/drawing/2014/main" id="{EEF7D5E4-A5CC-4F16-96ED-09E9753B4A73}"/>
              </a:ext>
            </a:extLst>
          </p:cNvPr>
          <p:cNvSpPr/>
          <p:nvPr/>
        </p:nvSpPr>
        <p:spPr>
          <a:xfrm rot="5400000">
            <a:off x="-3863449" y="1446891"/>
            <a:ext cx="2607106" cy="2607106"/>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5" name="Diamond 14">
            <a:extLst>
              <a:ext uri="{FF2B5EF4-FFF2-40B4-BE49-F238E27FC236}">
                <a16:creationId xmlns:a16="http://schemas.microsoft.com/office/drawing/2014/main" id="{12D830A3-0E2E-4B40-9542-7DE6658F6A2C}"/>
              </a:ext>
            </a:extLst>
          </p:cNvPr>
          <p:cNvSpPr/>
          <p:nvPr/>
        </p:nvSpPr>
        <p:spPr>
          <a:xfrm>
            <a:off x="-3223667" y="3890913"/>
            <a:ext cx="2607106" cy="2607106"/>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0" name="TextBox 19">
            <a:extLst>
              <a:ext uri="{FF2B5EF4-FFF2-40B4-BE49-F238E27FC236}">
                <a16:creationId xmlns:a16="http://schemas.microsoft.com/office/drawing/2014/main" id="{7D241B0E-D79E-3261-017B-A5A6115A8C55}"/>
              </a:ext>
            </a:extLst>
          </p:cNvPr>
          <p:cNvSpPr txBox="1"/>
          <p:nvPr/>
        </p:nvSpPr>
        <p:spPr>
          <a:xfrm>
            <a:off x="4876800" y="-1184526"/>
            <a:ext cx="5824541" cy="13542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Mô tả từ trường Trái Đất</a:t>
            </a:r>
            <a:endParaRPr kumimoji="0" lang="en-US" sz="4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endParaRPr>
          </a:p>
        </p:txBody>
      </p:sp>
      <p:sp>
        <p:nvSpPr>
          <p:cNvPr id="24" name="Oval 23">
            <a:extLst>
              <a:ext uri="{FF2B5EF4-FFF2-40B4-BE49-F238E27FC236}">
                <a16:creationId xmlns:a16="http://schemas.microsoft.com/office/drawing/2014/main" id="{7DD95A06-FC7F-46CE-9731-428088C8A3F5}"/>
              </a:ext>
            </a:extLst>
          </p:cNvPr>
          <p:cNvSpPr/>
          <p:nvPr/>
        </p:nvSpPr>
        <p:spPr>
          <a:xfrm rot="5400000">
            <a:off x="570656" y="-1925402"/>
            <a:ext cx="1512233" cy="1512233"/>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35" name="Picture 2">
            <a:extLst>
              <a:ext uri="{FF2B5EF4-FFF2-40B4-BE49-F238E27FC236}">
                <a16:creationId xmlns:a16="http://schemas.microsoft.com/office/drawing/2014/main" id="{1752BBC1-E85C-5E4C-22F0-C075CB0CB2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619" y="-1350768"/>
            <a:ext cx="1136078" cy="113607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550A5E39-C2A6-A3AA-1E09-6805EE2C5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8734" y="839385"/>
            <a:ext cx="6180563" cy="5629622"/>
          </a:xfrm>
          <a:prstGeom prst="rect">
            <a:avLst/>
          </a:prstGeom>
        </p:spPr>
      </p:pic>
      <p:sp>
        <p:nvSpPr>
          <p:cNvPr id="17" name="Rectangle: Rounded Corners 16">
            <a:extLst>
              <a:ext uri="{FF2B5EF4-FFF2-40B4-BE49-F238E27FC236}">
                <a16:creationId xmlns:a16="http://schemas.microsoft.com/office/drawing/2014/main" id="{18081E64-32D6-75AA-9CCF-DBE986085B1A}"/>
              </a:ext>
            </a:extLst>
          </p:cNvPr>
          <p:cNvSpPr/>
          <p:nvPr/>
        </p:nvSpPr>
        <p:spPr>
          <a:xfrm>
            <a:off x="838200" y="447395"/>
            <a:ext cx="4450534" cy="647466"/>
          </a:xfrm>
          <a:prstGeom prst="roundRect">
            <a:avLst/>
          </a:prstGeom>
          <a:solidFill>
            <a:srgbClr val="FC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9" name="TextBox 18">
            <a:extLst>
              <a:ext uri="{FF2B5EF4-FFF2-40B4-BE49-F238E27FC236}">
                <a16:creationId xmlns:a16="http://schemas.microsoft.com/office/drawing/2014/main" id="{6ED9B50E-0380-6E57-F6B8-E7AEAE646480}"/>
              </a:ext>
            </a:extLst>
          </p:cNvPr>
          <p:cNvSpPr txBox="1"/>
          <p:nvPr/>
        </p:nvSpPr>
        <p:spPr>
          <a:xfrm>
            <a:off x="1072634" y="587806"/>
            <a:ext cx="4032765" cy="430887"/>
          </a:xfrm>
          <a:prstGeom prst="rect">
            <a:avLst/>
          </a:prstGeom>
          <a:noFill/>
        </p:spPr>
        <p:txBody>
          <a:bodyPr wrap="square" lIns="0" tIns="0" rIns="0" bIns="0" rtlCol="0">
            <a:spAutoFit/>
          </a:bodyPr>
          <a:lstStyle/>
          <a:p>
            <a:pPr algn="ctr"/>
            <a:r>
              <a:rPr lang="vi-VN" sz="2800" dirty="0">
                <a:solidFill>
                  <a:schemeClr val="tx1">
                    <a:lumMod val="85000"/>
                    <a:lumOff val="15000"/>
                  </a:schemeClr>
                </a:solidFill>
                <a:latin typeface="#9Slide07 Cadena" panose="02000503000000020004" pitchFamily="2" charset="0"/>
              </a:rPr>
              <a:t>Mô tả từ trường Trái Đất</a:t>
            </a:r>
            <a:endParaRPr lang="en-US" sz="2800" dirty="0">
              <a:solidFill>
                <a:schemeClr val="tx1">
                  <a:lumMod val="85000"/>
                  <a:lumOff val="15000"/>
                </a:schemeClr>
              </a:solidFill>
              <a:latin typeface="#9Slide07 Cadena" panose="02000503000000020004" pitchFamily="2" charset="0"/>
            </a:endParaRPr>
          </a:p>
        </p:txBody>
      </p:sp>
      <p:sp>
        <p:nvSpPr>
          <p:cNvPr id="27" name="Oval 26">
            <a:extLst>
              <a:ext uri="{FF2B5EF4-FFF2-40B4-BE49-F238E27FC236}">
                <a16:creationId xmlns:a16="http://schemas.microsoft.com/office/drawing/2014/main" id="{D65F736D-ADDC-1E51-A5EC-107740E0D8B2}"/>
              </a:ext>
            </a:extLst>
          </p:cNvPr>
          <p:cNvSpPr/>
          <p:nvPr/>
        </p:nvSpPr>
        <p:spPr>
          <a:xfrm rot="5400000">
            <a:off x="336588" y="371733"/>
            <a:ext cx="767580" cy="767580"/>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28" name="Picture 2">
            <a:extLst>
              <a:ext uri="{FF2B5EF4-FFF2-40B4-BE49-F238E27FC236}">
                <a16:creationId xmlns:a16="http://schemas.microsoft.com/office/drawing/2014/main" id="{AE44369F-3738-F71B-E48B-C812B9DBE4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931" y="482804"/>
            <a:ext cx="576651" cy="576651"/>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148538F9-0471-C5B8-4A53-05B58CC88849}"/>
              </a:ext>
            </a:extLst>
          </p:cNvPr>
          <p:cNvSpPr txBox="1"/>
          <p:nvPr/>
        </p:nvSpPr>
        <p:spPr>
          <a:xfrm>
            <a:off x="726595" y="2544142"/>
            <a:ext cx="4683605" cy="1346522"/>
          </a:xfrm>
          <a:prstGeom prst="rect">
            <a:avLst/>
          </a:prstGeom>
          <a:noFill/>
        </p:spPr>
        <p:txBody>
          <a:bodyPr wrap="square" lIns="0" tIns="0" rIns="0" bIns="0" rtlCol="0">
            <a:spAutoFit/>
          </a:bodyPr>
          <a:lstStyle/>
          <a:p>
            <a:pPr>
              <a:lnSpc>
                <a:spcPct val="150000"/>
              </a:lnSpc>
            </a:pPr>
            <a:r>
              <a:rPr lang="vi-VN" sz="2000" dirty="0">
                <a:latin typeface="#9Slide03 Arima Madurai Black" panose="00000A00000000000000" pitchFamily="2" charset="0"/>
                <a:cs typeface="#9Slide03 Arima Madurai Black" panose="00000A00000000000000" pitchFamily="2" charset="0"/>
              </a:rPr>
              <a:t>Trái Đất xoay quanh trục xuyên tâm. </a:t>
            </a:r>
          </a:p>
          <a:p>
            <a:pPr>
              <a:lnSpc>
                <a:spcPct val="150000"/>
              </a:lnSpc>
            </a:pPr>
            <a:r>
              <a:rPr lang="vi-VN" sz="2000" dirty="0">
                <a:latin typeface="#9Slide03 Arima Madurai Black" panose="00000A00000000000000" pitchFamily="2" charset="0"/>
                <a:cs typeface="#9Slide03 Arima Madurai Black" panose="00000A00000000000000" pitchFamily="2" charset="0"/>
              </a:rPr>
              <a:t>Trục này là đường nối hai cực Nam, Bắc của nó</a:t>
            </a:r>
          </a:p>
        </p:txBody>
      </p:sp>
      <p:sp>
        <p:nvSpPr>
          <p:cNvPr id="30" name="TextBox 29">
            <a:extLst>
              <a:ext uri="{FF2B5EF4-FFF2-40B4-BE49-F238E27FC236}">
                <a16:creationId xmlns:a16="http://schemas.microsoft.com/office/drawing/2014/main" id="{C7875E36-4049-90AC-CAD2-27512448EF29}"/>
              </a:ext>
            </a:extLst>
          </p:cNvPr>
          <p:cNvSpPr txBox="1"/>
          <p:nvPr/>
        </p:nvSpPr>
        <p:spPr>
          <a:xfrm>
            <a:off x="720378" y="4282654"/>
            <a:ext cx="4568356" cy="884858"/>
          </a:xfrm>
          <a:prstGeom prst="rect">
            <a:avLst/>
          </a:prstGeom>
          <a:noFill/>
        </p:spPr>
        <p:txBody>
          <a:bodyPr wrap="square" lIns="0" tIns="0" rIns="0" bIns="0" rtlCol="0">
            <a:spAutoFit/>
          </a:bodyPr>
          <a:lstStyle/>
          <a:p>
            <a:pPr>
              <a:lnSpc>
                <a:spcPct val="150000"/>
              </a:lnSpc>
            </a:pPr>
            <a:r>
              <a:rPr lang="vi-VN" sz="2000" dirty="0">
                <a:latin typeface="#9Slide03 Arima Madurai Black" panose="00000A00000000000000" pitchFamily="2" charset="0"/>
                <a:cs typeface="#9Slide03 Arima Madurai Black" panose="00000A00000000000000" pitchFamily="2" charset="0"/>
              </a:rPr>
              <a:t>Các cực này có vị trí cố định trên bề mặt Trái Đất</a:t>
            </a:r>
          </a:p>
        </p:txBody>
      </p:sp>
    </p:spTree>
    <p:extLst>
      <p:ext uri="{BB962C8B-B14F-4D97-AF65-F5344CB8AC3E}">
        <p14:creationId xmlns:p14="http://schemas.microsoft.com/office/powerpoint/2010/main" val="38145114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heel(8)">
                                      <p:cBhvr>
                                        <p:cTn id="7" dur="1000"/>
                                        <p:tgtEl>
                                          <p:spTgt spid="16"/>
                                        </p:tgtEl>
                                      </p:cBhvr>
                                    </p:animEffect>
                                  </p:childTnLst>
                                </p:cTn>
                              </p:par>
                              <p:par>
                                <p:cTn id="8" presetID="22" presetClass="entr" presetSubtype="8" fill="hold" grpId="0" nodeType="withEffect">
                                  <p:stCondLst>
                                    <p:cond delay="0"/>
                                  </p:stCondLst>
                                  <p:iterate type="lt">
                                    <p:tmPct val="5000"/>
                                  </p:iterate>
                                  <p:childTnLst>
                                    <p:set>
                                      <p:cBhvr>
                                        <p:cTn id="9" dur="1" fill="hold">
                                          <p:stCondLst>
                                            <p:cond delay="0"/>
                                          </p:stCondLst>
                                        </p:cTn>
                                        <p:tgtEl>
                                          <p:spTgt spid="29"/>
                                        </p:tgtEl>
                                        <p:attrNameLst>
                                          <p:attrName>style.visibility</p:attrName>
                                        </p:attrNameLst>
                                      </p:cBhvr>
                                      <p:to>
                                        <p:strVal val="visible"/>
                                      </p:to>
                                    </p:set>
                                    <p:animEffect transition="in" filter="wipe(left)">
                                      <p:cBhvr>
                                        <p:cTn id="10" dur="500"/>
                                        <p:tgtEl>
                                          <p:spTgt spid="29"/>
                                        </p:tgtEl>
                                      </p:cBhvr>
                                    </p:animEffect>
                                  </p:childTnLst>
                                </p:cTn>
                              </p:par>
                            </p:childTnLst>
                          </p:cTn>
                        </p:par>
                        <p:par>
                          <p:cTn id="11" fill="hold">
                            <p:stCondLst>
                              <p:cond delay="2075"/>
                            </p:stCondLst>
                            <p:childTnLst>
                              <p:par>
                                <p:cTn id="12" presetID="22" presetClass="entr" presetSubtype="8" fill="hold" grpId="0" nodeType="afterEffect">
                                  <p:stCondLst>
                                    <p:cond delay="0"/>
                                  </p:stCondLst>
                                  <p:iterate type="lt">
                                    <p:tmPct val="5000"/>
                                  </p:iterate>
                                  <p:childTnLst>
                                    <p:set>
                                      <p:cBhvr>
                                        <p:cTn id="13" dur="1" fill="hold">
                                          <p:stCondLst>
                                            <p:cond delay="0"/>
                                          </p:stCondLst>
                                        </p:cTn>
                                        <p:tgtEl>
                                          <p:spTgt spid="30"/>
                                        </p:tgtEl>
                                        <p:attrNameLst>
                                          <p:attrName>style.visibility</p:attrName>
                                        </p:attrNameLst>
                                      </p:cBhvr>
                                      <p:to>
                                        <p:strVal val="visible"/>
                                      </p:to>
                                    </p:set>
                                    <p:animEffect transition="in" filter="wipe(left)">
                                      <p:cBhvr>
                                        <p:cTn id="1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Diamond 20">
            <a:extLst>
              <a:ext uri="{FF2B5EF4-FFF2-40B4-BE49-F238E27FC236}">
                <a16:creationId xmlns:a16="http://schemas.microsoft.com/office/drawing/2014/main" id="{C4FE4BD3-80D7-497B-9522-71D9B6998315}"/>
              </a:ext>
            </a:extLst>
          </p:cNvPr>
          <p:cNvSpPr/>
          <p:nvPr/>
        </p:nvSpPr>
        <p:spPr>
          <a:xfrm flipH="1">
            <a:off x="12674668" y="-81973"/>
            <a:ext cx="2857471" cy="28574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2" name="Diamond 21">
            <a:extLst>
              <a:ext uri="{FF2B5EF4-FFF2-40B4-BE49-F238E27FC236}">
                <a16:creationId xmlns:a16="http://schemas.microsoft.com/office/drawing/2014/main" id="{3A69B1D9-18B4-4F28-BFDF-EA20D4B5920E}"/>
              </a:ext>
            </a:extLst>
          </p:cNvPr>
          <p:cNvSpPr/>
          <p:nvPr/>
        </p:nvSpPr>
        <p:spPr>
          <a:xfrm rot="16200000" flipH="1">
            <a:off x="13314450" y="2357074"/>
            <a:ext cx="2857471" cy="28574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3" name="Diamond 22">
            <a:extLst>
              <a:ext uri="{FF2B5EF4-FFF2-40B4-BE49-F238E27FC236}">
                <a16:creationId xmlns:a16="http://schemas.microsoft.com/office/drawing/2014/main" id="{D4D34FBD-EDCA-4AF0-92E7-36F58A86F979}"/>
              </a:ext>
            </a:extLst>
          </p:cNvPr>
          <p:cNvSpPr/>
          <p:nvPr/>
        </p:nvSpPr>
        <p:spPr>
          <a:xfrm flipH="1">
            <a:off x="12674668" y="4801096"/>
            <a:ext cx="2857471" cy="28574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5" name="Diamond 4">
            <a:extLst>
              <a:ext uri="{FF2B5EF4-FFF2-40B4-BE49-F238E27FC236}">
                <a16:creationId xmlns:a16="http://schemas.microsoft.com/office/drawing/2014/main" id="{8D2559B5-2821-4CDA-8B47-0A78B0C4BEEF}"/>
              </a:ext>
            </a:extLst>
          </p:cNvPr>
          <p:cNvSpPr/>
          <p:nvPr/>
        </p:nvSpPr>
        <p:spPr>
          <a:xfrm>
            <a:off x="-3223667" y="-992156"/>
            <a:ext cx="2607106" cy="2607106"/>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4" name="Diamond 13">
            <a:extLst>
              <a:ext uri="{FF2B5EF4-FFF2-40B4-BE49-F238E27FC236}">
                <a16:creationId xmlns:a16="http://schemas.microsoft.com/office/drawing/2014/main" id="{EEF7D5E4-A5CC-4F16-96ED-09E9753B4A73}"/>
              </a:ext>
            </a:extLst>
          </p:cNvPr>
          <p:cNvSpPr/>
          <p:nvPr/>
        </p:nvSpPr>
        <p:spPr>
          <a:xfrm rot="5400000">
            <a:off x="-3863449" y="1446891"/>
            <a:ext cx="2607106" cy="2607106"/>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5" name="Diamond 14">
            <a:extLst>
              <a:ext uri="{FF2B5EF4-FFF2-40B4-BE49-F238E27FC236}">
                <a16:creationId xmlns:a16="http://schemas.microsoft.com/office/drawing/2014/main" id="{12D830A3-0E2E-4B40-9542-7DE6658F6A2C}"/>
              </a:ext>
            </a:extLst>
          </p:cNvPr>
          <p:cNvSpPr/>
          <p:nvPr/>
        </p:nvSpPr>
        <p:spPr>
          <a:xfrm>
            <a:off x="-3223667" y="3890913"/>
            <a:ext cx="2607106" cy="2607106"/>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0" name="TextBox 19">
            <a:extLst>
              <a:ext uri="{FF2B5EF4-FFF2-40B4-BE49-F238E27FC236}">
                <a16:creationId xmlns:a16="http://schemas.microsoft.com/office/drawing/2014/main" id="{7D241B0E-D79E-3261-017B-A5A6115A8C55}"/>
              </a:ext>
            </a:extLst>
          </p:cNvPr>
          <p:cNvSpPr txBox="1"/>
          <p:nvPr/>
        </p:nvSpPr>
        <p:spPr>
          <a:xfrm>
            <a:off x="4876800" y="-1184526"/>
            <a:ext cx="5824541" cy="13542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Mô tả từ trường Trái Đất</a:t>
            </a:r>
            <a:endParaRPr kumimoji="0" lang="en-US" sz="4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endParaRPr>
          </a:p>
        </p:txBody>
      </p:sp>
      <p:sp>
        <p:nvSpPr>
          <p:cNvPr id="24" name="Oval 23">
            <a:extLst>
              <a:ext uri="{FF2B5EF4-FFF2-40B4-BE49-F238E27FC236}">
                <a16:creationId xmlns:a16="http://schemas.microsoft.com/office/drawing/2014/main" id="{7DD95A06-FC7F-46CE-9731-428088C8A3F5}"/>
              </a:ext>
            </a:extLst>
          </p:cNvPr>
          <p:cNvSpPr/>
          <p:nvPr/>
        </p:nvSpPr>
        <p:spPr>
          <a:xfrm rot="5400000">
            <a:off x="570656" y="-1925402"/>
            <a:ext cx="1512233" cy="1512233"/>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35" name="Picture 2">
            <a:extLst>
              <a:ext uri="{FF2B5EF4-FFF2-40B4-BE49-F238E27FC236}">
                <a16:creationId xmlns:a16="http://schemas.microsoft.com/office/drawing/2014/main" id="{1752BBC1-E85C-5E4C-22F0-C075CB0CB2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619" y="-1350768"/>
            <a:ext cx="1136078" cy="113607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550A5E39-C2A6-A3AA-1E09-6805EE2C5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96800" y="6270489"/>
            <a:ext cx="2400320" cy="2186353"/>
          </a:xfrm>
          <a:prstGeom prst="rect">
            <a:avLst/>
          </a:prstGeom>
        </p:spPr>
      </p:pic>
      <p:sp>
        <p:nvSpPr>
          <p:cNvPr id="29" name="TextBox 28">
            <a:extLst>
              <a:ext uri="{FF2B5EF4-FFF2-40B4-BE49-F238E27FC236}">
                <a16:creationId xmlns:a16="http://schemas.microsoft.com/office/drawing/2014/main" id="{148538F9-0471-C5B8-4A53-05B58CC88849}"/>
              </a:ext>
            </a:extLst>
          </p:cNvPr>
          <p:cNvSpPr txBox="1"/>
          <p:nvPr/>
        </p:nvSpPr>
        <p:spPr>
          <a:xfrm>
            <a:off x="2914554" y="6074826"/>
            <a:ext cx="6557288" cy="423193"/>
          </a:xfrm>
          <a:prstGeom prst="rect">
            <a:avLst/>
          </a:prstGeom>
          <a:noFill/>
        </p:spPr>
        <p:txBody>
          <a:bodyPr wrap="square" lIns="0" tIns="0" rIns="0" bIns="0" rtlCol="0">
            <a:spAutoFit/>
          </a:bodyPr>
          <a:lstStyle/>
          <a:p>
            <a:pPr>
              <a:lnSpc>
                <a:spcPct val="150000"/>
              </a:lnSpc>
            </a:pPr>
            <a:r>
              <a:rPr lang="vi-VN" sz="2000" dirty="0">
                <a:solidFill>
                  <a:srgbClr val="C00000"/>
                </a:solidFill>
                <a:latin typeface="#9Slide03 Arima Madurai Black" panose="00000A00000000000000" pitchFamily="2" charset="0"/>
                <a:cs typeface="#9Slide03 Arima Madurai Black" panose="00000A00000000000000" pitchFamily="2" charset="0"/>
              </a:rPr>
              <a:t>Hình 16.1. MÔ HÌNH TRÁI ĐẤT VÀ TỪ TRƯỜNG TRÁI ĐẤT</a:t>
            </a:r>
          </a:p>
        </p:txBody>
      </p:sp>
      <p:pic>
        <p:nvPicPr>
          <p:cNvPr id="3" name="Picture 2">
            <a:extLst>
              <a:ext uri="{FF2B5EF4-FFF2-40B4-BE49-F238E27FC236}">
                <a16:creationId xmlns:a16="http://schemas.microsoft.com/office/drawing/2014/main" id="{C0765518-78A0-7129-6971-E30A9D43E3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4053" y="169691"/>
            <a:ext cx="6909500" cy="5791200"/>
          </a:xfrm>
          <a:prstGeom prst="rect">
            <a:avLst/>
          </a:prstGeom>
        </p:spPr>
      </p:pic>
    </p:spTree>
    <p:extLst>
      <p:ext uri="{BB962C8B-B14F-4D97-AF65-F5344CB8AC3E}">
        <p14:creationId xmlns:p14="http://schemas.microsoft.com/office/powerpoint/2010/main" val="18807030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8)">
                                      <p:cBhvr>
                                        <p:cTn id="7" dur="1500"/>
                                        <p:tgtEl>
                                          <p:spTgt spid="3"/>
                                        </p:tgtEl>
                                      </p:cBhvr>
                                    </p:animEffect>
                                  </p:childTnLst>
                                </p:cTn>
                              </p:par>
                              <p:par>
                                <p:cTn id="8" presetID="22" presetClass="entr" presetSubtype="8" fill="hold" grpId="0" nodeType="withEffect">
                                  <p:stCondLst>
                                    <p:cond delay="0"/>
                                  </p:stCondLst>
                                  <p:iterate type="lt">
                                    <p:tmPct val="5000"/>
                                  </p:iterate>
                                  <p:childTnLst>
                                    <p:set>
                                      <p:cBhvr>
                                        <p:cTn id="9" dur="1" fill="hold">
                                          <p:stCondLst>
                                            <p:cond delay="0"/>
                                          </p:stCondLst>
                                        </p:cTn>
                                        <p:tgtEl>
                                          <p:spTgt spid="29"/>
                                        </p:tgtEl>
                                        <p:attrNameLst>
                                          <p:attrName>style.visibility</p:attrName>
                                        </p:attrNameLst>
                                      </p:cBhvr>
                                      <p:to>
                                        <p:strVal val="visible"/>
                                      </p:to>
                                    </p:set>
                                    <p:animEffect transition="in" filter="wipe(left)">
                                      <p:cBhvr>
                                        <p:cTn id="1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A7E0019B-1081-F7A4-9E91-B2CDA2A776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7882" y="1440470"/>
            <a:ext cx="5885676" cy="4933082"/>
          </a:xfrm>
          <a:prstGeom prst="rect">
            <a:avLst/>
          </a:prstGeom>
        </p:spPr>
      </p:pic>
      <p:sp>
        <p:nvSpPr>
          <p:cNvPr id="9" name="Diamond 8">
            <a:extLst>
              <a:ext uri="{FF2B5EF4-FFF2-40B4-BE49-F238E27FC236}">
                <a16:creationId xmlns:a16="http://schemas.microsoft.com/office/drawing/2014/main" id="{703AC2F7-3900-4EEA-A004-368C0981AD12}"/>
              </a:ext>
            </a:extLst>
          </p:cNvPr>
          <p:cNvSpPr/>
          <p:nvPr/>
        </p:nvSpPr>
        <p:spPr>
          <a:xfrm rot="5400000">
            <a:off x="-2089897" y="-2779921"/>
            <a:ext cx="3924271" cy="4911542"/>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0" name="TextBox 19">
            <a:extLst>
              <a:ext uri="{FF2B5EF4-FFF2-40B4-BE49-F238E27FC236}">
                <a16:creationId xmlns:a16="http://schemas.microsoft.com/office/drawing/2014/main" id="{B54A9EDA-F1C8-44B7-93A9-39F2D63DCB67}"/>
              </a:ext>
            </a:extLst>
          </p:cNvPr>
          <p:cNvSpPr txBox="1"/>
          <p:nvPr/>
        </p:nvSpPr>
        <p:spPr>
          <a:xfrm>
            <a:off x="2082081" y="-2676981"/>
            <a:ext cx="8027839" cy="738664"/>
          </a:xfrm>
          <a:prstGeom prst="rect">
            <a:avLst/>
          </a:prstGeom>
          <a:noFill/>
        </p:spPr>
        <p:txBody>
          <a:bodyPr wrap="none" lIns="0" tIns="0" rIns="0" bIns="0" rtlCol="0">
            <a:spAutoFit/>
          </a:bodyPr>
          <a:lstStyle/>
          <a:p>
            <a:pPr algn="ctr"/>
            <a:r>
              <a:rPr lang="en-US" sz="4800" dirty="0" err="1">
                <a:solidFill>
                  <a:schemeClr val="tx1">
                    <a:lumMod val="85000"/>
                    <a:lumOff val="15000"/>
                  </a:schemeClr>
                </a:solidFill>
                <a:latin typeface="#9Slide07 Cadena" panose="02000503000000020004" pitchFamily="2" charset="0"/>
              </a:rPr>
              <a:t>Phần</a:t>
            </a:r>
            <a:r>
              <a:rPr lang="en-US" sz="4800" dirty="0">
                <a:solidFill>
                  <a:schemeClr val="tx1">
                    <a:lumMod val="85000"/>
                    <a:lumOff val="15000"/>
                  </a:schemeClr>
                </a:solidFill>
                <a:latin typeface="#9Slide07 Cadena" panose="02000503000000020004" pitchFamily="2" charset="0"/>
              </a:rPr>
              <a:t> 1. </a:t>
            </a:r>
            <a:r>
              <a:rPr lang="en-US" sz="4800" dirty="0" err="1">
                <a:solidFill>
                  <a:schemeClr val="tx1">
                    <a:lumMod val="85000"/>
                    <a:lumOff val="15000"/>
                  </a:schemeClr>
                </a:solidFill>
                <a:latin typeface="#9Slide07 Cadena" panose="02000503000000020004" pitchFamily="2" charset="0"/>
              </a:rPr>
              <a:t>Từ</a:t>
            </a:r>
            <a:r>
              <a:rPr lang="en-US" sz="4800" dirty="0">
                <a:solidFill>
                  <a:schemeClr val="tx1">
                    <a:lumMod val="85000"/>
                    <a:lumOff val="15000"/>
                  </a:schemeClr>
                </a:solidFill>
                <a:latin typeface="#9Slide07 Cadena" panose="02000503000000020004" pitchFamily="2" charset="0"/>
              </a:rPr>
              <a:t> </a:t>
            </a:r>
            <a:r>
              <a:rPr lang="en-US" sz="4800" dirty="0" err="1">
                <a:solidFill>
                  <a:schemeClr val="tx1">
                    <a:lumMod val="85000"/>
                    <a:lumOff val="15000"/>
                  </a:schemeClr>
                </a:solidFill>
                <a:latin typeface="#9Slide07 Cadena" panose="02000503000000020004" pitchFamily="2" charset="0"/>
              </a:rPr>
              <a:t>tính</a:t>
            </a:r>
            <a:r>
              <a:rPr lang="en-US" sz="4800" dirty="0">
                <a:solidFill>
                  <a:schemeClr val="tx1">
                    <a:lumMod val="85000"/>
                    <a:lumOff val="15000"/>
                  </a:schemeClr>
                </a:solidFill>
                <a:latin typeface="#9Slide07 Cadena" panose="02000503000000020004" pitchFamily="2" charset="0"/>
              </a:rPr>
              <a:t> </a:t>
            </a:r>
            <a:r>
              <a:rPr lang="en-US" sz="4800" dirty="0" err="1">
                <a:solidFill>
                  <a:schemeClr val="tx1">
                    <a:lumMod val="85000"/>
                    <a:lumOff val="15000"/>
                  </a:schemeClr>
                </a:solidFill>
                <a:latin typeface="#9Slide07 Cadena" panose="02000503000000020004" pitchFamily="2" charset="0"/>
              </a:rPr>
              <a:t>của</a:t>
            </a:r>
            <a:r>
              <a:rPr lang="en-US" sz="4800" dirty="0">
                <a:solidFill>
                  <a:schemeClr val="tx1">
                    <a:lumMod val="85000"/>
                    <a:lumOff val="15000"/>
                  </a:schemeClr>
                </a:solidFill>
                <a:latin typeface="#9Slide07 Cadena" panose="02000503000000020004" pitchFamily="2" charset="0"/>
              </a:rPr>
              <a:t> </a:t>
            </a:r>
            <a:r>
              <a:rPr lang="en-US" sz="4800" dirty="0" err="1">
                <a:solidFill>
                  <a:schemeClr val="tx1">
                    <a:lumMod val="85000"/>
                    <a:lumOff val="15000"/>
                  </a:schemeClr>
                </a:solidFill>
                <a:latin typeface="#9Slide07 Cadena" panose="02000503000000020004" pitchFamily="2" charset="0"/>
              </a:rPr>
              <a:t>nam</a:t>
            </a:r>
            <a:r>
              <a:rPr lang="en-US" sz="4800" dirty="0">
                <a:solidFill>
                  <a:schemeClr val="tx1">
                    <a:lumMod val="85000"/>
                    <a:lumOff val="15000"/>
                  </a:schemeClr>
                </a:solidFill>
                <a:latin typeface="#9Slide07 Cadena" panose="02000503000000020004" pitchFamily="2" charset="0"/>
              </a:rPr>
              <a:t> </a:t>
            </a:r>
            <a:r>
              <a:rPr lang="en-US" sz="4800" dirty="0" err="1">
                <a:solidFill>
                  <a:schemeClr val="tx1">
                    <a:lumMod val="85000"/>
                    <a:lumOff val="15000"/>
                  </a:schemeClr>
                </a:solidFill>
                <a:latin typeface="#9Slide07 Cadena" panose="02000503000000020004" pitchFamily="2" charset="0"/>
              </a:rPr>
              <a:t>châm</a:t>
            </a:r>
            <a:endParaRPr lang="en-US" sz="4800" dirty="0">
              <a:solidFill>
                <a:schemeClr val="tx1">
                  <a:lumMod val="85000"/>
                  <a:lumOff val="15000"/>
                </a:schemeClr>
              </a:solidFill>
              <a:latin typeface="#9Slide07 Cadena" panose="02000503000000020004" pitchFamily="2" charset="0"/>
            </a:endParaRPr>
          </a:p>
        </p:txBody>
      </p:sp>
      <p:sp>
        <p:nvSpPr>
          <p:cNvPr id="21" name="Diamond 20">
            <a:extLst>
              <a:ext uri="{FF2B5EF4-FFF2-40B4-BE49-F238E27FC236}">
                <a16:creationId xmlns:a16="http://schemas.microsoft.com/office/drawing/2014/main" id="{E69E1DDB-9C69-44BF-8DF6-75C56AC0B004}"/>
              </a:ext>
            </a:extLst>
          </p:cNvPr>
          <p:cNvSpPr/>
          <p:nvPr/>
        </p:nvSpPr>
        <p:spPr>
          <a:xfrm rot="16200000" flipH="1">
            <a:off x="10250594" y="-5885329"/>
            <a:ext cx="3924271" cy="498774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2" name="Diamond 21">
            <a:extLst>
              <a:ext uri="{FF2B5EF4-FFF2-40B4-BE49-F238E27FC236}">
                <a16:creationId xmlns:a16="http://schemas.microsoft.com/office/drawing/2014/main" id="{CAF3015F-A965-4562-9AE4-54CD8331B2B1}"/>
              </a:ext>
            </a:extLst>
          </p:cNvPr>
          <p:cNvSpPr/>
          <p:nvPr/>
        </p:nvSpPr>
        <p:spPr>
          <a:xfrm rot="5400000">
            <a:off x="-1944765" y="-5786872"/>
            <a:ext cx="3924271" cy="4911542"/>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6" name="TextBox 5">
            <a:extLst>
              <a:ext uri="{FF2B5EF4-FFF2-40B4-BE49-F238E27FC236}">
                <a16:creationId xmlns:a16="http://schemas.microsoft.com/office/drawing/2014/main" id="{518BC9D8-82E4-4E1B-BE63-55DA1A83C483}"/>
              </a:ext>
            </a:extLst>
          </p:cNvPr>
          <p:cNvSpPr txBox="1"/>
          <p:nvPr/>
        </p:nvSpPr>
        <p:spPr>
          <a:xfrm>
            <a:off x="4415251" y="-5085195"/>
            <a:ext cx="3361498" cy="923330"/>
          </a:xfrm>
          <a:prstGeom prst="rect">
            <a:avLst/>
          </a:prstGeom>
          <a:noFill/>
        </p:spPr>
        <p:txBody>
          <a:bodyPr wrap="none" lIns="0" tIns="0" rIns="0" bIns="0" rtlCol="0">
            <a:spAutoFit/>
          </a:bodyPr>
          <a:lstStyle/>
          <a:p>
            <a:pPr algn="ctr"/>
            <a:r>
              <a:rPr lang="en-US" sz="6000" dirty="0">
                <a:solidFill>
                  <a:schemeClr val="accent6">
                    <a:lumMod val="75000"/>
                  </a:schemeClr>
                </a:solidFill>
                <a:latin typeface="#9Slide07 Cadena" panose="02000503000000020004" pitchFamily="2" charset="0"/>
              </a:rPr>
              <a:t>NỘI DUNG</a:t>
            </a:r>
          </a:p>
        </p:txBody>
      </p:sp>
      <p:sp>
        <p:nvSpPr>
          <p:cNvPr id="10" name="Diamond 9">
            <a:extLst>
              <a:ext uri="{FF2B5EF4-FFF2-40B4-BE49-F238E27FC236}">
                <a16:creationId xmlns:a16="http://schemas.microsoft.com/office/drawing/2014/main" id="{06D38C01-CD01-4ECC-BC4D-D60D8B88A0EF}"/>
              </a:ext>
            </a:extLst>
          </p:cNvPr>
          <p:cNvSpPr/>
          <p:nvPr/>
        </p:nvSpPr>
        <p:spPr>
          <a:xfrm rot="16200000" flipH="1">
            <a:off x="10319527" y="-2818020"/>
            <a:ext cx="3924271" cy="498774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5122" name="Picture 2" descr="Figure Magnet PNG | Picpng">
            <a:extLst>
              <a:ext uri="{FF2B5EF4-FFF2-40B4-BE49-F238E27FC236}">
                <a16:creationId xmlns:a16="http://schemas.microsoft.com/office/drawing/2014/main" id="{C35155BD-E50D-414E-BC89-177C9F5A0F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9392754" y="2007101"/>
            <a:ext cx="4641718" cy="3854714"/>
          </a:xfrm>
          <a:prstGeom prst="rect">
            <a:avLst/>
          </a:prstGeom>
          <a:noFill/>
          <a:extLst>
            <a:ext uri="{909E8E84-426E-40DD-AFC4-6F175D3DCCD1}">
              <a14:hiddenFill xmlns:a14="http://schemas.microsoft.com/office/drawing/2010/main">
                <a:solidFill>
                  <a:srgbClr val="FFFFFF"/>
                </a:solidFill>
              </a14:hiddenFill>
            </a:ext>
          </a:extLst>
        </p:spPr>
      </p:pic>
      <p:sp>
        <p:nvSpPr>
          <p:cNvPr id="24" name="Oval 23">
            <a:extLst>
              <a:ext uri="{FF2B5EF4-FFF2-40B4-BE49-F238E27FC236}">
                <a16:creationId xmlns:a16="http://schemas.microsoft.com/office/drawing/2014/main" id="{A68C4EDA-25C4-4A2D-B9C1-D2F088264115}"/>
              </a:ext>
            </a:extLst>
          </p:cNvPr>
          <p:cNvSpPr/>
          <p:nvPr/>
        </p:nvSpPr>
        <p:spPr>
          <a:xfrm>
            <a:off x="-6143711" y="2986480"/>
            <a:ext cx="1143000" cy="1143000"/>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6">
                    <a:lumMod val="75000"/>
                  </a:schemeClr>
                </a:solidFill>
                <a:latin typeface="#9Slide07 Cadena" panose="02000503000000020004" pitchFamily="2" charset="0"/>
              </a:rPr>
              <a:t>C4</a:t>
            </a:r>
          </a:p>
        </p:txBody>
      </p:sp>
      <p:sp>
        <p:nvSpPr>
          <p:cNvPr id="26" name="Diamond 25">
            <a:extLst>
              <a:ext uri="{FF2B5EF4-FFF2-40B4-BE49-F238E27FC236}">
                <a16:creationId xmlns:a16="http://schemas.microsoft.com/office/drawing/2014/main" id="{50309308-382B-0F7C-5ED2-C1C6680A3BBA}"/>
              </a:ext>
            </a:extLst>
          </p:cNvPr>
          <p:cNvSpPr/>
          <p:nvPr/>
        </p:nvSpPr>
        <p:spPr>
          <a:xfrm rot="16200000" flipH="1">
            <a:off x="14014159" y="14991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7" name="Diamond 26">
            <a:extLst>
              <a:ext uri="{FF2B5EF4-FFF2-40B4-BE49-F238E27FC236}">
                <a16:creationId xmlns:a16="http://schemas.microsoft.com/office/drawing/2014/main" id="{36135607-9EA2-E082-E63D-BD99F4681C23}"/>
              </a:ext>
            </a:extLst>
          </p:cNvPr>
          <p:cNvSpPr/>
          <p:nvPr/>
        </p:nvSpPr>
        <p:spPr>
          <a:xfrm rot="5400000">
            <a:off x="-5261070" y="12945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41" name="Picture 4">
            <a:extLst>
              <a:ext uri="{FF2B5EF4-FFF2-40B4-BE49-F238E27FC236}">
                <a16:creationId xmlns:a16="http://schemas.microsoft.com/office/drawing/2014/main" id="{16D9BA8C-7022-5742-2491-B6B4175AD1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049" y="2228245"/>
            <a:ext cx="1064466" cy="106446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a:extLst>
              <a:ext uri="{FF2B5EF4-FFF2-40B4-BE49-F238E27FC236}">
                <a16:creationId xmlns:a16="http://schemas.microsoft.com/office/drawing/2014/main" id="{92E48D16-826F-A574-3C49-561C9164B9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340" y="4086649"/>
            <a:ext cx="1000717" cy="1000717"/>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B8393437-0EED-4680-D409-64DD2DED35F5}"/>
              </a:ext>
            </a:extLst>
          </p:cNvPr>
          <p:cNvSpPr txBox="1"/>
          <p:nvPr/>
        </p:nvSpPr>
        <p:spPr>
          <a:xfrm>
            <a:off x="1831316" y="2169516"/>
            <a:ext cx="4431369" cy="1292662"/>
          </a:xfrm>
          <a:prstGeom prst="rect">
            <a:avLst/>
          </a:prstGeom>
          <a:noFill/>
        </p:spPr>
        <p:txBody>
          <a:bodyPr wrap="square" lIns="0" tIns="0" rIns="0" bIns="0" rtlCol="0">
            <a:spAutoFit/>
          </a:bodyPr>
          <a:lstStyle/>
          <a:p>
            <a:r>
              <a:rPr lang="vi-VN" sz="2800" dirty="0">
                <a:solidFill>
                  <a:schemeClr val="tx1">
                    <a:lumMod val="85000"/>
                    <a:lumOff val="15000"/>
                  </a:schemeClr>
                </a:solidFill>
                <a:latin typeface="#9Slide07 IcielBaliho Script" pitchFamily="2" charset="0"/>
              </a:rPr>
              <a:t>Đường sức từ của Trái Đất có những điểm nào giống với đường sức từ của một nam châm thẳng?</a:t>
            </a:r>
            <a:endParaRPr lang="en-US" sz="2800" dirty="0">
              <a:solidFill>
                <a:schemeClr val="tx1">
                  <a:lumMod val="85000"/>
                  <a:lumOff val="15000"/>
                </a:schemeClr>
              </a:solidFill>
              <a:latin typeface="#9Slide07 IcielBaliho Script" pitchFamily="2" charset="0"/>
            </a:endParaRPr>
          </a:p>
        </p:txBody>
      </p:sp>
      <p:sp>
        <p:nvSpPr>
          <p:cNvPr id="44" name="TextBox 43">
            <a:extLst>
              <a:ext uri="{FF2B5EF4-FFF2-40B4-BE49-F238E27FC236}">
                <a16:creationId xmlns:a16="http://schemas.microsoft.com/office/drawing/2014/main" id="{9094466F-092C-2A39-E9E7-DA5339FBD634}"/>
              </a:ext>
            </a:extLst>
          </p:cNvPr>
          <p:cNvSpPr txBox="1"/>
          <p:nvPr/>
        </p:nvSpPr>
        <p:spPr>
          <a:xfrm>
            <a:off x="1635721" y="4202508"/>
            <a:ext cx="4765857" cy="884858"/>
          </a:xfrm>
          <a:prstGeom prst="rect">
            <a:avLst/>
          </a:prstGeom>
          <a:noFill/>
        </p:spPr>
        <p:txBody>
          <a:bodyPr wrap="square" lIns="0" tIns="0" rIns="0" bIns="0" rtlCol="0">
            <a:spAutoFit/>
          </a:bodyPr>
          <a:lstStyle/>
          <a:p>
            <a:pPr>
              <a:lnSpc>
                <a:spcPct val="150000"/>
              </a:lnSpc>
            </a:pPr>
            <a:r>
              <a:rPr lang="vi-VN" sz="2000" dirty="0">
                <a:latin typeface="#9Slide03 Arima Madurai Black" panose="00000A00000000000000" pitchFamily="2" charset="0"/>
                <a:cs typeface="#9Slide03 Arima Madurai Black" panose="00000A00000000000000" pitchFamily="2" charset="0"/>
              </a:rPr>
              <a:t>Đều là những đường cong khép kín nối từ cực này sáng cực kia.</a:t>
            </a:r>
          </a:p>
        </p:txBody>
      </p:sp>
      <p:sp>
        <p:nvSpPr>
          <p:cNvPr id="45" name="TextBox 44">
            <a:extLst>
              <a:ext uri="{FF2B5EF4-FFF2-40B4-BE49-F238E27FC236}">
                <a16:creationId xmlns:a16="http://schemas.microsoft.com/office/drawing/2014/main" id="{4354C96D-E05F-7028-8F2C-24EDFE5232EA}"/>
              </a:ext>
            </a:extLst>
          </p:cNvPr>
          <p:cNvSpPr txBox="1"/>
          <p:nvPr/>
        </p:nvSpPr>
        <p:spPr>
          <a:xfrm>
            <a:off x="1669850" y="5281561"/>
            <a:ext cx="4765857" cy="884858"/>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r>
              <a:rPr lang="vi-VN" dirty="0"/>
              <a:t>Hướng của đường sức từ tuân theo quy ước: vào ở cực Nam và ra ở cực Bắc.</a:t>
            </a:r>
          </a:p>
        </p:txBody>
      </p:sp>
      <p:sp>
        <p:nvSpPr>
          <p:cNvPr id="25" name="Rectangle: Rounded Corners 24">
            <a:extLst>
              <a:ext uri="{FF2B5EF4-FFF2-40B4-BE49-F238E27FC236}">
                <a16:creationId xmlns:a16="http://schemas.microsoft.com/office/drawing/2014/main" id="{BC5C23FF-4709-0E75-5389-8BFA4C164D0D}"/>
              </a:ext>
            </a:extLst>
          </p:cNvPr>
          <p:cNvSpPr/>
          <p:nvPr/>
        </p:nvSpPr>
        <p:spPr>
          <a:xfrm>
            <a:off x="762000" y="410495"/>
            <a:ext cx="4450534" cy="647466"/>
          </a:xfrm>
          <a:prstGeom prst="roundRect">
            <a:avLst/>
          </a:prstGeom>
          <a:solidFill>
            <a:srgbClr val="FC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8" name="TextBox 27">
            <a:extLst>
              <a:ext uri="{FF2B5EF4-FFF2-40B4-BE49-F238E27FC236}">
                <a16:creationId xmlns:a16="http://schemas.microsoft.com/office/drawing/2014/main" id="{ADD3A5A9-15A4-BECC-19DB-C8C96C0EF7E0}"/>
              </a:ext>
            </a:extLst>
          </p:cNvPr>
          <p:cNvSpPr txBox="1"/>
          <p:nvPr/>
        </p:nvSpPr>
        <p:spPr>
          <a:xfrm>
            <a:off x="996434" y="550906"/>
            <a:ext cx="4032765" cy="430887"/>
          </a:xfrm>
          <a:prstGeom prst="rect">
            <a:avLst/>
          </a:prstGeom>
          <a:noFill/>
        </p:spPr>
        <p:txBody>
          <a:bodyPr wrap="square" lIns="0" tIns="0" rIns="0" bIns="0" rtlCol="0">
            <a:spAutoFit/>
          </a:bodyPr>
          <a:lstStyle/>
          <a:p>
            <a:pPr algn="ctr"/>
            <a:r>
              <a:rPr lang="vi-VN" sz="2800" dirty="0">
                <a:solidFill>
                  <a:schemeClr val="tx1">
                    <a:lumMod val="85000"/>
                    <a:lumOff val="15000"/>
                  </a:schemeClr>
                </a:solidFill>
                <a:latin typeface="#9Slide07 Cadena" panose="02000503000000020004" pitchFamily="2" charset="0"/>
              </a:rPr>
              <a:t>Mô tả từ trường Trái Đất</a:t>
            </a:r>
            <a:endParaRPr lang="en-US" sz="2800" dirty="0">
              <a:solidFill>
                <a:schemeClr val="tx1">
                  <a:lumMod val="85000"/>
                  <a:lumOff val="15000"/>
                </a:schemeClr>
              </a:solidFill>
              <a:latin typeface="#9Slide07 Cadena" panose="02000503000000020004" pitchFamily="2" charset="0"/>
            </a:endParaRPr>
          </a:p>
        </p:txBody>
      </p:sp>
      <p:sp>
        <p:nvSpPr>
          <p:cNvPr id="29" name="Oval 28">
            <a:extLst>
              <a:ext uri="{FF2B5EF4-FFF2-40B4-BE49-F238E27FC236}">
                <a16:creationId xmlns:a16="http://schemas.microsoft.com/office/drawing/2014/main" id="{5C391188-0F41-C61B-2624-B88BAA3E023F}"/>
              </a:ext>
            </a:extLst>
          </p:cNvPr>
          <p:cNvSpPr/>
          <p:nvPr/>
        </p:nvSpPr>
        <p:spPr>
          <a:xfrm rot="5400000">
            <a:off x="260388" y="334833"/>
            <a:ext cx="767580" cy="767580"/>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31" name="Picture 2">
            <a:extLst>
              <a:ext uri="{FF2B5EF4-FFF2-40B4-BE49-F238E27FC236}">
                <a16:creationId xmlns:a16="http://schemas.microsoft.com/office/drawing/2014/main" id="{BCBEFCB6-2279-ECE8-AAD5-E7A63E1D05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9731" y="445904"/>
            <a:ext cx="576651" cy="576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15322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par>
                          <p:cTn id="10" fill="hold">
                            <p:stCondLst>
                              <p:cond delay="500"/>
                            </p:stCondLst>
                            <p:childTnLst>
                              <p:par>
                                <p:cTn id="11" presetID="22" presetClass="entr" presetSubtype="8" fill="hold" grpId="0" nodeType="afterEffect">
                                  <p:stCondLst>
                                    <p:cond delay="0"/>
                                  </p:stCondLst>
                                  <p:iterate type="lt">
                                    <p:tmPct val="5000"/>
                                  </p:iterate>
                                  <p:childTnLst>
                                    <p:set>
                                      <p:cBhvr>
                                        <p:cTn id="12" dur="1" fill="hold">
                                          <p:stCondLst>
                                            <p:cond delay="0"/>
                                          </p:stCondLst>
                                        </p:cTn>
                                        <p:tgtEl>
                                          <p:spTgt spid="43"/>
                                        </p:tgtEl>
                                        <p:attrNameLst>
                                          <p:attrName>style.visibility</p:attrName>
                                        </p:attrNameLst>
                                      </p:cBhvr>
                                      <p:to>
                                        <p:strVal val="visible"/>
                                      </p:to>
                                    </p:set>
                                    <p:animEffect transition="in" filter="wipe(left)">
                                      <p:cBhvr>
                                        <p:cTn id="13" dur="500"/>
                                        <p:tgtEl>
                                          <p:spTgt spid="43"/>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42"/>
                                        </p:tgtEl>
                                        <p:attrNameLst>
                                          <p:attrName>style.visibility</p:attrName>
                                        </p:attrNameLst>
                                      </p:cBhvr>
                                      <p:to>
                                        <p:strVal val="visible"/>
                                      </p:to>
                                    </p:set>
                                    <p:anim calcmode="lin" valueType="num">
                                      <p:cBhvr>
                                        <p:cTn id="18" dur="500" fill="hold"/>
                                        <p:tgtEl>
                                          <p:spTgt spid="42"/>
                                        </p:tgtEl>
                                        <p:attrNameLst>
                                          <p:attrName>ppt_w</p:attrName>
                                        </p:attrNameLst>
                                      </p:cBhvr>
                                      <p:tavLst>
                                        <p:tav tm="0">
                                          <p:val>
                                            <p:fltVal val="0"/>
                                          </p:val>
                                        </p:tav>
                                        <p:tav tm="100000">
                                          <p:val>
                                            <p:strVal val="#ppt_w"/>
                                          </p:val>
                                        </p:tav>
                                      </p:tavLst>
                                    </p:anim>
                                    <p:anim calcmode="lin" valueType="num">
                                      <p:cBhvr>
                                        <p:cTn id="19" dur="500" fill="hold"/>
                                        <p:tgtEl>
                                          <p:spTgt spid="42"/>
                                        </p:tgtEl>
                                        <p:attrNameLst>
                                          <p:attrName>ppt_h</p:attrName>
                                        </p:attrNameLst>
                                      </p:cBhvr>
                                      <p:tavLst>
                                        <p:tav tm="0">
                                          <p:val>
                                            <p:fltVal val="0"/>
                                          </p:val>
                                        </p:tav>
                                        <p:tav tm="100000">
                                          <p:val>
                                            <p:strVal val="#ppt_h"/>
                                          </p:val>
                                        </p:tav>
                                      </p:tavLst>
                                    </p:anim>
                                    <p:animEffect transition="in" filter="fade">
                                      <p:cBhvr>
                                        <p:cTn id="20" dur="500"/>
                                        <p:tgtEl>
                                          <p:spTgt spid="42"/>
                                        </p:tgtEl>
                                      </p:cBhvr>
                                    </p:animEffect>
                                  </p:childTnLst>
                                </p:cTn>
                              </p:par>
                            </p:childTnLst>
                          </p:cTn>
                        </p:par>
                        <p:par>
                          <p:cTn id="21" fill="hold">
                            <p:stCondLst>
                              <p:cond delay="500"/>
                            </p:stCondLst>
                            <p:childTnLst>
                              <p:par>
                                <p:cTn id="22" presetID="22" presetClass="entr" presetSubtype="8" fill="hold" grpId="0" nodeType="afterEffect">
                                  <p:stCondLst>
                                    <p:cond delay="0"/>
                                  </p:stCondLst>
                                  <p:iterate type="lt">
                                    <p:tmPct val="5000"/>
                                  </p:iterate>
                                  <p:childTnLst>
                                    <p:set>
                                      <p:cBhvr>
                                        <p:cTn id="23" dur="1" fill="hold">
                                          <p:stCondLst>
                                            <p:cond delay="0"/>
                                          </p:stCondLst>
                                        </p:cTn>
                                        <p:tgtEl>
                                          <p:spTgt spid="44"/>
                                        </p:tgtEl>
                                        <p:attrNameLst>
                                          <p:attrName>style.visibility</p:attrName>
                                        </p:attrNameLst>
                                      </p:cBhvr>
                                      <p:to>
                                        <p:strVal val="visible"/>
                                      </p:to>
                                    </p:set>
                                    <p:animEffect transition="in" filter="wipe(left)">
                                      <p:cBhvr>
                                        <p:cTn id="24" dur="500"/>
                                        <p:tgtEl>
                                          <p:spTgt spid="44"/>
                                        </p:tgtEl>
                                      </p:cBhvr>
                                    </p:animEffect>
                                  </p:childTnLst>
                                </p:cTn>
                              </p:par>
                            </p:childTnLst>
                          </p:cTn>
                        </p:par>
                        <p:par>
                          <p:cTn id="25" fill="hold">
                            <p:stCondLst>
                              <p:cond delay="2175"/>
                            </p:stCondLst>
                            <p:childTnLst>
                              <p:par>
                                <p:cTn id="26" presetID="22" presetClass="entr" presetSubtype="8" fill="hold" grpId="0" nodeType="afterEffect">
                                  <p:stCondLst>
                                    <p:cond delay="0"/>
                                  </p:stCondLst>
                                  <p:iterate type="lt">
                                    <p:tmPct val="5000"/>
                                  </p:iterate>
                                  <p:childTnLst>
                                    <p:set>
                                      <p:cBhvr>
                                        <p:cTn id="27" dur="1" fill="hold">
                                          <p:stCondLst>
                                            <p:cond delay="0"/>
                                          </p:stCondLst>
                                        </p:cTn>
                                        <p:tgtEl>
                                          <p:spTgt spid="45"/>
                                        </p:tgtEl>
                                        <p:attrNameLst>
                                          <p:attrName>style.visibility</p:attrName>
                                        </p:attrNameLst>
                                      </p:cBhvr>
                                      <p:to>
                                        <p:strVal val="visible"/>
                                      </p:to>
                                    </p:set>
                                    <p:animEffect transition="in" filter="wipe(left)">
                                      <p:cBhvr>
                                        <p:cTn id="2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EFEF6DF-B164-652C-E6D8-FB4DB2FA4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8352" y="531635"/>
            <a:ext cx="6696105" cy="6099208"/>
          </a:xfrm>
          <a:prstGeom prst="rect">
            <a:avLst/>
          </a:prstGeom>
        </p:spPr>
      </p:pic>
      <p:sp>
        <p:nvSpPr>
          <p:cNvPr id="9" name="Diamond 8">
            <a:extLst>
              <a:ext uri="{FF2B5EF4-FFF2-40B4-BE49-F238E27FC236}">
                <a16:creationId xmlns:a16="http://schemas.microsoft.com/office/drawing/2014/main" id="{703AC2F7-3900-4EEA-A004-368C0981AD12}"/>
              </a:ext>
            </a:extLst>
          </p:cNvPr>
          <p:cNvSpPr/>
          <p:nvPr/>
        </p:nvSpPr>
        <p:spPr>
          <a:xfrm rot="5400000">
            <a:off x="-2089897" y="-2779921"/>
            <a:ext cx="3924271" cy="4911542"/>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0" name="TextBox 19">
            <a:extLst>
              <a:ext uri="{FF2B5EF4-FFF2-40B4-BE49-F238E27FC236}">
                <a16:creationId xmlns:a16="http://schemas.microsoft.com/office/drawing/2014/main" id="{B54A9EDA-F1C8-44B7-93A9-39F2D63DCB67}"/>
              </a:ext>
            </a:extLst>
          </p:cNvPr>
          <p:cNvSpPr txBox="1"/>
          <p:nvPr/>
        </p:nvSpPr>
        <p:spPr>
          <a:xfrm>
            <a:off x="2082081" y="-2676981"/>
            <a:ext cx="8027839" cy="738664"/>
          </a:xfrm>
          <a:prstGeom prst="rect">
            <a:avLst/>
          </a:prstGeom>
          <a:noFill/>
        </p:spPr>
        <p:txBody>
          <a:bodyPr wrap="none" lIns="0" tIns="0" rIns="0" bIns="0" rtlCol="0">
            <a:spAutoFit/>
          </a:bodyPr>
          <a:lstStyle/>
          <a:p>
            <a:pPr algn="ctr"/>
            <a:r>
              <a:rPr lang="en-US" sz="4800" dirty="0" err="1">
                <a:solidFill>
                  <a:schemeClr val="tx1">
                    <a:lumMod val="85000"/>
                    <a:lumOff val="15000"/>
                  </a:schemeClr>
                </a:solidFill>
                <a:latin typeface="#9Slide07 Cadena" panose="02000503000000020004" pitchFamily="2" charset="0"/>
              </a:rPr>
              <a:t>Phần</a:t>
            </a:r>
            <a:r>
              <a:rPr lang="en-US" sz="4800" dirty="0">
                <a:solidFill>
                  <a:schemeClr val="tx1">
                    <a:lumMod val="85000"/>
                    <a:lumOff val="15000"/>
                  </a:schemeClr>
                </a:solidFill>
                <a:latin typeface="#9Slide07 Cadena" panose="02000503000000020004" pitchFamily="2" charset="0"/>
              </a:rPr>
              <a:t> 1. </a:t>
            </a:r>
            <a:r>
              <a:rPr lang="en-US" sz="4800" dirty="0" err="1">
                <a:solidFill>
                  <a:schemeClr val="tx1">
                    <a:lumMod val="85000"/>
                    <a:lumOff val="15000"/>
                  </a:schemeClr>
                </a:solidFill>
                <a:latin typeface="#9Slide07 Cadena" panose="02000503000000020004" pitchFamily="2" charset="0"/>
              </a:rPr>
              <a:t>Từ</a:t>
            </a:r>
            <a:r>
              <a:rPr lang="en-US" sz="4800" dirty="0">
                <a:solidFill>
                  <a:schemeClr val="tx1">
                    <a:lumMod val="85000"/>
                    <a:lumOff val="15000"/>
                  </a:schemeClr>
                </a:solidFill>
                <a:latin typeface="#9Slide07 Cadena" panose="02000503000000020004" pitchFamily="2" charset="0"/>
              </a:rPr>
              <a:t> </a:t>
            </a:r>
            <a:r>
              <a:rPr lang="en-US" sz="4800" dirty="0" err="1">
                <a:solidFill>
                  <a:schemeClr val="tx1">
                    <a:lumMod val="85000"/>
                    <a:lumOff val="15000"/>
                  </a:schemeClr>
                </a:solidFill>
                <a:latin typeface="#9Slide07 Cadena" panose="02000503000000020004" pitchFamily="2" charset="0"/>
              </a:rPr>
              <a:t>tính</a:t>
            </a:r>
            <a:r>
              <a:rPr lang="en-US" sz="4800" dirty="0">
                <a:solidFill>
                  <a:schemeClr val="tx1">
                    <a:lumMod val="85000"/>
                    <a:lumOff val="15000"/>
                  </a:schemeClr>
                </a:solidFill>
                <a:latin typeface="#9Slide07 Cadena" panose="02000503000000020004" pitchFamily="2" charset="0"/>
              </a:rPr>
              <a:t> </a:t>
            </a:r>
            <a:r>
              <a:rPr lang="en-US" sz="4800" dirty="0" err="1">
                <a:solidFill>
                  <a:schemeClr val="tx1">
                    <a:lumMod val="85000"/>
                    <a:lumOff val="15000"/>
                  </a:schemeClr>
                </a:solidFill>
                <a:latin typeface="#9Slide07 Cadena" panose="02000503000000020004" pitchFamily="2" charset="0"/>
              </a:rPr>
              <a:t>của</a:t>
            </a:r>
            <a:r>
              <a:rPr lang="en-US" sz="4800" dirty="0">
                <a:solidFill>
                  <a:schemeClr val="tx1">
                    <a:lumMod val="85000"/>
                    <a:lumOff val="15000"/>
                  </a:schemeClr>
                </a:solidFill>
                <a:latin typeface="#9Slide07 Cadena" panose="02000503000000020004" pitchFamily="2" charset="0"/>
              </a:rPr>
              <a:t> </a:t>
            </a:r>
            <a:r>
              <a:rPr lang="en-US" sz="4800" dirty="0" err="1">
                <a:solidFill>
                  <a:schemeClr val="tx1">
                    <a:lumMod val="85000"/>
                    <a:lumOff val="15000"/>
                  </a:schemeClr>
                </a:solidFill>
                <a:latin typeface="#9Slide07 Cadena" panose="02000503000000020004" pitchFamily="2" charset="0"/>
              </a:rPr>
              <a:t>nam</a:t>
            </a:r>
            <a:r>
              <a:rPr lang="en-US" sz="4800" dirty="0">
                <a:solidFill>
                  <a:schemeClr val="tx1">
                    <a:lumMod val="85000"/>
                    <a:lumOff val="15000"/>
                  </a:schemeClr>
                </a:solidFill>
                <a:latin typeface="#9Slide07 Cadena" panose="02000503000000020004" pitchFamily="2" charset="0"/>
              </a:rPr>
              <a:t> </a:t>
            </a:r>
            <a:r>
              <a:rPr lang="en-US" sz="4800" dirty="0" err="1">
                <a:solidFill>
                  <a:schemeClr val="tx1">
                    <a:lumMod val="85000"/>
                    <a:lumOff val="15000"/>
                  </a:schemeClr>
                </a:solidFill>
                <a:latin typeface="#9Slide07 Cadena" panose="02000503000000020004" pitchFamily="2" charset="0"/>
              </a:rPr>
              <a:t>châm</a:t>
            </a:r>
            <a:endParaRPr lang="en-US" sz="4800" dirty="0">
              <a:solidFill>
                <a:schemeClr val="tx1">
                  <a:lumMod val="85000"/>
                  <a:lumOff val="15000"/>
                </a:schemeClr>
              </a:solidFill>
              <a:latin typeface="#9Slide07 Cadena" panose="02000503000000020004" pitchFamily="2" charset="0"/>
            </a:endParaRPr>
          </a:p>
        </p:txBody>
      </p:sp>
      <p:sp>
        <p:nvSpPr>
          <p:cNvPr id="21" name="Diamond 20">
            <a:extLst>
              <a:ext uri="{FF2B5EF4-FFF2-40B4-BE49-F238E27FC236}">
                <a16:creationId xmlns:a16="http://schemas.microsoft.com/office/drawing/2014/main" id="{E69E1DDB-9C69-44BF-8DF6-75C56AC0B004}"/>
              </a:ext>
            </a:extLst>
          </p:cNvPr>
          <p:cNvSpPr/>
          <p:nvPr/>
        </p:nvSpPr>
        <p:spPr>
          <a:xfrm rot="16200000" flipH="1">
            <a:off x="10250594" y="-5885329"/>
            <a:ext cx="3924271" cy="498774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2" name="Diamond 21">
            <a:extLst>
              <a:ext uri="{FF2B5EF4-FFF2-40B4-BE49-F238E27FC236}">
                <a16:creationId xmlns:a16="http://schemas.microsoft.com/office/drawing/2014/main" id="{CAF3015F-A965-4562-9AE4-54CD8331B2B1}"/>
              </a:ext>
            </a:extLst>
          </p:cNvPr>
          <p:cNvSpPr/>
          <p:nvPr/>
        </p:nvSpPr>
        <p:spPr>
          <a:xfrm rot="5400000">
            <a:off x="-1944765" y="-5786872"/>
            <a:ext cx="3924271" cy="4911542"/>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6" name="TextBox 5">
            <a:extLst>
              <a:ext uri="{FF2B5EF4-FFF2-40B4-BE49-F238E27FC236}">
                <a16:creationId xmlns:a16="http://schemas.microsoft.com/office/drawing/2014/main" id="{518BC9D8-82E4-4E1B-BE63-55DA1A83C483}"/>
              </a:ext>
            </a:extLst>
          </p:cNvPr>
          <p:cNvSpPr txBox="1"/>
          <p:nvPr/>
        </p:nvSpPr>
        <p:spPr>
          <a:xfrm>
            <a:off x="4415251" y="-5085195"/>
            <a:ext cx="3361498" cy="923330"/>
          </a:xfrm>
          <a:prstGeom prst="rect">
            <a:avLst/>
          </a:prstGeom>
          <a:noFill/>
        </p:spPr>
        <p:txBody>
          <a:bodyPr wrap="none" lIns="0" tIns="0" rIns="0" bIns="0" rtlCol="0">
            <a:spAutoFit/>
          </a:bodyPr>
          <a:lstStyle/>
          <a:p>
            <a:pPr algn="ctr"/>
            <a:r>
              <a:rPr lang="en-US" sz="6000" dirty="0">
                <a:solidFill>
                  <a:schemeClr val="accent6">
                    <a:lumMod val="75000"/>
                  </a:schemeClr>
                </a:solidFill>
                <a:latin typeface="#9Slide07 Cadena" panose="02000503000000020004" pitchFamily="2" charset="0"/>
              </a:rPr>
              <a:t>NỘI DUNG</a:t>
            </a:r>
          </a:p>
        </p:txBody>
      </p:sp>
      <p:sp>
        <p:nvSpPr>
          <p:cNvPr id="10" name="Diamond 9">
            <a:extLst>
              <a:ext uri="{FF2B5EF4-FFF2-40B4-BE49-F238E27FC236}">
                <a16:creationId xmlns:a16="http://schemas.microsoft.com/office/drawing/2014/main" id="{06D38C01-CD01-4ECC-BC4D-D60D8B88A0EF}"/>
              </a:ext>
            </a:extLst>
          </p:cNvPr>
          <p:cNvSpPr/>
          <p:nvPr/>
        </p:nvSpPr>
        <p:spPr>
          <a:xfrm rot="16200000" flipH="1">
            <a:off x="10319527" y="-2818020"/>
            <a:ext cx="3924271" cy="498774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5122" name="Picture 2" descr="Figure Magnet PNG | Picpng">
            <a:extLst>
              <a:ext uri="{FF2B5EF4-FFF2-40B4-BE49-F238E27FC236}">
                <a16:creationId xmlns:a16="http://schemas.microsoft.com/office/drawing/2014/main" id="{C35155BD-E50D-414E-BC89-177C9F5A0F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9392754" y="2007101"/>
            <a:ext cx="4641718" cy="3854714"/>
          </a:xfrm>
          <a:prstGeom prst="rect">
            <a:avLst/>
          </a:prstGeom>
          <a:noFill/>
          <a:extLst>
            <a:ext uri="{909E8E84-426E-40DD-AFC4-6F175D3DCCD1}">
              <a14:hiddenFill xmlns:a14="http://schemas.microsoft.com/office/drawing/2010/main">
                <a:solidFill>
                  <a:srgbClr val="FFFFFF"/>
                </a:solidFill>
              </a14:hiddenFill>
            </a:ext>
          </a:extLst>
        </p:spPr>
      </p:pic>
      <p:sp>
        <p:nvSpPr>
          <p:cNvPr id="24" name="Oval 23">
            <a:extLst>
              <a:ext uri="{FF2B5EF4-FFF2-40B4-BE49-F238E27FC236}">
                <a16:creationId xmlns:a16="http://schemas.microsoft.com/office/drawing/2014/main" id="{A68C4EDA-25C4-4A2D-B9C1-D2F088264115}"/>
              </a:ext>
            </a:extLst>
          </p:cNvPr>
          <p:cNvSpPr/>
          <p:nvPr/>
        </p:nvSpPr>
        <p:spPr>
          <a:xfrm>
            <a:off x="-6143711" y="2986480"/>
            <a:ext cx="1143000" cy="1143000"/>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6">
                    <a:lumMod val="75000"/>
                  </a:schemeClr>
                </a:solidFill>
                <a:latin typeface="#9Slide07 Cadena" panose="02000503000000020004" pitchFamily="2" charset="0"/>
              </a:rPr>
              <a:t>C4</a:t>
            </a:r>
          </a:p>
        </p:txBody>
      </p:sp>
      <p:sp>
        <p:nvSpPr>
          <p:cNvPr id="26" name="Diamond 25">
            <a:extLst>
              <a:ext uri="{FF2B5EF4-FFF2-40B4-BE49-F238E27FC236}">
                <a16:creationId xmlns:a16="http://schemas.microsoft.com/office/drawing/2014/main" id="{50309308-382B-0F7C-5ED2-C1C6680A3BBA}"/>
              </a:ext>
            </a:extLst>
          </p:cNvPr>
          <p:cNvSpPr/>
          <p:nvPr/>
        </p:nvSpPr>
        <p:spPr>
          <a:xfrm rot="16200000" flipH="1">
            <a:off x="14014159" y="14991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7" name="Diamond 26">
            <a:extLst>
              <a:ext uri="{FF2B5EF4-FFF2-40B4-BE49-F238E27FC236}">
                <a16:creationId xmlns:a16="http://schemas.microsoft.com/office/drawing/2014/main" id="{36135607-9EA2-E082-E63D-BD99F4681C23}"/>
              </a:ext>
            </a:extLst>
          </p:cNvPr>
          <p:cNvSpPr/>
          <p:nvPr/>
        </p:nvSpPr>
        <p:spPr>
          <a:xfrm rot="5400000">
            <a:off x="-5261070" y="12945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41" name="Picture 4">
            <a:extLst>
              <a:ext uri="{FF2B5EF4-FFF2-40B4-BE49-F238E27FC236}">
                <a16:creationId xmlns:a16="http://schemas.microsoft.com/office/drawing/2014/main" id="{16D9BA8C-7022-5742-2491-B6B4175AD1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049" y="1805331"/>
            <a:ext cx="1064466" cy="106446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a:extLst>
              <a:ext uri="{FF2B5EF4-FFF2-40B4-BE49-F238E27FC236}">
                <a16:creationId xmlns:a16="http://schemas.microsoft.com/office/drawing/2014/main" id="{92E48D16-826F-A574-3C49-561C9164B9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340" y="3290968"/>
            <a:ext cx="1000717" cy="1000717"/>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B8393437-0EED-4680-D409-64DD2DED35F5}"/>
              </a:ext>
            </a:extLst>
          </p:cNvPr>
          <p:cNvSpPr txBox="1"/>
          <p:nvPr/>
        </p:nvSpPr>
        <p:spPr>
          <a:xfrm>
            <a:off x="1831316" y="1746602"/>
            <a:ext cx="4431369" cy="1292662"/>
          </a:xfrm>
          <a:prstGeom prst="rect">
            <a:avLst/>
          </a:prstGeom>
          <a:noFill/>
        </p:spPr>
        <p:txBody>
          <a:bodyPr wrap="square" lIns="0" tIns="0" rIns="0" bIns="0" rtlCol="0">
            <a:spAutoFit/>
          </a:bodyPr>
          <a:lstStyle/>
          <a:p>
            <a:r>
              <a:rPr lang="en-US" sz="2800" dirty="0" err="1">
                <a:solidFill>
                  <a:schemeClr val="tx1">
                    <a:lumMod val="85000"/>
                    <a:lumOff val="15000"/>
                  </a:schemeClr>
                </a:solidFill>
                <a:latin typeface="#9Slide07 IcielBaliho Script" pitchFamily="2" charset="0"/>
              </a:rPr>
              <a:t>Hãy</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chỉ</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rõ</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các</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cực</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địa</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từ</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và</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cực</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địa</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lí</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trên</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Hình</a:t>
            </a:r>
            <a:r>
              <a:rPr lang="en-US" sz="2800" dirty="0">
                <a:solidFill>
                  <a:schemeClr val="tx1">
                    <a:lumMod val="85000"/>
                    <a:lumOff val="15000"/>
                  </a:schemeClr>
                </a:solidFill>
                <a:latin typeface="#9Slide07 IcielBaliho Script" pitchFamily="2" charset="0"/>
              </a:rPr>
              <a:t> </a:t>
            </a:r>
            <a:r>
              <a:rPr lang="vi-VN" sz="2800" dirty="0">
                <a:solidFill>
                  <a:schemeClr val="tx1">
                    <a:lumMod val="85000"/>
                    <a:lumOff val="15000"/>
                  </a:schemeClr>
                </a:solidFill>
                <a:latin typeface="#9Slide07 IcielBaliho Script" pitchFamily="2" charset="0"/>
              </a:rPr>
              <a:t>16.1</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Nhận</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xét</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chúng</a:t>
            </a:r>
            <a:r>
              <a:rPr lang="en-US" sz="2800" dirty="0">
                <a:solidFill>
                  <a:schemeClr val="tx1">
                    <a:lumMod val="85000"/>
                    <a:lumOff val="15000"/>
                  </a:schemeClr>
                </a:solidFill>
                <a:latin typeface="#9Slide07 IcielBaliho Script" pitchFamily="2" charset="0"/>
              </a:rPr>
              <a:t> có </a:t>
            </a:r>
            <a:r>
              <a:rPr lang="en-US" sz="2800" dirty="0" err="1">
                <a:solidFill>
                  <a:schemeClr val="tx1">
                    <a:lumMod val="85000"/>
                    <a:lumOff val="15000"/>
                  </a:schemeClr>
                </a:solidFill>
                <a:latin typeface="#9Slide07 IcielBaliho Script" pitchFamily="2" charset="0"/>
              </a:rPr>
              <a:t>trùng</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nhau</a:t>
            </a:r>
            <a:r>
              <a:rPr lang="en-US" sz="2800" dirty="0">
                <a:solidFill>
                  <a:schemeClr val="tx1">
                    <a:lumMod val="85000"/>
                    <a:lumOff val="15000"/>
                  </a:schemeClr>
                </a:solidFill>
                <a:latin typeface="#9Slide07 IcielBaliho Script" pitchFamily="2" charset="0"/>
              </a:rPr>
              <a:t> </a:t>
            </a:r>
            <a:r>
              <a:rPr lang="en-US" sz="2800" dirty="0" err="1">
                <a:solidFill>
                  <a:schemeClr val="tx1">
                    <a:lumMod val="85000"/>
                    <a:lumOff val="15000"/>
                  </a:schemeClr>
                </a:solidFill>
                <a:latin typeface="#9Slide07 IcielBaliho Script" pitchFamily="2" charset="0"/>
              </a:rPr>
              <a:t>không</a:t>
            </a:r>
            <a:r>
              <a:rPr lang="en-US" sz="2800" dirty="0">
                <a:solidFill>
                  <a:schemeClr val="tx1">
                    <a:lumMod val="85000"/>
                    <a:lumOff val="15000"/>
                  </a:schemeClr>
                </a:solidFill>
                <a:latin typeface="#9Slide07 IcielBaliho Script" pitchFamily="2" charset="0"/>
              </a:rPr>
              <a:t>?</a:t>
            </a:r>
          </a:p>
        </p:txBody>
      </p:sp>
      <p:sp>
        <p:nvSpPr>
          <p:cNvPr id="44" name="TextBox 43">
            <a:extLst>
              <a:ext uri="{FF2B5EF4-FFF2-40B4-BE49-F238E27FC236}">
                <a16:creationId xmlns:a16="http://schemas.microsoft.com/office/drawing/2014/main" id="{9094466F-092C-2A39-E9E7-DA5339FBD634}"/>
              </a:ext>
            </a:extLst>
          </p:cNvPr>
          <p:cNvSpPr txBox="1"/>
          <p:nvPr/>
        </p:nvSpPr>
        <p:spPr>
          <a:xfrm>
            <a:off x="1744763" y="3406827"/>
            <a:ext cx="4765857" cy="884858"/>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r>
              <a:rPr lang="en-US" dirty="0" err="1"/>
              <a:t>Cực</a:t>
            </a:r>
            <a:r>
              <a:rPr lang="en-US" dirty="0"/>
              <a:t> </a:t>
            </a:r>
            <a:r>
              <a:rPr lang="en-US" dirty="0" err="1"/>
              <a:t>Bắc</a:t>
            </a:r>
            <a:r>
              <a:rPr lang="en-US" dirty="0"/>
              <a:t> </a:t>
            </a:r>
            <a:r>
              <a:rPr lang="en-US" dirty="0" err="1"/>
              <a:t>địa</a:t>
            </a:r>
            <a:r>
              <a:rPr lang="en-US" dirty="0"/>
              <a:t> </a:t>
            </a:r>
            <a:r>
              <a:rPr lang="en-US" dirty="0" err="1"/>
              <a:t>từ</a:t>
            </a:r>
            <a:r>
              <a:rPr lang="en-US" dirty="0"/>
              <a:t> </a:t>
            </a:r>
            <a:r>
              <a:rPr lang="en-US" dirty="0" err="1"/>
              <a:t>và</a:t>
            </a:r>
            <a:r>
              <a:rPr lang="en-US" dirty="0"/>
              <a:t> </a:t>
            </a:r>
            <a:r>
              <a:rPr lang="en-US" dirty="0" err="1"/>
              <a:t>cực</a:t>
            </a:r>
            <a:r>
              <a:rPr lang="en-US" dirty="0"/>
              <a:t> Nam </a:t>
            </a:r>
            <a:r>
              <a:rPr lang="en-US" dirty="0" err="1"/>
              <a:t>địa</a:t>
            </a:r>
            <a:r>
              <a:rPr lang="en-US" dirty="0"/>
              <a:t> </a:t>
            </a:r>
            <a:r>
              <a:rPr lang="en-US" dirty="0" err="1"/>
              <a:t>từ</a:t>
            </a:r>
            <a:r>
              <a:rPr lang="en-US" dirty="0"/>
              <a:t> </a:t>
            </a:r>
            <a:r>
              <a:rPr lang="en-US" dirty="0" err="1"/>
              <a:t>nằm</a:t>
            </a:r>
            <a:r>
              <a:rPr lang="en-US" dirty="0"/>
              <a:t> </a:t>
            </a:r>
            <a:r>
              <a:rPr lang="en-US" dirty="0" err="1"/>
              <a:t>trên</a:t>
            </a:r>
            <a:r>
              <a:rPr lang="en-US" dirty="0"/>
              <a:t> </a:t>
            </a:r>
            <a:r>
              <a:rPr lang="en-US" dirty="0" err="1"/>
              <a:t>trục</a:t>
            </a:r>
            <a:r>
              <a:rPr lang="en-US" dirty="0"/>
              <a:t> </a:t>
            </a:r>
            <a:r>
              <a:rPr lang="en-US" dirty="0" err="1"/>
              <a:t>từ</a:t>
            </a:r>
            <a:r>
              <a:rPr lang="en-US" dirty="0"/>
              <a:t> </a:t>
            </a:r>
            <a:r>
              <a:rPr lang="en-US" dirty="0" err="1"/>
              <a:t>của</a:t>
            </a:r>
            <a:r>
              <a:rPr lang="en-US" dirty="0"/>
              <a:t> </a:t>
            </a:r>
            <a:r>
              <a:rPr lang="en-US" dirty="0" err="1"/>
              <a:t>Trái</a:t>
            </a:r>
            <a:r>
              <a:rPr lang="en-US" dirty="0"/>
              <a:t> </a:t>
            </a:r>
            <a:r>
              <a:rPr lang="en-US" dirty="0" err="1"/>
              <a:t>Đất</a:t>
            </a:r>
            <a:r>
              <a:rPr lang="en-US" dirty="0"/>
              <a:t>.</a:t>
            </a:r>
          </a:p>
        </p:txBody>
      </p:sp>
      <p:sp>
        <p:nvSpPr>
          <p:cNvPr id="45" name="TextBox 44">
            <a:extLst>
              <a:ext uri="{FF2B5EF4-FFF2-40B4-BE49-F238E27FC236}">
                <a16:creationId xmlns:a16="http://schemas.microsoft.com/office/drawing/2014/main" id="{4354C96D-E05F-7028-8F2C-24EDFE5232EA}"/>
              </a:ext>
            </a:extLst>
          </p:cNvPr>
          <p:cNvSpPr txBox="1"/>
          <p:nvPr/>
        </p:nvSpPr>
        <p:spPr>
          <a:xfrm>
            <a:off x="1744762" y="4508674"/>
            <a:ext cx="4765857" cy="884858"/>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r>
              <a:rPr lang="en-US" dirty="0" err="1"/>
              <a:t>Cực</a:t>
            </a:r>
            <a:r>
              <a:rPr lang="en-US" dirty="0"/>
              <a:t> </a:t>
            </a:r>
            <a:r>
              <a:rPr lang="en-US" dirty="0" err="1"/>
              <a:t>Bắc</a:t>
            </a:r>
            <a:r>
              <a:rPr lang="en-US" dirty="0"/>
              <a:t> </a:t>
            </a:r>
            <a:r>
              <a:rPr lang="en-US" dirty="0" err="1"/>
              <a:t>địa</a:t>
            </a:r>
            <a:r>
              <a:rPr lang="en-US" dirty="0"/>
              <a:t> </a:t>
            </a:r>
            <a:r>
              <a:rPr lang="en-US" dirty="0" err="1"/>
              <a:t>lí</a:t>
            </a:r>
            <a:r>
              <a:rPr lang="en-US" dirty="0"/>
              <a:t> </a:t>
            </a:r>
            <a:r>
              <a:rPr lang="en-US" dirty="0" err="1"/>
              <a:t>và</a:t>
            </a:r>
            <a:r>
              <a:rPr lang="en-US" dirty="0"/>
              <a:t> </a:t>
            </a:r>
            <a:r>
              <a:rPr lang="en-US" dirty="0" err="1"/>
              <a:t>cực</a:t>
            </a:r>
            <a:r>
              <a:rPr lang="en-US" dirty="0"/>
              <a:t> Nam </a:t>
            </a:r>
            <a:r>
              <a:rPr lang="en-US" dirty="0" err="1"/>
              <a:t>địa</a:t>
            </a:r>
            <a:r>
              <a:rPr lang="en-US" dirty="0"/>
              <a:t> </a:t>
            </a:r>
            <a:r>
              <a:rPr lang="en-US" dirty="0" err="1"/>
              <a:t>lí</a:t>
            </a:r>
            <a:r>
              <a:rPr lang="en-US" dirty="0"/>
              <a:t> </a:t>
            </a:r>
            <a:r>
              <a:rPr lang="en-US" dirty="0" err="1"/>
              <a:t>nằm</a:t>
            </a:r>
            <a:r>
              <a:rPr lang="en-US" dirty="0"/>
              <a:t> </a:t>
            </a:r>
            <a:r>
              <a:rPr lang="en-US" dirty="0" err="1"/>
              <a:t>trên</a:t>
            </a:r>
            <a:r>
              <a:rPr lang="en-US" dirty="0"/>
              <a:t> </a:t>
            </a:r>
            <a:r>
              <a:rPr lang="en-US" dirty="0" err="1"/>
              <a:t>trục</a:t>
            </a:r>
            <a:r>
              <a:rPr lang="en-US" dirty="0"/>
              <a:t> quay </a:t>
            </a:r>
            <a:r>
              <a:rPr lang="en-US" dirty="0" err="1"/>
              <a:t>của</a:t>
            </a:r>
            <a:r>
              <a:rPr lang="en-US" dirty="0"/>
              <a:t> </a:t>
            </a:r>
            <a:r>
              <a:rPr lang="en-US" dirty="0" err="1"/>
              <a:t>Trái</a:t>
            </a:r>
            <a:r>
              <a:rPr lang="en-US" dirty="0"/>
              <a:t> </a:t>
            </a:r>
            <a:r>
              <a:rPr lang="en-US" dirty="0" err="1"/>
              <a:t>Đất</a:t>
            </a:r>
            <a:r>
              <a:rPr lang="en-US" dirty="0"/>
              <a:t>.</a:t>
            </a:r>
          </a:p>
        </p:txBody>
      </p:sp>
      <p:pic>
        <p:nvPicPr>
          <p:cNvPr id="23" name="Picture 4">
            <a:extLst>
              <a:ext uri="{FF2B5EF4-FFF2-40B4-BE49-F238E27FC236}">
                <a16:creationId xmlns:a16="http://schemas.microsoft.com/office/drawing/2014/main" id="{7CAB368D-00ED-E62F-36CC-169CC2B2A7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2882" y="2345590"/>
            <a:ext cx="1064466" cy="106446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a:extLst>
              <a:ext uri="{FF2B5EF4-FFF2-40B4-BE49-F238E27FC236}">
                <a16:creationId xmlns:a16="http://schemas.microsoft.com/office/drawing/2014/main" id="{E17D00E6-C59E-3A58-E9F5-F0155682AA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7952" y="6684814"/>
            <a:ext cx="1000717" cy="1000717"/>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3505F3D7-8F58-3D0C-17CA-AAF065DA90FB}"/>
              </a:ext>
            </a:extLst>
          </p:cNvPr>
          <p:cNvSpPr txBox="1"/>
          <p:nvPr/>
        </p:nvSpPr>
        <p:spPr>
          <a:xfrm>
            <a:off x="-5342548" y="3074269"/>
            <a:ext cx="4431369" cy="1292662"/>
          </a:xfrm>
          <a:prstGeom prst="rect">
            <a:avLst/>
          </a:prstGeom>
          <a:noFill/>
        </p:spPr>
        <p:txBody>
          <a:bodyPr wrap="square" lIns="0" tIns="0" rIns="0" bIns="0" rtlCol="0">
            <a:spAutoFit/>
          </a:bodyPr>
          <a:lstStyle/>
          <a:p>
            <a:r>
              <a:rPr lang="vi-VN" sz="2800" dirty="0">
                <a:solidFill>
                  <a:schemeClr val="tx1">
                    <a:lumMod val="85000"/>
                    <a:lumOff val="15000"/>
                  </a:schemeClr>
                </a:solidFill>
                <a:latin typeface="#9Slide07 IcielBaliho Script" pitchFamily="2" charset="0"/>
              </a:rPr>
              <a:t>Đường sức từ của Trái Đất có những điểm nào giống với đường sức từ của một nam châm thẳng?</a:t>
            </a:r>
            <a:endParaRPr lang="en-US" sz="2800" dirty="0">
              <a:solidFill>
                <a:schemeClr val="tx1">
                  <a:lumMod val="85000"/>
                  <a:lumOff val="15000"/>
                </a:schemeClr>
              </a:solidFill>
              <a:latin typeface="#9Slide07 IcielBaliho Script" pitchFamily="2" charset="0"/>
            </a:endParaRPr>
          </a:p>
        </p:txBody>
      </p:sp>
      <p:sp>
        <p:nvSpPr>
          <p:cNvPr id="29" name="TextBox 28">
            <a:extLst>
              <a:ext uri="{FF2B5EF4-FFF2-40B4-BE49-F238E27FC236}">
                <a16:creationId xmlns:a16="http://schemas.microsoft.com/office/drawing/2014/main" id="{1F9CC239-D83D-FD03-5697-597037E48DA6}"/>
              </a:ext>
            </a:extLst>
          </p:cNvPr>
          <p:cNvSpPr txBox="1"/>
          <p:nvPr/>
        </p:nvSpPr>
        <p:spPr>
          <a:xfrm>
            <a:off x="-2510691" y="7135219"/>
            <a:ext cx="4765857" cy="884858"/>
          </a:xfrm>
          <a:prstGeom prst="rect">
            <a:avLst/>
          </a:prstGeom>
          <a:noFill/>
        </p:spPr>
        <p:txBody>
          <a:bodyPr wrap="square" lIns="0" tIns="0" rIns="0" bIns="0" rtlCol="0">
            <a:spAutoFit/>
          </a:bodyPr>
          <a:lstStyle/>
          <a:p>
            <a:pPr>
              <a:lnSpc>
                <a:spcPct val="150000"/>
              </a:lnSpc>
            </a:pPr>
            <a:r>
              <a:rPr lang="vi-VN" sz="2000" dirty="0">
                <a:latin typeface="#9Slide03 Arima Madurai Black" panose="00000A00000000000000" pitchFamily="2" charset="0"/>
                <a:cs typeface="#9Slide03 Arima Madurai Black" panose="00000A00000000000000" pitchFamily="2" charset="0"/>
              </a:rPr>
              <a:t>Đều là những đường cong khép kín nối từ cực này sáng cực kia.</a:t>
            </a:r>
          </a:p>
        </p:txBody>
      </p:sp>
      <p:sp>
        <p:nvSpPr>
          <p:cNvPr id="31" name="TextBox 30">
            <a:extLst>
              <a:ext uri="{FF2B5EF4-FFF2-40B4-BE49-F238E27FC236}">
                <a16:creationId xmlns:a16="http://schemas.microsoft.com/office/drawing/2014/main" id="{06743784-A4CD-A52F-3ADE-0989A7EAE424}"/>
              </a:ext>
            </a:extLst>
          </p:cNvPr>
          <p:cNvSpPr txBox="1"/>
          <p:nvPr/>
        </p:nvSpPr>
        <p:spPr>
          <a:xfrm>
            <a:off x="3124200" y="7514698"/>
            <a:ext cx="4765857" cy="884858"/>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r>
              <a:rPr lang="vi-VN" dirty="0"/>
              <a:t>Hướng của đường sức từ tuân theo quy ước: vào ở cực Nam và ra ở cực Bắc.</a:t>
            </a:r>
          </a:p>
        </p:txBody>
      </p:sp>
      <p:sp>
        <p:nvSpPr>
          <p:cNvPr id="32" name="TextBox 31">
            <a:extLst>
              <a:ext uri="{FF2B5EF4-FFF2-40B4-BE49-F238E27FC236}">
                <a16:creationId xmlns:a16="http://schemas.microsoft.com/office/drawing/2014/main" id="{07C18C6C-6C5E-32F9-23DC-7C4DF50FAEE4}"/>
              </a:ext>
            </a:extLst>
          </p:cNvPr>
          <p:cNvSpPr txBox="1"/>
          <p:nvPr/>
        </p:nvSpPr>
        <p:spPr>
          <a:xfrm>
            <a:off x="1744761" y="5574136"/>
            <a:ext cx="4765857" cy="423193"/>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r>
              <a:rPr lang="en-US" dirty="0" err="1"/>
              <a:t>Các</a:t>
            </a:r>
            <a:r>
              <a:rPr lang="en-US" dirty="0"/>
              <a:t> </a:t>
            </a:r>
            <a:r>
              <a:rPr lang="en-US" dirty="0" err="1"/>
              <a:t>cực</a:t>
            </a:r>
            <a:r>
              <a:rPr lang="en-US" dirty="0"/>
              <a:t> </a:t>
            </a:r>
            <a:r>
              <a:rPr lang="en-US" dirty="0" err="1"/>
              <a:t>này</a:t>
            </a:r>
            <a:r>
              <a:rPr lang="en-US" dirty="0"/>
              <a:t> </a:t>
            </a:r>
            <a:r>
              <a:rPr lang="en-US" dirty="0" err="1"/>
              <a:t>đều</a:t>
            </a:r>
            <a:r>
              <a:rPr lang="en-US" dirty="0"/>
              <a:t> </a:t>
            </a:r>
            <a:r>
              <a:rPr lang="en-US" dirty="0" err="1"/>
              <a:t>không</a:t>
            </a:r>
            <a:r>
              <a:rPr lang="en-US" dirty="0"/>
              <a:t> </a:t>
            </a:r>
            <a:r>
              <a:rPr lang="en-US" dirty="0" err="1"/>
              <a:t>trùng</a:t>
            </a:r>
            <a:r>
              <a:rPr lang="en-US" dirty="0"/>
              <a:t> </a:t>
            </a:r>
            <a:r>
              <a:rPr lang="en-US" dirty="0" err="1"/>
              <a:t>nhau</a:t>
            </a:r>
            <a:r>
              <a:rPr lang="en-US" dirty="0"/>
              <a:t>.</a:t>
            </a:r>
          </a:p>
        </p:txBody>
      </p:sp>
      <p:sp>
        <p:nvSpPr>
          <p:cNvPr id="33" name="TextBox 32">
            <a:extLst>
              <a:ext uri="{FF2B5EF4-FFF2-40B4-BE49-F238E27FC236}">
                <a16:creationId xmlns:a16="http://schemas.microsoft.com/office/drawing/2014/main" id="{EAA7EF58-E4B4-2431-1B48-03BE75E28EF0}"/>
              </a:ext>
            </a:extLst>
          </p:cNvPr>
          <p:cNvSpPr txBox="1"/>
          <p:nvPr/>
        </p:nvSpPr>
        <p:spPr>
          <a:xfrm>
            <a:off x="12703825" y="7339376"/>
            <a:ext cx="2608031" cy="492443"/>
          </a:xfrm>
          <a:prstGeom prst="rect">
            <a:avLst/>
          </a:prstGeom>
          <a:noFill/>
        </p:spPr>
        <p:txBody>
          <a:bodyPr wrap="square" lIns="0" tIns="0" rIns="0" bIns="0" rtlCol="0">
            <a:spAutoFit/>
          </a:bodyPr>
          <a:lstStyle/>
          <a:p>
            <a:pPr algn="ctr"/>
            <a:r>
              <a:rPr lang="en-US" sz="3200" dirty="0">
                <a:solidFill>
                  <a:schemeClr val="tx1">
                    <a:lumMod val="85000"/>
                    <a:lumOff val="15000"/>
                  </a:schemeClr>
                </a:solidFill>
                <a:latin typeface="#9Slide07 Cadena" panose="02000503000000020004" pitchFamily="2" charset="0"/>
              </a:rPr>
              <a:t>La </a:t>
            </a:r>
            <a:r>
              <a:rPr lang="en-US" sz="3200" dirty="0" err="1">
                <a:solidFill>
                  <a:schemeClr val="tx1">
                    <a:lumMod val="85000"/>
                    <a:lumOff val="15000"/>
                  </a:schemeClr>
                </a:solidFill>
                <a:latin typeface="#9Slide07 Cadena" panose="02000503000000020004" pitchFamily="2" charset="0"/>
              </a:rPr>
              <a:t>Bàn</a:t>
            </a:r>
            <a:endParaRPr lang="en-US" sz="3200" dirty="0">
              <a:solidFill>
                <a:schemeClr val="tx1">
                  <a:lumMod val="85000"/>
                  <a:lumOff val="15000"/>
                </a:schemeClr>
              </a:solidFill>
              <a:latin typeface="#9Slide07 Cadena" panose="02000503000000020004" pitchFamily="2" charset="0"/>
            </a:endParaRPr>
          </a:p>
        </p:txBody>
      </p:sp>
      <p:sp>
        <p:nvSpPr>
          <p:cNvPr id="34" name="Oval 33">
            <a:extLst>
              <a:ext uri="{FF2B5EF4-FFF2-40B4-BE49-F238E27FC236}">
                <a16:creationId xmlns:a16="http://schemas.microsoft.com/office/drawing/2014/main" id="{AC960D0F-1D9B-24AB-21A0-8B67A1E7819F}"/>
              </a:ext>
            </a:extLst>
          </p:cNvPr>
          <p:cNvSpPr/>
          <p:nvPr/>
        </p:nvSpPr>
        <p:spPr>
          <a:xfrm rot="5400000">
            <a:off x="13114119" y="5574136"/>
            <a:ext cx="1542154" cy="1542154"/>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35" name="Picture 6">
            <a:extLst>
              <a:ext uri="{FF2B5EF4-FFF2-40B4-BE49-F238E27FC236}">
                <a16:creationId xmlns:a16="http://schemas.microsoft.com/office/drawing/2014/main" id="{321F0034-FDAF-3396-B808-4FF57D23B0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55888" y="5835246"/>
            <a:ext cx="1058615" cy="1058615"/>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Rounded Corners 35">
            <a:extLst>
              <a:ext uri="{FF2B5EF4-FFF2-40B4-BE49-F238E27FC236}">
                <a16:creationId xmlns:a16="http://schemas.microsoft.com/office/drawing/2014/main" id="{CF8F1960-0312-3C60-9314-383703D5D249}"/>
              </a:ext>
            </a:extLst>
          </p:cNvPr>
          <p:cNvSpPr/>
          <p:nvPr/>
        </p:nvSpPr>
        <p:spPr>
          <a:xfrm>
            <a:off x="932546" y="571036"/>
            <a:ext cx="4450534" cy="647466"/>
          </a:xfrm>
          <a:prstGeom prst="roundRect">
            <a:avLst/>
          </a:prstGeom>
          <a:solidFill>
            <a:srgbClr val="FC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7" name="TextBox 36">
            <a:extLst>
              <a:ext uri="{FF2B5EF4-FFF2-40B4-BE49-F238E27FC236}">
                <a16:creationId xmlns:a16="http://schemas.microsoft.com/office/drawing/2014/main" id="{D3D7E1C7-1E68-83C8-692D-728B47825430}"/>
              </a:ext>
            </a:extLst>
          </p:cNvPr>
          <p:cNvSpPr txBox="1"/>
          <p:nvPr/>
        </p:nvSpPr>
        <p:spPr>
          <a:xfrm>
            <a:off x="1166980" y="711447"/>
            <a:ext cx="4032765" cy="430887"/>
          </a:xfrm>
          <a:prstGeom prst="rect">
            <a:avLst/>
          </a:prstGeom>
          <a:noFill/>
        </p:spPr>
        <p:txBody>
          <a:bodyPr wrap="square" lIns="0" tIns="0" rIns="0" bIns="0" rtlCol="0">
            <a:spAutoFit/>
          </a:bodyPr>
          <a:lstStyle/>
          <a:p>
            <a:pPr algn="ctr"/>
            <a:r>
              <a:rPr lang="vi-VN" sz="2800" dirty="0">
                <a:solidFill>
                  <a:schemeClr val="tx1">
                    <a:lumMod val="85000"/>
                    <a:lumOff val="15000"/>
                  </a:schemeClr>
                </a:solidFill>
                <a:latin typeface="#9Slide07 Cadena" panose="02000503000000020004" pitchFamily="2" charset="0"/>
              </a:rPr>
              <a:t>Mô tả từ trường Trái Đất</a:t>
            </a:r>
            <a:endParaRPr lang="en-US" sz="2800" dirty="0">
              <a:solidFill>
                <a:schemeClr val="tx1">
                  <a:lumMod val="85000"/>
                  <a:lumOff val="15000"/>
                </a:schemeClr>
              </a:solidFill>
              <a:latin typeface="#9Slide07 Cadena" panose="02000503000000020004" pitchFamily="2" charset="0"/>
            </a:endParaRPr>
          </a:p>
        </p:txBody>
      </p:sp>
      <p:sp>
        <p:nvSpPr>
          <p:cNvPr id="46" name="Oval 45">
            <a:extLst>
              <a:ext uri="{FF2B5EF4-FFF2-40B4-BE49-F238E27FC236}">
                <a16:creationId xmlns:a16="http://schemas.microsoft.com/office/drawing/2014/main" id="{87F7FD29-4A62-0893-1F29-7086577DF071}"/>
              </a:ext>
            </a:extLst>
          </p:cNvPr>
          <p:cNvSpPr/>
          <p:nvPr/>
        </p:nvSpPr>
        <p:spPr>
          <a:xfrm rot="5400000">
            <a:off x="430934" y="495374"/>
            <a:ext cx="767580" cy="767580"/>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47" name="Picture 2">
            <a:extLst>
              <a:ext uri="{FF2B5EF4-FFF2-40B4-BE49-F238E27FC236}">
                <a16:creationId xmlns:a16="http://schemas.microsoft.com/office/drawing/2014/main" id="{D68A9E6B-3D3E-1512-07FB-15974259A60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0277" y="606445"/>
            <a:ext cx="576651" cy="576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141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par>
                          <p:cTn id="10" fill="hold">
                            <p:stCondLst>
                              <p:cond delay="500"/>
                            </p:stCondLst>
                            <p:childTnLst>
                              <p:par>
                                <p:cTn id="11" presetID="22" presetClass="entr" presetSubtype="8" fill="hold" grpId="0" nodeType="afterEffect">
                                  <p:stCondLst>
                                    <p:cond delay="0"/>
                                  </p:stCondLst>
                                  <p:iterate type="lt">
                                    <p:tmPct val="5000"/>
                                  </p:iterate>
                                  <p:childTnLst>
                                    <p:set>
                                      <p:cBhvr>
                                        <p:cTn id="12" dur="1" fill="hold">
                                          <p:stCondLst>
                                            <p:cond delay="0"/>
                                          </p:stCondLst>
                                        </p:cTn>
                                        <p:tgtEl>
                                          <p:spTgt spid="43"/>
                                        </p:tgtEl>
                                        <p:attrNameLst>
                                          <p:attrName>style.visibility</p:attrName>
                                        </p:attrNameLst>
                                      </p:cBhvr>
                                      <p:to>
                                        <p:strVal val="visible"/>
                                      </p:to>
                                    </p:set>
                                    <p:animEffect transition="in" filter="wipe(left)">
                                      <p:cBhvr>
                                        <p:cTn id="13" dur="500"/>
                                        <p:tgtEl>
                                          <p:spTgt spid="43"/>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42"/>
                                        </p:tgtEl>
                                        <p:attrNameLst>
                                          <p:attrName>style.visibility</p:attrName>
                                        </p:attrNameLst>
                                      </p:cBhvr>
                                      <p:to>
                                        <p:strVal val="visible"/>
                                      </p:to>
                                    </p:set>
                                    <p:anim calcmode="lin" valueType="num">
                                      <p:cBhvr>
                                        <p:cTn id="18" dur="500" fill="hold"/>
                                        <p:tgtEl>
                                          <p:spTgt spid="42"/>
                                        </p:tgtEl>
                                        <p:attrNameLst>
                                          <p:attrName>ppt_w</p:attrName>
                                        </p:attrNameLst>
                                      </p:cBhvr>
                                      <p:tavLst>
                                        <p:tav tm="0">
                                          <p:val>
                                            <p:fltVal val="0"/>
                                          </p:val>
                                        </p:tav>
                                        <p:tav tm="100000">
                                          <p:val>
                                            <p:strVal val="#ppt_w"/>
                                          </p:val>
                                        </p:tav>
                                      </p:tavLst>
                                    </p:anim>
                                    <p:anim calcmode="lin" valueType="num">
                                      <p:cBhvr>
                                        <p:cTn id="19" dur="500" fill="hold"/>
                                        <p:tgtEl>
                                          <p:spTgt spid="42"/>
                                        </p:tgtEl>
                                        <p:attrNameLst>
                                          <p:attrName>ppt_h</p:attrName>
                                        </p:attrNameLst>
                                      </p:cBhvr>
                                      <p:tavLst>
                                        <p:tav tm="0">
                                          <p:val>
                                            <p:fltVal val="0"/>
                                          </p:val>
                                        </p:tav>
                                        <p:tav tm="100000">
                                          <p:val>
                                            <p:strVal val="#ppt_h"/>
                                          </p:val>
                                        </p:tav>
                                      </p:tavLst>
                                    </p:anim>
                                    <p:animEffect transition="in" filter="fade">
                                      <p:cBhvr>
                                        <p:cTn id="20" dur="500"/>
                                        <p:tgtEl>
                                          <p:spTgt spid="42"/>
                                        </p:tgtEl>
                                      </p:cBhvr>
                                    </p:animEffect>
                                  </p:childTnLst>
                                </p:cTn>
                              </p:par>
                            </p:childTnLst>
                          </p:cTn>
                        </p:par>
                        <p:par>
                          <p:cTn id="21" fill="hold">
                            <p:stCondLst>
                              <p:cond delay="500"/>
                            </p:stCondLst>
                            <p:childTnLst>
                              <p:par>
                                <p:cTn id="22" presetID="22" presetClass="entr" presetSubtype="8" fill="hold" grpId="0" nodeType="afterEffect">
                                  <p:stCondLst>
                                    <p:cond delay="0"/>
                                  </p:stCondLst>
                                  <p:iterate type="lt">
                                    <p:tmPct val="5000"/>
                                  </p:iterate>
                                  <p:childTnLst>
                                    <p:set>
                                      <p:cBhvr>
                                        <p:cTn id="23" dur="1" fill="hold">
                                          <p:stCondLst>
                                            <p:cond delay="0"/>
                                          </p:stCondLst>
                                        </p:cTn>
                                        <p:tgtEl>
                                          <p:spTgt spid="44"/>
                                        </p:tgtEl>
                                        <p:attrNameLst>
                                          <p:attrName>style.visibility</p:attrName>
                                        </p:attrNameLst>
                                      </p:cBhvr>
                                      <p:to>
                                        <p:strVal val="visible"/>
                                      </p:to>
                                    </p:set>
                                    <p:animEffect transition="in" filter="wipe(left)">
                                      <p:cBhvr>
                                        <p:cTn id="24" dur="500"/>
                                        <p:tgtEl>
                                          <p:spTgt spid="44"/>
                                        </p:tgtEl>
                                      </p:cBhvr>
                                    </p:animEffect>
                                  </p:childTnLst>
                                </p:cTn>
                              </p:par>
                            </p:childTnLst>
                          </p:cTn>
                        </p:par>
                        <p:par>
                          <p:cTn id="25" fill="hold">
                            <p:stCondLst>
                              <p:cond delay="2175"/>
                            </p:stCondLst>
                            <p:childTnLst>
                              <p:par>
                                <p:cTn id="26" presetID="22" presetClass="entr" presetSubtype="8" fill="hold" grpId="0" nodeType="afterEffect">
                                  <p:stCondLst>
                                    <p:cond delay="0"/>
                                  </p:stCondLst>
                                  <p:iterate type="lt">
                                    <p:tmPct val="5000"/>
                                  </p:iterate>
                                  <p:childTnLst>
                                    <p:set>
                                      <p:cBhvr>
                                        <p:cTn id="27" dur="1" fill="hold">
                                          <p:stCondLst>
                                            <p:cond delay="0"/>
                                          </p:stCondLst>
                                        </p:cTn>
                                        <p:tgtEl>
                                          <p:spTgt spid="45"/>
                                        </p:tgtEl>
                                        <p:attrNameLst>
                                          <p:attrName>style.visibility</p:attrName>
                                        </p:attrNameLst>
                                      </p:cBhvr>
                                      <p:to>
                                        <p:strVal val="visible"/>
                                      </p:to>
                                    </p:set>
                                    <p:animEffect transition="in" filter="wipe(left)">
                                      <p:cBhvr>
                                        <p:cTn id="28" dur="500"/>
                                        <p:tgtEl>
                                          <p:spTgt spid="45"/>
                                        </p:tgtEl>
                                      </p:cBhvr>
                                    </p:animEffect>
                                  </p:childTnLst>
                                </p:cTn>
                              </p:par>
                            </p:childTnLst>
                          </p:cTn>
                        </p:par>
                        <p:par>
                          <p:cTn id="29" fill="hold">
                            <p:stCondLst>
                              <p:cond delay="3900"/>
                            </p:stCondLst>
                            <p:childTnLst>
                              <p:par>
                                <p:cTn id="30" presetID="22" presetClass="entr" presetSubtype="8" fill="hold" grpId="0" nodeType="afterEffect">
                                  <p:stCondLst>
                                    <p:cond delay="0"/>
                                  </p:stCondLst>
                                  <p:iterate type="lt">
                                    <p:tmPct val="5000"/>
                                  </p:iterate>
                                  <p:childTnLst>
                                    <p:set>
                                      <p:cBhvr>
                                        <p:cTn id="31" dur="1" fill="hold">
                                          <p:stCondLst>
                                            <p:cond delay="0"/>
                                          </p:stCondLst>
                                        </p:cTn>
                                        <p:tgtEl>
                                          <p:spTgt spid="32"/>
                                        </p:tgtEl>
                                        <p:attrNameLst>
                                          <p:attrName>style.visibility</p:attrName>
                                        </p:attrNameLst>
                                      </p:cBhvr>
                                      <p:to>
                                        <p:strVal val="visible"/>
                                      </p:to>
                                    </p:set>
                                    <p:animEffect transition="in" filter="wipe(left)">
                                      <p:cBhvr>
                                        <p:cTn id="3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32"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Diamond 20">
            <a:extLst>
              <a:ext uri="{FF2B5EF4-FFF2-40B4-BE49-F238E27FC236}">
                <a16:creationId xmlns:a16="http://schemas.microsoft.com/office/drawing/2014/main" id="{C4FE4BD3-80D7-497B-9522-71D9B6998315}"/>
              </a:ext>
            </a:extLst>
          </p:cNvPr>
          <p:cNvSpPr/>
          <p:nvPr/>
        </p:nvSpPr>
        <p:spPr>
          <a:xfrm flipH="1">
            <a:off x="10611084" y="-996869"/>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2" name="Diamond 21">
            <a:extLst>
              <a:ext uri="{FF2B5EF4-FFF2-40B4-BE49-F238E27FC236}">
                <a16:creationId xmlns:a16="http://schemas.microsoft.com/office/drawing/2014/main" id="{3A69B1D9-18B4-4F28-BFDF-EA20D4B5920E}"/>
              </a:ext>
            </a:extLst>
          </p:cNvPr>
          <p:cNvSpPr/>
          <p:nvPr/>
        </p:nvSpPr>
        <p:spPr>
          <a:xfrm rot="16200000" flipH="1">
            <a:off x="11250865" y="1442178"/>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3" name="Diamond 22">
            <a:extLst>
              <a:ext uri="{FF2B5EF4-FFF2-40B4-BE49-F238E27FC236}">
                <a16:creationId xmlns:a16="http://schemas.microsoft.com/office/drawing/2014/main" id="{D4D34FBD-EDCA-4AF0-92E7-36F58A86F979}"/>
              </a:ext>
            </a:extLst>
          </p:cNvPr>
          <p:cNvSpPr/>
          <p:nvPr/>
        </p:nvSpPr>
        <p:spPr>
          <a:xfrm flipH="1">
            <a:off x="10611084" y="3886200"/>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5" name="Diamond 4">
            <a:extLst>
              <a:ext uri="{FF2B5EF4-FFF2-40B4-BE49-F238E27FC236}">
                <a16:creationId xmlns:a16="http://schemas.microsoft.com/office/drawing/2014/main" id="{8D2559B5-2821-4CDA-8B47-0A78B0C4BEEF}"/>
              </a:ext>
            </a:extLst>
          </p:cNvPr>
          <p:cNvSpPr/>
          <p:nvPr/>
        </p:nvSpPr>
        <p:spPr>
          <a:xfrm>
            <a:off x="-2343355" y="-1068870"/>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4" name="Diamond 13">
            <a:extLst>
              <a:ext uri="{FF2B5EF4-FFF2-40B4-BE49-F238E27FC236}">
                <a16:creationId xmlns:a16="http://schemas.microsoft.com/office/drawing/2014/main" id="{EEF7D5E4-A5CC-4F16-96ED-09E9753B4A73}"/>
              </a:ext>
            </a:extLst>
          </p:cNvPr>
          <p:cNvSpPr/>
          <p:nvPr/>
        </p:nvSpPr>
        <p:spPr>
          <a:xfrm rot="5400000">
            <a:off x="-2983136" y="1370177"/>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5" name="Diamond 14">
            <a:extLst>
              <a:ext uri="{FF2B5EF4-FFF2-40B4-BE49-F238E27FC236}">
                <a16:creationId xmlns:a16="http://schemas.microsoft.com/office/drawing/2014/main" id="{12D830A3-0E2E-4B40-9542-7DE6658F6A2C}"/>
              </a:ext>
            </a:extLst>
          </p:cNvPr>
          <p:cNvSpPr/>
          <p:nvPr/>
        </p:nvSpPr>
        <p:spPr>
          <a:xfrm>
            <a:off x="-2343355" y="381419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4" name="Oval 23">
            <a:extLst>
              <a:ext uri="{FF2B5EF4-FFF2-40B4-BE49-F238E27FC236}">
                <a16:creationId xmlns:a16="http://schemas.microsoft.com/office/drawing/2014/main" id="{7DD95A06-FC7F-46CE-9731-428088C8A3F5}"/>
              </a:ext>
            </a:extLst>
          </p:cNvPr>
          <p:cNvSpPr/>
          <p:nvPr/>
        </p:nvSpPr>
        <p:spPr>
          <a:xfrm rot="5400000">
            <a:off x="570656" y="-1925402"/>
            <a:ext cx="1512233" cy="1512233"/>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35" name="Picture 2">
            <a:extLst>
              <a:ext uri="{FF2B5EF4-FFF2-40B4-BE49-F238E27FC236}">
                <a16:creationId xmlns:a16="http://schemas.microsoft.com/office/drawing/2014/main" id="{1752BBC1-E85C-5E4C-22F0-C075CB0CB2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812" y="-1737325"/>
            <a:ext cx="1136078" cy="113607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C4B8A60D-0DF6-79A4-5588-72FBEB38FACC}"/>
              </a:ext>
            </a:extLst>
          </p:cNvPr>
          <p:cNvSpPr txBox="1"/>
          <p:nvPr/>
        </p:nvSpPr>
        <p:spPr>
          <a:xfrm>
            <a:off x="9488750" y="-2049678"/>
            <a:ext cx="5406500" cy="166199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Cực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Bắc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địa</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từ</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và</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cực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Bắc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địa</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lí</a:t>
            </a:r>
            <a:endPar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endParaRPr>
          </a:p>
        </p:txBody>
      </p:sp>
      <p:sp>
        <p:nvSpPr>
          <p:cNvPr id="25" name="Oval 24">
            <a:extLst>
              <a:ext uri="{FF2B5EF4-FFF2-40B4-BE49-F238E27FC236}">
                <a16:creationId xmlns:a16="http://schemas.microsoft.com/office/drawing/2014/main" id="{5693C1B1-3903-0A6F-4DC9-6FE9F9075A30}"/>
              </a:ext>
            </a:extLst>
          </p:cNvPr>
          <p:cNvSpPr/>
          <p:nvPr/>
        </p:nvSpPr>
        <p:spPr>
          <a:xfrm rot="5400000">
            <a:off x="5705478" y="-2049678"/>
            <a:ext cx="1890764" cy="1890764"/>
          </a:xfrm>
          <a:prstGeom prst="ellipse">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26" name="Picture 4">
            <a:extLst>
              <a:ext uri="{FF2B5EF4-FFF2-40B4-BE49-F238E27FC236}">
                <a16:creationId xmlns:a16="http://schemas.microsoft.com/office/drawing/2014/main" id="{7C8D538C-4EFA-E49B-CAE7-AFBD89D624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533085"/>
            <a:ext cx="1486531" cy="148653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2FB98B35-A998-53A1-04A3-B46A6DD09E7E}"/>
              </a:ext>
            </a:extLst>
          </p:cNvPr>
          <p:cNvSpPr txBox="1"/>
          <p:nvPr/>
        </p:nvSpPr>
        <p:spPr>
          <a:xfrm>
            <a:off x="5029200" y="3099602"/>
            <a:ext cx="5830439" cy="830997"/>
          </a:xfrm>
          <a:prstGeom prst="rect">
            <a:avLst/>
          </a:prstGeom>
          <a:noFill/>
        </p:spPr>
        <p:txBody>
          <a:bodyPr wrap="square" lIns="0" tIns="0" rIns="0" bIns="0" rtlCol="0">
            <a:spAutoFit/>
          </a:bodyPr>
          <a:lstStyle/>
          <a:p>
            <a:pPr algn="ctr"/>
            <a:r>
              <a:rPr lang="vi-VN" sz="5400" dirty="0">
                <a:solidFill>
                  <a:schemeClr val="tx1">
                    <a:lumMod val="85000"/>
                    <a:lumOff val="15000"/>
                  </a:schemeClr>
                </a:solidFill>
                <a:latin typeface="#9Slide07 Cadena" panose="02000503000000020004" pitchFamily="2" charset="0"/>
              </a:rPr>
              <a:t>LA BÀN</a:t>
            </a:r>
            <a:endParaRPr lang="en-US" sz="5400" dirty="0">
              <a:solidFill>
                <a:schemeClr val="tx1">
                  <a:lumMod val="85000"/>
                  <a:lumOff val="15000"/>
                </a:schemeClr>
              </a:solidFill>
              <a:latin typeface="#9Slide07 Cadena" panose="02000503000000020004" pitchFamily="2" charset="0"/>
            </a:endParaRPr>
          </a:p>
        </p:txBody>
      </p:sp>
      <p:sp>
        <p:nvSpPr>
          <p:cNvPr id="17" name="Oval 16">
            <a:extLst>
              <a:ext uri="{FF2B5EF4-FFF2-40B4-BE49-F238E27FC236}">
                <a16:creationId xmlns:a16="http://schemas.microsoft.com/office/drawing/2014/main" id="{62C5B4C4-55D9-05FB-7A80-3C1AC9650682}"/>
              </a:ext>
            </a:extLst>
          </p:cNvPr>
          <p:cNvSpPr/>
          <p:nvPr/>
        </p:nvSpPr>
        <p:spPr>
          <a:xfrm rot="5400000">
            <a:off x="1832993" y="1267618"/>
            <a:ext cx="4273389" cy="4273389"/>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19" name="Picture 6">
            <a:extLst>
              <a:ext uri="{FF2B5EF4-FFF2-40B4-BE49-F238E27FC236}">
                <a16:creationId xmlns:a16="http://schemas.microsoft.com/office/drawing/2014/main" id="{834E848F-5F2D-D8F8-4D03-8ADC95C958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2807" y="1937573"/>
            <a:ext cx="2933477" cy="293347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816D532D-2CB0-C5C5-F0D5-8CB45C830E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5912" y="5010686"/>
            <a:ext cx="3200400" cy="3200400"/>
          </a:xfrm>
          <a:prstGeom prst="rect">
            <a:avLst/>
          </a:prstGeom>
        </p:spPr>
      </p:pic>
      <p:pic>
        <p:nvPicPr>
          <p:cNvPr id="20" name="Picture 2" descr="Hướng dẫn đặt vé tàu cao tốc đi Côn Đảo từ Sài Gòn">
            <a:extLst>
              <a:ext uri="{FF2B5EF4-FFF2-40B4-BE49-F238E27FC236}">
                <a16:creationId xmlns:a16="http://schemas.microsoft.com/office/drawing/2014/main" id="{6249F0E6-7F68-FFAF-2A27-23B79040331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2480" b="12480"/>
          <a:stretch/>
        </p:blipFill>
        <p:spPr bwMode="auto">
          <a:xfrm>
            <a:off x="381000" y="7126432"/>
            <a:ext cx="4947660" cy="2783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2377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50993DB-B39D-148D-B79E-3D62DBD753D3}"/>
              </a:ext>
            </a:extLst>
          </p:cNvPr>
          <p:cNvSpPr txBox="1"/>
          <p:nvPr/>
        </p:nvSpPr>
        <p:spPr>
          <a:xfrm>
            <a:off x="1447800" y="762000"/>
            <a:ext cx="8305800" cy="28194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3152981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Diamond 20">
            <a:extLst>
              <a:ext uri="{FF2B5EF4-FFF2-40B4-BE49-F238E27FC236}">
                <a16:creationId xmlns:a16="http://schemas.microsoft.com/office/drawing/2014/main" id="{C4FE4BD3-80D7-497B-9522-71D9B6998315}"/>
              </a:ext>
            </a:extLst>
          </p:cNvPr>
          <p:cNvSpPr/>
          <p:nvPr/>
        </p:nvSpPr>
        <p:spPr>
          <a:xfrm flipH="1">
            <a:off x="14539871" y="-826947"/>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2" name="Diamond 21">
            <a:extLst>
              <a:ext uri="{FF2B5EF4-FFF2-40B4-BE49-F238E27FC236}">
                <a16:creationId xmlns:a16="http://schemas.microsoft.com/office/drawing/2014/main" id="{3A69B1D9-18B4-4F28-BFDF-EA20D4B5920E}"/>
              </a:ext>
            </a:extLst>
          </p:cNvPr>
          <p:cNvSpPr/>
          <p:nvPr/>
        </p:nvSpPr>
        <p:spPr>
          <a:xfrm rot="16200000" flipH="1">
            <a:off x="15179652" y="1612100"/>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3" name="Diamond 22">
            <a:extLst>
              <a:ext uri="{FF2B5EF4-FFF2-40B4-BE49-F238E27FC236}">
                <a16:creationId xmlns:a16="http://schemas.microsoft.com/office/drawing/2014/main" id="{D4D34FBD-EDCA-4AF0-92E7-36F58A86F979}"/>
              </a:ext>
            </a:extLst>
          </p:cNvPr>
          <p:cNvSpPr/>
          <p:nvPr/>
        </p:nvSpPr>
        <p:spPr>
          <a:xfrm flipH="1">
            <a:off x="14539871" y="4056122"/>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5" name="Diamond 4">
            <a:extLst>
              <a:ext uri="{FF2B5EF4-FFF2-40B4-BE49-F238E27FC236}">
                <a16:creationId xmlns:a16="http://schemas.microsoft.com/office/drawing/2014/main" id="{8D2559B5-2821-4CDA-8B47-0A78B0C4BEEF}"/>
              </a:ext>
            </a:extLst>
          </p:cNvPr>
          <p:cNvSpPr/>
          <p:nvPr/>
        </p:nvSpPr>
        <p:spPr>
          <a:xfrm>
            <a:off x="-4910343" y="-996870"/>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4" name="Diamond 13">
            <a:extLst>
              <a:ext uri="{FF2B5EF4-FFF2-40B4-BE49-F238E27FC236}">
                <a16:creationId xmlns:a16="http://schemas.microsoft.com/office/drawing/2014/main" id="{EEF7D5E4-A5CC-4F16-96ED-09E9753B4A73}"/>
              </a:ext>
            </a:extLst>
          </p:cNvPr>
          <p:cNvSpPr/>
          <p:nvPr/>
        </p:nvSpPr>
        <p:spPr>
          <a:xfrm rot="5400000">
            <a:off x="-5550124" y="1442177"/>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5" name="Diamond 14">
            <a:extLst>
              <a:ext uri="{FF2B5EF4-FFF2-40B4-BE49-F238E27FC236}">
                <a16:creationId xmlns:a16="http://schemas.microsoft.com/office/drawing/2014/main" id="{12D830A3-0E2E-4B40-9542-7DE6658F6A2C}"/>
              </a:ext>
            </a:extLst>
          </p:cNvPr>
          <p:cNvSpPr/>
          <p:nvPr/>
        </p:nvSpPr>
        <p:spPr>
          <a:xfrm>
            <a:off x="-4910343" y="388619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4" name="Oval 23">
            <a:extLst>
              <a:ext uri="{FF2B5EF4-FFF2-40B4-BE49-F238E27FC236}">
                <a16:creationId xmlns:a16="http://schemas.microsoft.com/office/drawing/2014/main" id="{7DD95A06-FC7F-46CE-9731-428088C8A3F5}"/>
              </a:ext>
            </a:extLst>
          </p:cNvPr>
          <p:cNvSpPr/>
          <p:nvPr/>
        </p:nvSpPr>
        <p:spPr>
          <a:xfrm rot="5400000">
            <a:off x="570656" y="-1925402"/>
            <a:ext cx="1512233" cy="1512233"/>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35" name="Picture 2">
            <a:extLst>
              <a:ext uri="{FF2B5EF4-FFF2-40B4-BE49-F238E27FC236}">
                <a16:creationId xmlns:a16="http://schemas.microsoft.com/office/drawing/2014/main" id="{1752BBC1-E85C-5E4C-22F0-C075CB0CB2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812" y="-1737325"/>
            <a:ext cx="1136078" cy="113607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C4B8A60D-0DF6-79A4-5588-72FBEB38FACC}"/>
              </a:ext>
            </a:extLst>
          </p:cNvPr>
          <p:cNvSpPr txBox="1"/>
          <p:nvPr/>
        </p:nvSpPr>
        <p:spPr>
          <a:xfrm>
            <a:off x="9488750" y="-2049678"/>
            <a:ext cx="5406500" cy="166199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Cực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Bắc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địa</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từ</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và</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cực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Bắc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địa</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lí</a:t>
            </a:r>
            <a:endPar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endParaRPr>
          </a:p>
        </p:txBody>
      </p:sp>
      <p:sp>
        <p:nvSpPr>
          <p:cNvPr id="25" name="Oval 24">
            <a:extLst>
              <a:ext uri="{FF2B5EF4-FFF2-40B4-BE49-F238E27FC236}">
                <a16:creationId xmlns:a16="http://schemas.microsoft.com/office/drawing/2014/main" id="{5693C1B1-3903-0A6F-4DC9-6FE9F9075A30}"/>
              </a:ext>
            </a:extLst>
          </p:cNvPr>
          <p:cNvSpPr/>
          <p:nvPr/>
        </p:nvSpPr>
        <p:spPr>
          <a:xfrm rot="5400000">
            <a:off x="5705478" y="-2049678"/>
            <a:ext cx="1890764" cy="1890764"/>
          </a:xfrm>
          <a:prstGeom prst="ellipse">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26" name="Picture 4">
            <a:extLst>
              <a:ext uri="{FF2B5EF4-FFF2-40B4-BE49-F238E27FC236}">
                <a16:creationId xmlns:a16="http://schemas.microsoft.com/office/drawing/2014/main" id="{7C8D538C-4EFA-E49B-CAE7-AFBD89D624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533085"/>
            <a:ext cx="1486531" cy="148653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2FB98B35-A998-53A1-04A3-B46A6DD09E7E}"/>
              </a:ext>
            </a:extLst>
          </p:cNvPr>
          <p:cNvSpPr txBox="1"/>
          <p:nvPr/>
        </p:nvSpPr>
        <p:spPr>
          <a:xfrm>
            <a:off x="13300717" y="6230735"/>
            <a:ext cx="5830439" cy="830997"/>
          </a:xfrm>
          <a:prstGeom prst="rect">
            <a:avLst/>
          </a:prstGeom>
          <a:noFill/>
        </p:spPr>
        <p:txBody>
          <a:bodyPr wrap="square" lIns="0" tIns="0" rIns="0" bIns="0" rtlCol="0">
            <a:spAutoFit/>
          </a:bodyPr>
          <a:lstStyle/>
          <a:p>
            <a:pPr algn="ctr"/>
            <a:r>
              <a:rPr lang="vi-VN" sz="5400" dirty="0">
                <a:solidFill>
                  <a:schemeClr val="tx1">
                    <a:lumMod val="85000"/>
                    <a:lumOff val="15000"/>
                  </a:schemeClr>
                </a:solidFill>
                <a:latin typeface="#9Slide07 Cadena" panose="02000503000000020004" pitchFamily="2" charset="0"/>
              </a:rPr>
              <a:t>LA BÀN</a:t>
            </a:r>
            <a:endParaRPr lang="en-US" sz="5400" dirty="0">
              <a:solidFill>
                <a:schemeClr val="tx1">
                  <a:lumMod val="85000"/>
                  <a:lumOff val="15000"/>
                </a:schemeClr>
              </a:solidFill>
              <a:latin typeface="#9Slide07 Cadena" panose="02000503000000020004" pitchFamily="2" charset="0"/>
            </a:endParaRPr>
          </a:p>
        </p:txBody>
      </p:sp>
      <p:sp>
        <p:nvSpPr>
          <p:cNvPr id="17" name="Oval 16">
            <a:extLst>
              <a:ext uri="{FF2B5EF4-FFF2-40B4-BE49-F238E27FC236}">
                <a16:creationId xmlns:a16="http://schemas.microsoft.com/office/drawing/2014/main" id="{62C5B4C4-55D9-05FB-7A80-3C1AC9650682}"/>
              </a:ext>
            </a:extLst>
          </p:cNvPr>
          <p:cNvSpPr/>
          <p:nvPr/>
        </p:nvSpPr>
        <p:spPr>
          <a:xfrm rot="5400000">
            <a:off x="12723994" y="7541131"/>
            <a:ext cx="4273389" cy="4273389"/>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19" name="Picture 6">
            <a:extLst>
              <a:ext uri="{FF2B5EF4-FFF2-40B4-BE49-F238E27FC236}">
                <a16:creationId xmlns:a16="http://schemas.microsoft.com/office/drawing/2014/main" id="{834E848F-5F2D-D8F8-4D03-8ADC95C958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33808" y="8211086"/>
            <a:ext cx="2933477" cy="293347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816D532D-2CB0-C5C5-F0D5-8CB45C830E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5912" y="5010686"/>
            <a:ext cx="3200400" cy="3200400"/>
          </a:xfrm>
          <a:prstGeom prst="rect">
            <a:avLst/>
          </a:prstGeom>
        </p:spPr>
      </p:pic>
      <p:pic>
        <p:nvPicPr>
          <p:cNvPr id="1026" name="Picture 2" descr="Hướng dẫn đặt vé tàu cao tốc đi Côn Đảo từ Sài Gòn">
            <a:extLst>
              <a:ext uri="{FF2B5EF4-FFF2-40B4-BE49-F238E27FC236}">
                <a16:creationId xmlns:a16="http://schemas.microsoft.com/office/drawing/2014/main" id="{9C68F493-7687-CD14-6803-64F0DAF99AF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2480" b="12480"/>
          <a:stretch/>
        </p:blipFill>
        <p:spPr bwMode="auto">
          <a:xfrm>
            <a:off x="0" y="1449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D3D74FF-CE7E-3249-FDEF-ACD1A999D970}"/>
              </a:ext>
            </a:extLst>
          </p:cNvPr>
          <p:cNvSpPr/>
          <p:nvPr/>
        </p:nvSpPr>
        <p:spPr>
          <a:xfrm>
            <a:off x="0" y="0"/>
            <a:ext cx="12192000" cy="6872490"/>
          </a:xfrm>
          <a:prstGeom prst="rect">
            <a:avLst/>
          </a:prstGeom>
          <a:solidFill>
            <a:schemeClr val="tx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D2050-EB5F-CF3C-3C5C-5396382BFA2F}"/>
              </a:ext>
            </a:extLst>
          </p:cNvPr>
          <p:cNvSpPr txBox="1"/>
          <p:nvPr/>
        </p:nvSpPr>
        <p:spPr>
          <a:xfrm>
            <a:off x="307708" y="2070170"/>
            <a:ext cx="2889081" cy="3323987"/>
          </a:xfrm>
          <a:prstGeom prst="rect">
            <a:avLst/>
          </a:prstGeom>
          <a:noFill/>
        </p:spPr>
        <p:txBody>
          <a:bodyPr wrap="square" lIns="0" tIns="0" rIns="0" bIns="0" rtlCol="0">
            <a:spAutoFit/>
          </a:bodyPr>
          <a:lstStyle/>
          <a:p>
            <a:pPr algn="ctr"/>
            <a:r>
              <a:rPr lang="vi-VN" sz="3600" dirty="0">
                <a:solidFill>
                  <a:schemeClr val="bg1"/>
                </a:solidFill>
                <a:latin typeface="#9Slide07 IcielBaliho Script" pitchFamily="2" charset="0"/>
              </a:rPr>
              <a:t>Khi ở trên biển cả mênh mông, có cách nào xác định chính xác hướng di chuyển của tàu thuyền?</a:t>
            </a:r>
            <a:endParaRPr lang="en-US" sz="3600" dirty="0">
              <a:solidFill>
                <a:schemeClr val="bg1"/>
              </a:solidFill>
              <a:latin typeface="#9Slide07 IcielBaliho Script" pitchFamily="2" charset="0"/>
            </a:endParaRPr>
          </a:p>
        </p:txBody>
      </p:sp>
    </p:spTree>
    <p:extLst>
      <p:ext uri="{BB962C8B-B14F-4D97-AF65-F5344CB8AC3E}">
        <p14:creationId xmlns:p14="http://schemas.microsoft.com/office/powerpoint/2010/main" val="2875693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type="lt">
                                    <p:tmPct val="5000"/>
                                  </p:iterate>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01A81088-6BD8-EF4D-8F78-A6034DBA88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3012"/>
            <a:ext cx="5834988" cy="5834988"/>
          </a:xfrm>
          <a:prstGeom prst="rect">
            <a:avLst/>
          </a:prstGeom>
        </p:spPr>
      </p:pic>
      <p:sp>
        <p:nvSpPr>
          <p:cNvPr id="20" name="Rectangle: Rounded Corners 19">
            <a:extLst>
              <a:ext uri="{FF2B5EF4-FFF2-40B4-BE49-F238E27FC236}">
                <a16:creationId xmlns:a16="http://schemas.microsoft.com/office/drawing/2014/main" id="{C623BFE2-E7AE-0BB1-E91F-6117128A33E1}"/>
              </a:ext>
            </a:extLst>
          </p:cNvPr>
          <p:cNvSpPr/>
          <p:nvPr/>
        </p:nvSpPr>
        <p:spPr>
          <a:xfrm>
            <a:off x="2006146" y="470039"/>
            <a:ext cx="1651454" cy="647466"/>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1" name="Diamond 20">
            <a:extLst>
              <a:ext uri="{FF2B5EF4-FFF2-40B4-BE49-F238E27FC236}">
                <a16:creationId xmlns:a16="http://schemas.microsoft.com/office/drawing/2014/main" id="{C4FE4BD3-80D7-497B-9522-71D9B6998315}"/>
              </a:ext>
            </a:extLst>
          </p:cNvPr>
          <p:cNvSpPr/>
          <p:nvPr/>
        </p:nvSpPr>
        <p:spPr>
          <a:xfrm flipH="1">
            <a:off x="12933114" y="-3258504"/>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2" name="Diamond 21">
            <a:extLst>
              <a:ext uri="{FF2B5EF4-FFF2-40B4-BE49-F238E27FC236}">
                <a16:creationId xmlns:a16="http://schemas.microsoft.com/office/drawing/2014/main" id="{3A69B1D9-18B4-4F28-BFDF-EA20D4B5920E}"/>
              </a:ext>
            </a:extLst>
          </p:cNvPr>
          <p:cNvSpPr/>
          <p:nvPr/>
        </p:nvSpPr>
        <p:spPr>
          <a:xfrm rot="16200000" flipH="1">
            <a:off x="9473168" y="-4202617"/>
            <a:ext cx="7578895" cy="7578895"/>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3" name="Diamond 22">
            <a:extLst>
              <a:ext uri="{FF2B5EF4-FFF2-40B4-BE49-F238E27FC236}">
                <a16:creationId xmlns:a16="http://schemas.microsoft.com/office/drawing/2014/main" id="{D4D34FBD-EDCA-4AF0-92E7-36F58A86F979}"/>
              </a:ext>
            </a:extLst>
          </p:cNvPr>
          <p:cNvSpPr/>
          <p:nvPr/>
        </p:nvSpPr>
        <p:spPr>
          <a:xfrm flipH="1">
            <a:off x="12846028" y="6515244"/>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5" name="Diamond 4">
            <a:extLst>
              <a:ext uri="{FF2B5EF4-FFF2-40B4-BE49-F238E27FC236}">
                <a16:creationId xmlns:a16="http://schemas.microsoft.com/office/drawing/2014/main" id="{8D2559B5-2821-4CDA-8B47-0A78B0C4BEEF}"/>
              </a:ext>
            </a:extLst>
          </p:cNvPr>
          <p:cNvSpPr/>
          <p:nvPr/>
        </p:nvSpPr>
        <p:spPr>
          <a:xfrm>
            <a:off x="-4788753" y="-349522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4" name="Diamond 13">
            <a:extLst>
              <a:ext uri="{FF2B5EF4-FFF2-40B4-BE49-F238E27FC236}">
                <a16:creationId xmlns:a16="http://schemas.microsoft.com/office/drawing/2014/main" id="{EEF7D5E4-A5CC-4F16-96ED-09E9753B4A73}"/>
              </a:ext>
            </a:extLst>
          </p:cNvPr>
          <p:cNvSpPr/>
          <p:nvPr/>
        </p:nvSpPr>
        <p:spPr>
          <a:xfrm rot="5400000">
            <a:off x="-4103801" y="-4016032"/>
            <a:ext cx="6943434" cy="6943434"/>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5" name="Diamond 14">
            <a:extLst>
              <a:ext uri="{FF2B5EF4-FFF2-40B4-BE49-F238E27FC236}">
                <a16:creationId xmlns:a16="http://schemas.microsoft.com/office/drawing/2014/main" id="{12D830A3-0E2E-4B40-9542-7DE6658F6A2C}"/>
              </a:ext>
            </a:extLst>
          </p:cNvPr>
          <p:cNvSpPr/>
          <p:nvPr/>
        </p:nvSpPr>
        <p:spPr>
          <a:xfrm>
            <a:off x="-4977629" y="455310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4" name="Oval 23">
            <a:extLst>
              <a:ext uri="{FF2B5EF4-FFF2-40B4-BE49-F238E27FC236}">
                <a16:creationId xmlns:a16="http://schemas.microsoft.com/office/drawing/2014/main" id="{7DD95A06-FC7F-46CE-9731-428088C8A3F5}"/>
              </a:ext>
            </a:extLst>
          </p:cNvPr>
          <p:cNvSpPr/>
          <p:nvPr/>
        </p:nvSpPr>
        <p:spPr>
          <a:xfrm rot="5400000">
            <a:off x="570656" y="-1925402"/>
            <a:ext cx="1512233" cy="1512233"/>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35" name="Picture 2">
            <a:extLst>
              <a:ext uri="{FF2B5EF4-FFF2-40B4-BE49-F238E27FC236}">
                <a16:creationId xmlns:a16="http://schemas.microsoft.com/office/drawing/2014/main" id="{1752BBC1-E85C-5E4C-22F0-C075CB0CB2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812" y="-1737325"/>
            <a:ext cx="1136078" cy="113607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C4B8A60D-0DF6-79A4-5588-72FBEB38FACC}"/>
              </a:ext>
            </a:extLst>
          </p:cNvPr>
          <p:cNvSpPr txBox="1"/>
          <p:nvPr/>
        </p:nvSpPr>
        <p:spPr>
          <a:xfrm>
            <a:off x="9488750" y="-2049678"/>
            <a:ext cx="5406500" cy="166199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Cực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Bắc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địa</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từ</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và</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cực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Bắc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địa</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lí</a:t>
            </a:r>
            <a:endPar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endParaRPr>
          </a:p>
        </p:txBody>
      </p:sp>
      <p:sp>
        <p:nvSpPr>
          <p:cNvPr id="25" name="Oval 24">
            <a:extLst>
              <a:ext uri="{FF2B5EF4-FFF2-40B4-BE49-F238E27FC236}">
                <a16:creationId xmlns:a16="http://schemas.microsoft.com/office/drawing/2014/main" id="{5693C1B1-3903-0A6F-4DC9-6FE9F9075A30}"/>
              </a:ext>
            </a:extLst>
          </p:cNvPr>
          <p:cNvSpPr/>
          <p:nvPr/>
        </p:nvSpPr>
        <p:spPr>
          <a:xfrm rot="5400000">
            <a:off x="5705478" y="-2049678"/>
            <a:ext cx="1890764" cy="1890764"/>
          </a:xfrm>
          <a:prstGeom prst="ellipse">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26" name="Picture 4">
            <a:extLst>
              <a:ext uri="{FF2B5EF4-FFF2-40B4-BE49-F238E27FC236}">
                <a16:creationId xmlns:a16="http://schemas.microsoft.com/office/drawing/2014/main" id="{7C8D538C-4EFA-E49B-CAE7-AFBD89D624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533085"/>
            <a:ext cx="1486531" cy="148653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2FB98B35-A998-53A1-04A3-B46A6DD09E7E}"/>
              </a:ext>
            </a:extLst>
          </p:cNvPr>
          <p:cNvSpPr txBox="1"/>
          <p:nvPr/>
        </p:nvSpPr>
        <p:spPr>
          <a:xfrm>
            <a:off x="2507238" y="581633"/>
            <a:ext cx="1017346" cy="369332"/>
          </a:xfrm>
          <a:prstGeom prst="rect">
            <a:avLst/>
          </a:prstGeom>
          <a:noFill/>
        </p:spPr>
        <p:txBody>
          <a:bodyPr wrap="square" lIns="0" tIns="0" rIns="0" bIns="0" rtlCol="0">
            <a:spAutoFit/>
          </a:bodyPr>
          <a:lstStyle/>
          <a:p>
            <a:r>
              <a:rPr lang="en-US" sz="2400" dirty="0">
                <a:solidFill>
                  <a:schemeClr val="tx1">
                    <a:lumMod val="85000"/>
                    <a:lumOff val="15000"/>
                  </a:schemeClr>
                </a:solidFill>
                <a:latin typeface="#9Slide07 Cadena" panose="02000503000000020004" pitchFamily="2" charset="0"/>
              </a:rPr>
              <a:t>La </a:t>
            </a:r>
            <a:r>
              <a:rPr lang="en-US" sz="2400" dirty="0" err="1">
                <a:solidFill>
                  <a:schemeClr val="tx1">
                    <a:lumMod val="85000"/>
                    <a:lumOff val="15000"/>
                  </a:schemeClr>
                </a:solidFill>
                <a:latin typeface="#9Slide07 Cadena" panose="02000503000000020004" pitchFamily="2" charset="0"/>
              </a:rPr>
              <a:t>Bàn</a:t>
            </a:r>
            <a:endParaRPr lang="en-US" sz="2400" dirty="0">
              <a:solidFill>
                <a:schemeClr val="tx1">
                  <a:lumMod val="85000"/>
                  <a:lumOff val="15000"/>
                </a:schemeClr>
              </a:solidFill>
              <a:latin typeface="#9Slide07 Cadena" panose="02000503000000020004" pitchFamily="2" charset="0"/>
            </a:endParaRPr>
          </a:p>
        </p:txBody>
      </p:sp>
      <p:sp>
        <p:nvSpPr>
          <p:cNvPr id="17" name="Oval 16">
            <a:extLst>
              <a:ext uri="{FF2B5EF4-FFF2-40B4-BE49-F238E27FC236}">
                <a16:creationId xmlns:a16="http://schemas.microsoft.com/office/drawing/2014/main" id="{62C5B4C4-55D9-05FB-7A80-3C1AC9650682}"/>
              </a:ext>
            </a:extLst>
          </p:cNvPr>
          <p:cNvSpPr/>
          <p:nvPr/>
        </p:nvSpPr>
        <p:spPr>
          <a:xfrm rot="5400000">
            <a:off x="1643542" y="406973"/>
            <a:ext cx="725209" cy="725209"/>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19" name="Picture 6">
            <a:extLst>
              <a:ext uri="{FF2B5EF4-FFF2-40B4-BE49-F238E27FC236}">
                <a16:creationId xmlns:a16="http://schemas.microsoft.com/office/drawing/2014/main" id="{834E848F-5F2D-D8F8-4D03-8ADC95C958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4000" y="520667"/>
            <a:ext cx="497821" cy="4978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a:extLst>
              <a:ext uri="{FF2B5EF4-FFF2-40B4-BE49-F238E27FC236}">
                <a16:creationId xmlns:a16="http://schemas.microsoft.com/office/drawing/2014/main" id="{75CBF2AD-B653-7F67-CDE5-09BAA4B6AB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17898" y="1834701"/>
            <a:ext cx="2031148" cy="2031148"/>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AB9B652E-D0C7-5E9C-39C0-1AFB64C944B6}"/>
              </a:ext>
            </a:extLst>
          </p:cNvPr>
          <p:cNvSpPr txBox="1"/>
          <p:nvPr/>
        </p:nvSpPr>
        <p:spPr>
          <a:xfrm>
            <a:off x="5734053" y="3865849"/>
            <a:ext cx="5652378" cy="1661993"/>
          </a:xfrm>
          <a:prstGeom prst="rect">
            <a:avLst/>
          </a:prstGeom>
          <a:noFill/>
        </p:spPr>
        <p:txBody>
          <a:bodyPr wrap="square" lIns="0" tIns="0" rIns="0" bIns="0" rtlCol="0">
            <a:spAutoFit/>
          </a:bodyPr>
          <a:lstStyle/>
          <a:p>
            <a:pPr algn="ctr"/>
            <a:r>
              <a:rPr lang="vi-VN" sz="5400">
                <a:solidFill>
                  <a:schemeClr val="tx1">
                    <a:lumMod val="85000"/>
                    <a:lumOff val="15000"/>
                  </a:schemeClr>
                </a:solidFill>
                <a:latin typeface="#9Slide07 IcielBaliho Script" pitchFamily="2" charset="0"/>
              </a:rPr>
              <a:t>Quan sát – tìm hiểu cấu tạo của la bàn</a:t>
            </a:r>
            <a:endParaRPr lang="en-US" sz="5400" dirty="0">
              <a:solidFill>
                <a:schemeClr val="tx1">
                  <a:lumMod val="85000"/>
                  <a:lumOff val="15000"/>
                </a:schemeClr>
              </a:solidFill>
              <a:latin typeface="#9Slide07 IcielBaliho Script" pitchFamily="2" charset="0"/>
            </a:endParaRPr>
          </a:p>
        </p:txBody>
      </p:sp>
    </p:spTree>
    <p:extLst>
      <p:ext uri="{BB962C8B-B14F-4D97-AF65-F5344CB8AC3E}">
        <p14:creationId xmlns:p14="http://schemas.microsoft.com/office/powerpoint/2010/main" val="39952578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22" presetClass="entr" presetSubtype="8" fill="hold" grpId="0" nodeType="afterEffect">
                                  <p:stCondLst>
                                    <p:cond delay="0"/>
                                  </p:stCondLst>
                                  <p:iterate type="lt">
                                    <p:tmPct val="5000"/>
                                  </p:iterate>
                                  <p:childTnLst>
                                    <p:set>
                                      <p:cBhvr>
                                        <p:cTn id="12" dur="1" fill="hold">
                                          <p:stCondLst>
                                            <p:cond delay="0"/>
                                          </p:stCondLst>
                                        </p:cTn>
                                        <p:tgtEl>
                                          <p:spTgt spid="29"/>
                                        </p:tgtEl>
                                        <p:attrNameLst>
                                          <p:attrName>style.visibility</p:attrName>
                                        </p:attrNameLst>
                                      </p:cBhvr>
                                      <p:to>
                                        <p:strVal val="visible"/>
                                      </p:to>
                                    </p:set>
                                    <p:animEffect transition="in" filter="wipe(left)">
                                      <p:cBhvr>
                                        <p:cTn id="1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01A81088-6BD8-EF4D-8F78-A6034DBA88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9352" y="1062559"/>
            <a:ext cx="5267625" cy="5267625"/>
          </a:xfrm>
          <a:prstGeom prst="rect">
            <a:avLst/>
          </a:prstGeom>
        </p:spPr>
      </p:pic>
      <p:sp>
        <p:nvSpPr>
          <p:cNvPr id="20" name="Rectangle: Rounded Corners 19">
            <a:extLst>
              <a:ext uri="{FF2B5EF4-FFF2-40B4-BE49-F238E27FC236}">
                <a16:creationId xmlns:a16="http://schemas.microsoft.com/office/drawing/2014/main" id="{C623BFE2-E7AE-0BB1-E91F-6117128A33E1}"/>
              </a:ext>
            </a:extLst>
          </p:cNvPr>
          <p:cNvSpPr/>
          <p:nvPr/>
        </p:nvSpPr>
        <p:spPr>
          <a:xfrm>
            <a:off x="2006146" y="470039"/>
            <a:ext cx="1607268" cy="647466"/>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1" name="Diamond 20">
            <a:extLst>
              <a:ext uri="{FF2B5EF4-FFF2-40B4-BE49-F238E27FC236}">
                <a16:creationId xmlns:a16="http://schemas.microsoft.com/office/drawing/2014/main" id="{C4FE4BD3-80D7-497B-9522-71D9B6998315}"/>
              </a:ext>
            </a:extLst>
          </p:cNvPr>
          <p:cNvSpPr/>
          <p:nvPr/>
        </p:nvSpPr>
        <p:spPr>
          <a:xfrm flipH="1">
            <a:off x="12933114" y="-3258504"/>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2" name="Diamond 21">
            <a:extLst>
              <a:ext uri="{FF2B5EF4-FFF2-40B4-BE49-F238E27FC236}">
                <a16:creationId xmlns:a16="http://schemas.microsoft.com/office/drawing/2014/main" id="{3A69B1D9-18B4-4F28-BFDF-EA20D4B5920E}"/>
              </a:ext>
            </a:extLst>
          </p:cNvPr>
          <p:cNvSpPr/>
          <p:nvPr/>
        </p:nvSpPr>
        <p:spPr>
          <a:xfrm rot="16200000" flipH="1">
            <a:off x="9473168" y="-4202617"/>
            <a:ext cx="7578895" cy="7578895"/>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3" name="Diamond 22">
            <a:extLst>
              <a:ext uri="{FF2B5EF4-FFF2-40B4-BE49-F238E27FC236}">
                <a16:creationId xmlns:a16="http://schemas.microsoft.com/office/drawing/2014/main" id="{D4D34FBD-EDCA-4AF0-92E7-36F58A86F979}"/>
              </a:ext>
            </a:extLst>
          </p:cNvPr>
          <p:cNvSpPr/>
          <p:nvPr/>
        </p:nvSpPr>
        <p:spPr>
          <a:xfrm flipH="1">
            <a:off x="12846028" y="6515244"/>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5" name="Diamond 4">
            <a:extLst>
              <a:ext uri="{FF2B5EF4-FFF2-40B4-BE49-F238E27FC236}">
                <a16:creationId xmlns:a16="http://schemas.microsoft.com/office/drawing/2014/main" id="{8D2559B5-2821-4CDA-8B47-0A78B0C4BEEF}"/>
              </a:ext>
            </a:extLst>
          </p:cNvPr>
          <p:cNvSpPr/>
          <p:nvPr/>
        </p:nvSpPr>
        <p:spPr>
          <a:xfrm>
            <a:off x="-4788753" y="-349522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4" name="Diamond 13">
            <a:extLst>
              <a:ext uri="{FF2B5EF4-FFF2-40B4-BE49-F238E27FC236}">
                <a16:creationId xmlns:a16="http://schemas.microsoft.com/office/drawing/2014/main" id="{EEF7D5E4-A5CC-4F16-96ED-09E9753B4A73}"/>
              </a:ext>
            </a:extLst>
          </p:cNvPr>
          <p:cNvSpPr/>
          <p:nvPr/>
        </p:nvSpPr>
        <p:spPr>
          <a:xfrm rot="5400000">
            <a:off x="-4103801" y="-4016032"/>
            <a:ext cx="6943434" cy="6943434"/>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5" name="Diamond 14">
            <a:extLst>
              <a:ext uri="{FF2B5EF4-FFF2-40B4-BE49-F238E27FC236}">
                <a16:creationId xmlns:a16="http://schemas.microsoft.com/office/drawing/2014/main" id="{12D830A3-0E2E-4B40-9542-7DE6658F6A2C}"/>
              </a:ext>
            </a:extLst>
          </p:cNvPr>
          <p:cNvSpPr/>
          <p:nvPr/>
        </p:nvSpPr>
        <p:spPr>
          <a:xfrm>
            <a:off x="-4977629" y="455310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4" name="Oval 23">
            <a:extLst>
              <a:ext uri="{FF2B5EF4-FFF2-40B4-BE49-F238E27FC236}">
                <a16:creationId xmlns:a16="http://schemas.microsoft.com/office/drawing/2014/main" id="{7DD95A06-FC7F-46CE-9731-428088C8A3F5}"/>
              </a:ext>
            </a:extLst>
          </p:cNvPr>
          <p:cNvSpPr/>
          <p:nvPr/>
        </p:nvSpPr>
        <p:spPr>
          <a:xfrm rot="5400000">
            <a:off x="570656" y="-1925402"/>
            <a:ext cx="1512233" cy="1512233"/>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35" name="Picture 2">
            <a:extLst>
              <a:ext uri="{FF2B5EF4-FFF2-40B4-BE49-F238E27FC236}">
                <a16:creationId xmlns:a16="http://schemas.microsoft.com/office/drawing/2014/main" id="{1752BBC1-E85C-5E4C-22F0-C075CB0CB2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812" y="-1737325"/>
            <a:ext cx="1136078" cy="113607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C4B8A60D-0DF6-79A4-5588-72FBEB38FACC}"/>
              </a:ext>
            </a:extLst>
          </p:cNvPr>
          <p:cNvSpPr txBox="1"/>
          <p:nvPr/>
        </p:nvSpPr>
        <p:spPr>
          <a:xfrm>
            <a:off x="9488750" y="-2049678"/>
            <a:ext cx="5406500" cy="166199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Cực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Bắc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địa</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từ</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và</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cực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Bắc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địa</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lí</a:t>
            </a:r>
            <a:endPar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endParaRPr>
          </a:p>
        </p:txBody>
      </p:sp>
      <p:sp>
        <p:nvSpPr>
          <p:cNvPr id="25" name="Oval 24">
            <a:extLst>
              <a:ext uri="{FF2B5EF4-FFF2-40B4-BE49-F238E27FC236}">
                <a16:creationId xmlns:a16="http://schemas.microsoft.com/office/drawing/2014/main" id="{5693C1B1-3903-0A6F-4DC9-6FE9F9075A30}"/>
              </a:ext>
            </a:extLst>
          </p:cNvPr>
          <p:cNvSpPr/>
          <p:nvPr/>
        </p:nvSpPr>
        <p:spPr>
          <a:xfrm rot="5400000">
            <a:off x="5705478" y="-2049678"/>
            <a:ext cx="1890764" cy="1890764"/>
          </a:xfrm>
          <a:prstGeom prst="ellipse">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26" name="Picture 4">
            <a:extLst>
              <a:ext uri="{FF2B5EF4-FFF2-40B4-BE49-F238E27FC236}">
                <a16:creationId xmlns:a16="http://schemas.microsoft.com/office/drawing/2014/main" id="{7C8D538C-4EFA-E49B-CAE7-AFBD89D624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533085"/>
            <a:ext cx="1486531" cy="148653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2FB98B35-A998-53A1-04A3-B46A6DD09E7E}"/>
              </a:ext>
            </a:extLst>
          </p:cNvPr>
          <p:cNvSpPr txBox="1"/>
          <p:nvPr/>
        </p:nvSpPr>
        <p:spPr>
          <a:xfrm>
            <a:off x="2507238" y="581633"/>
            <a:ext cx="1455162" cy="369332"/>
          </a:xfrm>
          <a:prstGeom prst="rect">
            <a:avLst/>
          </a:prstGeom>
          <a:noFill/>
        </p:spPr>
        <p:txBody>
          <a:bodyPr wrap="square" lIns="0" tIns="0" rIns="0" bIns="0" rtlCol="0">
            <a:spAutoFit/>
          </a:bodyPr>
          <a:lstStyle/>
          <a:p>
            <a:r>
              <a:rPr lang="en-US" sz="2400" dirty="0">
                <a:solidFill>
                  <a:schemeClr val="tx1">
                    <a:lumMod val="85000"/>
                    <a:lumOff val="15000"/>
                  </a:schemeClr>
                </a:solidFill>
                <a:latin typeface="#9Slide07 Cadena" panose="02000503000000020004" pitchFamily="2" charset="0"/>
              </a:rPr>
              <a:t>La </a:t>
            </a:r>
            <a:r>
              <a:rPr lang="en-US" sz="2400" dirty="0" err="1">
                <a:solidFill>
                  <a:schemeClr val="tx1">
                    <a:lumMod val="85000"/>
                    <a:lumOff val="15000"/>
                  </a:schemeClr>
                </a:solidFill>
                <a:latin typeface="#9Slide07 Cadena" panose="02000503000000020004" pitchFamily="2" charset="0"/>
              </a:rPr>
              <a:t>Bàn</a:t>
            </a:r>
            <a:endParaRPr lang="en-US" sz="2400" dirty="0">
              <a:solidFill>
                <a:schemeClr val="tx1">
                  <a:lumMod val="85000"/>
                  <a:lumOff val="15000"/>
                </a:schemeClr>
              </a:solidFill>
              <a:latin typeface="#9Slide07 Cadena" panose="02000503000000020004" pitchFamily="2" charset="0"/>
            </a:endParaRPr>
          </a:p>
        </p:txBody>
      </p:sp>
      <p:sp>
        <p:nvSpPr>
          <p:cNvPr id="17" name="Oval 16">
            <a:extLst>
              <a:ext uri="{FF2B5EF4-FFF2-40B4-BE49-F238E27FC236}">
                <a16:creationId xmlns:a16="http://schemas.microsoft.com/office/drawing/2014/main" id="{62C5B4C4-55D9-05FB-7A80-3C1AC9650682}"/>
              </a:ext>
            </a:extLst>
          </p:cNvPr>
          <p:cNvSpPr/>
          <p:nvPr/>
        </p:nvSpPr>
        <p:spPr>
          <a:xfrm rot="5400000">
            <a:off x="1643542" y="406973"/>
            <a:ext cx="725209" cy="725209"/>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19" name="Picture 6">
            <a:extLst>
              <a:ext uri="{FF2B5EF4-FFF2-40B4-BE49-F238E27FC236}">
                <a16:creationId xmlns:a16="http://schemas.microsoft.com/office/drawing/2014/main" id="{834E848F-5F2D-D8F8-4D03-8ADC95C958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4000" y="520667"/>
            <a:ext cx="497821" cy="4978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a:extLst>
              <a:ext uri="{FF2B5EF4-FFF2-40B4-BE49-F238E27FC236}">
                <a16:creationId xmlns:a16="http://schemas.microsoft.com/office/drawing/2014/main" id="{75CBF2AD-B653-7F67-CDE5-09BAA4B6AB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25400" y="1984626"/>
            <a:ext cx="1197962" cy="1197962"/>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AB9B652E-D0C7-5E9C-39C0-1AFB64C944B6}"/>
              </a:ext>
            </a:extLst>
          </p:cNvPr>
          <p:cNvSpPr txBox="1"/>
          <p:nvPr/>
        </p:nvSpPr>
        <p:spPr>
          <a:xfrm>
            <a:off x="12420600" y="5470960"/>
            <a:ext cx="3333747" cy="738664"/>
          </a:xfrm>
          <a:prstGeom prst="rect">
            <a:avLst/>
          </a:prstGeom>
          <a:noFill/>
        </p:spPr>
        <p:txBody>
          <a:bodyPr wrap="square" lIns="0" tIns="0" rIns="0" bIns="0" rtlCol="0">
            <a:spAutoFit/>
          </a:bodyPr>
          <a:lstStyle/>
          <a:p>
            <a:pPr algn="ctr"/>
            <a:r>
              <a:rPr lang="vi-VN" sz="2400" dirty="0">
                <a:solidFill>
                  <a:schemeClr val="tx1">
                    <a:lumMod val="85000"/>
                    <a:lumOff val="15000"/>
                  </a:schemeClr>
                </a:solidFill>
                <a:latin typeface="#9Slide07 IcielBaliho Script" pitchFamily="2" charset="0"/>
              </a:rPr>
              <a:t>Quan sát – tìm hiểu cấu tạo của la bàn</a:t>
            </a:r>
            <a:endParaRPr lang="en-US" sz="2400" dirty="0">
              <a:solidFill>
                <a:schemeClr val="tx1">
                  <a:lumMod val="85000"/>
                  <a:lumOff val="15000"/>
                </a:schemeClr>
              </a:solidFill>
              <a:latin typeface="#9Slide07 IcielBaliho Script" pitchFamily="2" charset="0"/>
            </a:endParaRPr>
          </a:p>
        </p:txBody>
      </p:sp>
      <p:pic>
        <p:nvPicPr>
          <p:cNvPr id="3" name="Graphic 2" descr="Line arrow Slight curve">
            <a:extLst>
              <a:ext uri="{FF2B5EF4-FFF2-40B4-BE49-F238E27FC236}">
                <a16:creationId xmlns:a16="http://schemas.microsoft.com/office/drawing/2014/main" id="{D5CB17FA-1C67-4243-C44E-B0D27DA245D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015511" y="2528047"/>
            <a:ext cx="914400" cy="914400"/>
          </a:xfrm>
          <a:prstGeom prst="rect">
            <a:avLst/>
          </a:prstGeom>
        </p:spPr>
      </p:pic>
      <p:sp>
        <p:nvSpPr>
          <p:cNvPr id="30" name="TextBox 29">
            <a:extLst>
              <a:ext uri="{FF2B5EF4-FFF2-40B4-BE49-F238E27FC236}">
                <a16:creationId xmlns:a16="http://schemas.microsoft.com/office/drawing/2014/main" id="{E86FC5B2-757B-6E54-D292-5274D079D05B}"/>
              </a:ext>
            </a:extLst>
          </p:cNvPr>
          <p:cNvSpPr txBox="1"/>
          <p:nvPr/>
        </p:nvSpPr>
        <p:spPr>
          <a:xfrm>
            <a:off x="8125134" y="2628781"/>
            <a:ext cx="2566997" cy="800219"/>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pPr>
              <a:lnSpc>
                <a:spcPct val="100000"/>
              </a:lnSpc>
            </a:pPr>
            <a:r>
              <a:rPr lang="vi-VN" sz="2600"/>
              <a:t>Vỏ hộp có mặt kính bảo vệ</a:t>
            </a:r>
            <a:endParaRPr lang="en-US" sz="2600" dirty="0"/>
          </a:p>
        </p:txBody>
      </p:sp>
      <p:pic>
        <p:nvPicPr>
          <p:cNvPr id="31" name="Graphic 30" descr="Line arrow Slight curve">
            <a:extLst>
              <a:ext uri="{FF2B5EF4-FFF2-40B4-BE49-F238E27FC236}">
                <a16:creationId xmlns:a16="http://schemas.microsoft.com/office/drawing/2014/main" id="{CAE35CEE-102A-01AD-862B-7895601C410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41484" flipH="1">
            <a:off x="3839827" y="4478677"/>
            <a:ext cx="1627546" cy="800219"/>
          </a:xfrm>
          <a:prstGeom prst="rect">
            <a:avLst/>
          </a:prstGeom>
        </p:spPr>
      </p:pic>
      <p:sp>
        <p:nvSpPr>
          <p:cNvPr id="32" name="TextBox 31">
            <a:extLst>
              <a:ext uri="{FF2B5EF4-FFF2-40B4-BE49-F238E27FC236}">
                <a16:creationId xmlns:a16="http://schemas.microsoft.com/office/drawing/2014/main" id="{2DBC9246-82FA-C2AF-09C8-65B4C9FE7410}"/>
              </a:ext>
            </a:extLst>
          </p:cNvPr>
          <p:cNvSpPr txBox="1"/>
          <p:nvPr/>
        </p:nvSpPr>
        <p:spPr>
          <a:xfrm>
            <a:off x="978694" y="3472738"/>
            <a:ext cx="2908933" cy="1200329"/>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pPr algn="r">
              <a:lnSpc>
                <a:spcPct val="100000"/>
              </a:lnSpc>
            </a:pPr>
            <a:r>
              <a:rPr lang="vi-VN" sz="2600" dirty="0"/>
              <a:t>Kim nam châm có thể quay tự do trên trục cố định</a:t>
            </a:r>
            <a:endParaRPr lang="en-US" sz="2600" dirty="0"/>
          </a:p>
        </p:txBody>
      </p:sp>
      <p:pic>
        <p:nvPicPr>
          <p:cNvPr id="33" name="Graphic 32" descr="Line arrow Slight curve">
            <a:extLst>
              <a:ext uri="{FF2B5EF4-FFF2-40B4-BE49-F238E27FC236}">
                <a16:creationId xmlns:a16="http://schemas.microsoft.com/office/drawing/2014/main" id="{60ED5F98-F30E-2D38-8447-0AAA9C7232F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91621" y="4262212"/>
            <a:ext cx="914400" cy="914400"/>
          </a:xfrm>
          <a:prstGeom prst="rect">
            <a:avLst/>
          </a:prstGeom>
        </p:spPr>
      </p:pic>
      <p:sp>
        <p:nvSpPr>
          <p:cNvPr id="34" name="TextBox 33">
            <a:extLst>
              <a:ext uri="{FF2B5EF4-FFF2-40B4-BE49-F238E27FC236}">
                <a16:creationId xmlns:a16="http://schemas.microsoft.com/office/drawing/2014/main" id="{1F48FFDA-C63E-6671-5365-F41C8F0ACA80}"/>
              </a:ext>
            </a:extLst>
          </p:cNvPr>
          <p:cNvSpPr txBox="1"/>
          <p:nvPr/>
        </p:nvSpPr>
        <p:spPr>
          <a:xfrm>
            <a:off x="7800237" y="4441656"/>
            <a:ext cx="3629764" cy="800219"/>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pPr>
              <a:lnSpc>
                <a:spcPct val="100000"/>
              </a:lnSpc>
            </a:pPr>
            <a:r>
              <a:rPr lang="vi-VN" sz="2600" dirty="0"/>
              <a:t>Mặt số có thể quay độc lập với kim nam châm</a:t>
            </a:r>
            <a:endParaRPr lang="en-US" sz="2600" dirty="0"/>
          </a:p>
        </p:txBody>
      </p:sp>
      <p:sp>
        <p:nvSpPr>
          <p:cNvPr id="36" name="TextBox 35">
            <a:extLst>
              <a:ext uri="{FF2B5EF4-FFF2-40B4-BE49-F238E27FC236}">
                <a16:creationId xmlns:a16="http://schemas.microsoft.com/office/drawing/2014/main" id="{280132BF-9E86-F89A-8295-C1CF82254BD1}"/>
              </a:ext>
            </a:extLst>
          </p:cNvPr>
          <p:cNvSpPr txBox="1"/>
          <p:nvPr/>
        </p:nvSpPr>
        <p:spPr>
          <a:xfrm>
            <a:off x="928945" y="5982479"/>
            <a:ext cx="11049000" cy="400110"/>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pPr>
              <a:lnSpc>
                <a:spcPct val="100000"/>
              </a:lnSpc>
            </a:pPr>
            <a:r>
              <a:rPr lang="vi-VN" sz="2600" dirty="0"/>
              <a:t>Trên mặt la bàn có các vạch chia độ tử 0</a:t>
            </a:r>
            <a:r>
              <a:rPr lang="vi-VN" sz="2600" baseline="30000" dirty="0"/>
              <a:t>o</a:t>
            </a:r>
            <a:r>
              <a:rPr lang="vi-VN" sz="2600" dirty="0"/>
              <a:t> đến 360</a:t>
            </a:r>
            <a:r>
              <a:rPr lang="vi-VN" sz="2600" baseline="30000" dirty="0"/>
              <a:t>o</a:t>
            </a:r>
            <a:r>
              <a:rPr lang="vi-VN" sz="2600" dirty="0"/>
              <a:t> kèm theo các kí hiệu</a:t>
            </a:r>
            <a:endParaRPr lang="en-US" sz="2600" dirty="0"/>
          </a:p>
        </p:txBody>
      </p:sp>
    </p:spTree>
    <p:extLst>
      <p:ext uri="{BB962C8B-B14F-4D97-AF65-F5344CB8AC3E}">
        <p14:creationId xmlns:p14="http://schemas.microsoft.com/office/powerpoint/2010/main" val="13509681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iterate type="lt">
                                    <p:tmPct val="5000"/>
                                  </p:iterate>
                                  <p:childTnLst>
                                    <p:set>
                                      <p:cBhvr>
                                        <p:cTn id="10" dur="1" fill="hold">
                                          <p:stCondLst>
                                            <p:cond delay="0"/>
                                          </p:stCondLst>
                                        </p:cTn>
                                        <p:tgtEl>
                                          <p:spTgt spid="30"/>
                                        </p:tgtEl>
                                        <p:attrNameLst>
                                          <p:attrName>style.visibility</p:attrName>
                                        </p:attrNameLst>
                                      </p:cBhvr>
                                      <p:to>
                                        <p:strVal val="visible"/>
                                      </p:to>
                                    </p:set>
                                    <p:animEffect transition="in" filter="wipe(left)">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right)">
                                      <p:cBhvr>
                                        <p:cTn id="16" dur="500"/>
                                        <p:tgtEl>
                                          <p:spTgt spid="31"/>
                                        </p:tgtEl>
                                      </p:cBhvr>
                                    </p:animEffect>
                                  </p:childTnLst>
                                </p:cTn>
                              </p:par>
                            </p:childTnLst>
                          </p:cTn>
                        </p:par>
                        <p:par>
                          <p:cTn id="17" fill="hold">
                            <p:stCondLst>
                              <p:cond delay="500"/>
                            </p:stCondLst>
                            <p:childTnLst>
                              <p:par>
                                <p:cTn id="18" presetID="22" presetClass="entr" presetSubtype="8" fill="hold" grpId="0" nodeType="afterEffect">
                                  <p:stCondLst>
                                    <p:cond delay="0"/>
                                  </p:stCondLst>
                                  <p:iterate type="lt">
                                    <p:tmPct val="5000"/>
                                  </p:iterate>
                                  <p:childTnLst>
                                    <p:set>
                                      <p:cBhvr>
                                        <p:cTn id="19" dur="1" fill="hold">
                                          <p:stCondLst>
                                            <p:cond delay="0"/>
                                          </p:stCondLst>
                                        </p:cTn>
                                        <p:tgtEl>
                                          <p:spTgt spid="32"/>
                                        </p:tgtEl>
                                        <p:attrNameLst>
                                          <p:attrName>style.visibility</p:attrName>
                                        </p:attrNameLst>
                                      </p:cBhvr>
                                      <p:to>
                                        <p:strVal val="visible"/>
                                      </p:to>
                                    </p:set>
                                    <p:animEffect transition="in" filter="wipe(left)">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left)">
                                      <p:cBhvr>
                                        <p:cTn id="25" dur="500"/>
                                        <p:tgtEl>
                                          <p:spTgt spid="33"/>
                                        </p:tgtEl>
                                      </p:cBhvr>
                                    </p:animEffect>
                                  </p:childTnLst>
                                </p:cTn>
                              </p:par>
                            </p:childTnLst>
                          </p:cTn>
                        </p:par>
                        <p:par>
                          <p:cTn id="26" fill="hold">
                            <p:stCondLst>
                              <p:cond delay="500"/>
                            </p:stCondLst>
                            <p:childTnLst>
                              <p:par>
                                <p:cTn id="27" presetID="22" presetClass="entr" presetSubtype="8" fill="hold" grpId="0" nodeType="afterEffect">
                                  <p:stCondLst>
                                    <p:cond delay="0"/>
                                  </p:stCondLst>
                                  <p:iterate type="lt">
                                    <p:tmPct val="5000"/>
                                  </p:iterate>
                                  <p:childTnLst>
                                    <p:set>
                                      <p:cBhvr>
                                        <p:cTn id="28" dur="1" fill="hold">
                                          <p:stCondLst>
                                            <p:cond delay="0"/>
                                          </p:stCondLst>
                                        </p:cTn>
                                        <p:tgtEl>
                                          <p:spTgt spid="34"/>
                                        </p:tgtEl>
                                        <p:attrNameLst>
                                          <p:attrName>style.visibility</p:attrName>
                                        </p:attrNameLst>
                                      </p:cBhvr>
                                      <p:to>
                                        <p:strVal val="visible"/>
                                      </p:to>
                                    </p:set>
                                    <p:animEffect transition="in" filter="wipe(left)">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iterate type="lt">
                                    <p:tmPct val="5000"/>
                                  </p:iterate>
                                  <p:childTnLst>
                                    <p:set>
                                      <p:cBhvr>
                                        <p:cTn id="33" dur="1" fill="hold">
                                          <p:stCondLst>
                                            <p:cond delay="0"/>
                                          </p:stCondLst>
                                        </p:cTn>
                                        <p:tgtEl>
                                          <p:spTgt spid="36"/>
                                        </p:tgtEl>
                                        <p:attrNameLst>
                                          <p:attrName>style.visibility</p:attrName>
                                        </p:attrNameLst>
                                      </p:cBhvr>
                                      <p:to>
                                        <p:strVal val="visible"/>
                                      </p:to>
                                    </p:set>
                                    <p:animEffect transition="in" filter="wipe(left)">
                                      <p:cBhvr>
                                        <p:cTn id="3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34" grpId="0"/>
      <p:bldP spid="36"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01A81088-6BD8-EF4D-8F78-A6034DBA88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9" y="1296786"/>
            <a:ext cx="5267625" cy="5267625"/>
          </a:xfrm>
          <a:prstGeom prst="rect">
            <a:avLst/>
          </a:prstGeom>
        </p:spPr>
      </p:pic>
      <p:sp>
        <p:nvSpPr>
          <p:cNvPr id="20" name="Rectangle: Rounded Corners 19">
            <a:extLst>
              <a:ext uri="{FF2B5EF4-FFF2-40B4-BE49-F238E27FC236}">
                <a16:creationId xmlns:a16="http://schemas.microsoft.com/office/drawing/2014/main" id="{C623BFE2-E7AE-0BB1-E91F-6117128A33E1}"/>
              </a:ext>
            </a:extLst>
          </p:cNvPr>
          <p:cNvSpPr/>
          <p:nvPr/>
        </p:nvSpPr>
        <p:spPr>
          <a:xfrm>
            <a:off x="2006146" y="470039"/>
            <a:ext cx="1727654" cy="647466"/>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1" name="Diamond 20">
            <a:extLst>
              <a:ext uri="{FF2B5EF4-FFF2-40B4-BE49-F238E27FC236}">
                <a16:creationId xmlns:a16="http://schemas.microsoft.com/office/drawing/2014/main" id="{C4FE4BD3-80D7-497B-9522-71D9B6998315}"/>
              </a:ext>
            </a:extLst>
          </p:cNvPr>
          <p:cNvSpPr/>
          <p:nvPr/>
        </p:nvSpPr>
        <p:spPr>
          <a:xfrm flipH="1">
            <a:off x="12933114" y="-3258504"/>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2" name="Diamond 21">
            <a:extLst>
              <a:ext uri="{FF2B5EF4-FFF2-40B4-BE49-F238E27FC236}">
                <a16:creationId xmlns:a16="http://schemas.microsoft.com/office/drawing/2014/main" id="{3A69B1D9-18B4-4F28-BFDF-EA20D4B5920E}"/>
              </a:ext>
            </a:extLst>
          </p:cNvPr>
          <p:cNvSpPr/>
          <p:nvPr/>
        </p:nvSpPr>
        <p:spPr>
          <a:xfrm rot="16200000" flipH="1">
            <a:off x="9473168" y="-4202617"/>
            <a:ext cx="7578895" cy="7578895"/>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3" name="Diamond 22">
            <a:extLst>
              <a:ext uri="{FF2B5EF4-FFF2-40B4-BE49-F238E27FC236}">
                <a16:creationId xmlns:a16="http://schemas.microsoft.com/office/drawing/2014/main" id="{D4D34FBD-EDCA-4AF0-92E7-36F58A86F979}"/>
              </a:ext>
            </a:extLst>
          </p:cNvPr>
          <p:cNvSpPr/>
          <p:nvPr/>
        </p:nvSpPr>
        <p:spPr>
          <a:xfrm flipH="1">
            <a:off x="12846028" y="6515244"/>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5" name="Diamond 4">
            <a:extLst>
              <a:ext uri="{FF2B5EF4-FFF2-40B4-BE49-F238E27FC236}">
                <a16:creationId xmlns:a16="http://schemas.microsoft.com/office/drawing/2014/main" id="{8D2559B5-2821-4CDA-8B47-0A78B0C4BEEF}"/>
              </a:ext>
            </a:extLst>
          </p:cNvPr>
          <p:cNvSpPr/>
          <p:nvPr/>
        </p:nvSpPr>
        <p:spPr>
          <a:xfrm>
            <a:off x="-4788753" y="-349522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4" name="Diamond 13">
            <a:extLst>
              <a:ext uri="{FF2B5EF4-FFF2-40B4-BE49-F238E27FC236}">
                <a16:creationId xmlns:a16="http://schemas.microsoft.com/office/drawing/2014/main" id="{EEF7D5E4-A5CC-4F16-96ED-09E9753B4A73}"/>
              </a:ext>
            </a:extLst>
          </p:cNvPr>
          <p:cNvSpPr/>
          <p:nvPr/>
        </p:nvSpPr>
        <p:spPr>
          <a:xfrm rot="5400000">
            <a:off x="-4103801" y="-4016032"/>
            <a:ext cx="6943434" cy="6943434"/>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5" name="Diamond 14">
            <a:extLst>
              <a:ext uri="{FF2B5EF4-FFF2-40B4-BE49-F238E27FC236}">
                <a16:creationId xmlns:a16="http://schemas.microsoft.com/office/drawing/2014/main" id="{12D830A3-0E2E-4B40-9542-7DE6658F6A2C}"/>
              </a:ext>
            </a:extLst>
          </p:cNvPr>
          <p:cNvSpPr/>
          <p:nvPr/>
        </p:nvSpPr>
        <p:spPr>
          <a:xfrm>
            <a:off x="-4977629" y="455310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4" name="Oval 23">
            <a:extLst>
              <a:ext uri="{FF2B5EF4-FFF2-40B4-BE49-F238E27FC236}">
                <a16:creationId xmlns:a16="http://schemas.microsoft.com/office/drawing/2014/main" id="{7DD95A06-FC7F-46CE-9731-428088C8A3F5}"/>
              </a:ext>
            </a:extLst>
          </p:cNvPr>
          <p:cNvSpPr/>
          <p:nvPr/>
        </p:nvSpPr>
        <p:spPr>
          <a:xfrm rot="5400000">
            <a:off x="570656" y="-1925402"/>
            <a:ext cx="1512233" cy="1512233"/>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35" name="Picture 2">
            <a:extLst>
              <a:ext uri="{FF2B5EF4-FFF2-40B4-BE49-F238E27FC236}">
                <a16:creationId xmlns:a16="http://schemas.microsoft.com/office/drawing/2014/main" id="{1752BBC1-E85C-5E4C-22F0-C075CB0CB2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812" y="-1737325"/>
            <a:ext cx="1136078" cy="113607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C4B8A60D-0DF6-79A4-5588-72FBEB38FACC}"/>
              </a:ext>
            </a:extLst>
          </p:cNvPr>
          <p:cNvSpPr txBox="1"/>
          <p:nvPr/>
        </p:nvSpPr>
        <p:spPr>
          <a:xfrm>
            <a:off x="9488750" y="-2049678"/>
            <a:ext cx="5406500" cy="166199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Cực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Bắc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địa</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từ</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và</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cực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Bắc</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địa</a:t>
            </a:r>
            <a:r>
              <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rPr>
              <a:t> </a:t>
            </a:r>
            <a:r>
              <a:rPr kumimoji="0" lang="en-US" sz="5400" b="0" i="0" u="none" strike="noStrike" kern="1200" cap="none" spc="0" normalizeH="0" baseline="0" noProof="0" dirty="0" err="1">
                <a:ln>
                  <a:noFill/>
                </a:ln>
                <a:solidFill>
                  <a:prstClr val="black">
                    <a:lumMod val="85000"/>
                    <a:lumOff val="15000"/>
                  </a:prstClr>
                </a:solidFill>
                <a:effectLst/>
                <a:uLnTx/>
                <a:uFillTx/>
                <a:latin typeface="#9Slide07 Cadena" panose="02000503000000020004" pitchFamily="2" charset="0"/>
                <a:ea typeface="+mn-ea"/>
                <a:cs typeface="+mn-cs"/>
              </a:rPr>
              <a:t>lí</a:t>
            </a:r>
            <a:endParaRPr kumimoji="0" lang="en-US" sz="5400" b="0" i="0" u="none" strike="noStrike" kern="1200" cap="none" spc="0" normalizeH="0" baseline="0" noProof="0" dirty="0">
              <a:ln>
                <a:noFill/>
              </a:ln>
              <a:solidFill>
                <a:prstClr val="black">
                  <a:lumMod val="85000"/>
                  <a:lumOff val="15000"/>
                </a:prstClr>
              </a:solidFill>
              <a:effectLst/>
              <a:uLnTx/>
              <a:uFillTx/>
              <a:latin typeface="#9Slide07 Cadena" panose="02000503000000020004" pitchFamily="2" charset="0"/>
              <a:ea typeface="+mn-ea"/>
              <a:cs typeface="+mn-cs"/>
            </a:endParaRPr>
          </a:p>
        </p:txBody>
      </p:sp>
      <p:sp>
        <p:nvSpPr>
          <p:cNvPr id="25" name="Oval 24">
            <a:extLst>
              <a:ext uri="{FF2B5EF4-FFF2-40B4-BE49-F238E27FC236}">
                <a16:creationId xmlns:a16="http://schemas.microsoft.com/office/drawing/2014/main" id="{5693C1B1-3903-0A6F-4DC9-6FE9F9075A30}"/>
              </a:ext>
            </a:extLst>
          </p:cNvPr>
          <p:cNvSpPr/>
          <p:nvPr/>
        </p:nvSpPr>
        <p:spPr>
          <a:xfrm rot="5400000">
            <a:off x="5705478" y="-2049678"/>
            <a:ext cx="1890764" cy="1890764"/>
          </a:xfrm>
          <a:prstGeom prst="ellipse">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26" name="Picture 4">
            <a:extLst>
              <a:ext uri="{FF2B5EF4-FFF2-40B4-BE49-F238E27FC236}">
                <a16:creationId xmlns:a16="http://schemas.microsoft.com/office/drawing/2014/main" id="{7C8D538C-4EFA-E49B-CAE7-AFBD89D624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533085"/>
            <a:ext cx="1486531" cy="148653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2FB98B35-A998-53A1-04A3-B46A6DD09E7E}"/>
              </a:ext>
            </a:extLst>
          </p:cNvPr>
          <p:cNvSpPr txBox="1"/>
          <p:nvPr/>
        </p:nvSpPr>
        <p:spPr>
          <a:xfrm>
            <a:off x="2507238" y="581633"/>
            <a:ext cx="1226562" cy="369332"/>
          </a:xfrm>
          <a:prstGeom prst="rect">
            <a:avLst/>
          </a:prstGeom>
          <a:noFill/>
        </p:spPr>
        <p:txBody>
          <a:bodyPr wrap="square" lIns="0" tIns="0" rIns="0" bIns="0" rtlCol="0">
            <a:spAutoFit/>
          </a:bodyPr>
          <a:lstStyle/>
          <a:p>
            <a:r>
              <a:rPr lang="en-US" sz="2400" dirty="0">
                <a:solidFill>
                  <a:schemeClr val="tx1">
                    <a:lumMod val="85000"/>
                    <a:lumOff val="15000"/>
                  </a:schemeClr>
                </a:solidFill>
                <a:latin typeface="#9Slide07 Cadena" panose="02000503000000020004" pitchFamily="2" charset="0"/>
              </a:rPr>
              <a:t>La </a:t>
            </a:r>
            <a:r>
              <a:rPr lang="en-US" sz="2400" dirty="0" err="1">
                <a:solidFill>
                  <a:schemeClr val="tx1">
                    <a:lumMod val="85000"/>
                    <a:lumOff val="15000"/>
                  </a:schemeClr>
                </a:solidFill>
                <a:latin typeface="#9Slide07 Cadena" panose="02000503000000020004" pitchFamily="2" charset="0"/>
              </a:rPr>
              <a:t>Bàn</a:t>
            </a:r>
            <a:endParaRPr lang="en-US" sz="2400" dirty="0">
              <a:solidFill>
                <a:schemeClr val="tx1">
                  <a:lumMod val="85000"/>
                  <a:lumOff val="15000"/>
                </a:schemeClr>
              </a:solidFill>
              <a:latin typeface="#9Slide07 Cadena" panose="02000503000000020004" pitchFamily="2" charset="0"/>
            </a:endParaRPr>
          </a:p>
        </p:txBody>
      </p:sp>
      <p:sp>
        <p:nvSpPr>
          <p:cNvPr id="17" name="Oval 16">
            <a:extLst>
              <a:ext uri="{FF2B5EF4-FFF2-40B4-BE49-F238E27FC236}">
                <a16:creationId xmlns:a16="http://schemas.microsoft.com/office/drawing/2014/main" id="{62C5B4C4-55D9-05FB-7A80-3C1AC9650682}"/>
              </a:ext>
            </a:extLst>
          </p:cNvPr>
          <p:cNvSpPr/>
          <p:nvPr/>
        </p:nvSpPr>
        <p:spPr>
          <a:xfrm rot="5400000">
            <a:off x="1643542" y="406973"/>
            <a:ext cx="725209" cy="725209"/>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19" name="Picture 6">
            <a:extLst>
              <a:ext uri="{FF2B5EF4-FFF2-40B4-BE49-F238E27FC236}">
                <a16:creationId xmlns:a16="http://schemas.microsoft.com/office/drawing/2014/main" id="{834E848F-5F2D-D8F8-4D03-8ADC95C958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4000" y="520667"/>
            <a:ext cx="497821" cy="497821"/>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E86FC5B2-757B-6E54-D292-5274D079D05B}"/>
              </a:ext>
            </a:extLst>
          </p:cNvPr>
          <p:cNvSpPr txBox="1"/>
          <p:nvPr/>
        </p:nvSpPr>
        <p:spPr>
          <a:xfrm>
            <a:off x="5022915" y="2102752"/>
            <a:ext cx="583685" cy="738664"/>
          </a:xfrm>
          <a:prstGeom prst="rect">
            <a:avLst/>
          </a:prstGeom>
          <a:noFill/>
        </p:spPr>
        <p:txBody>
          <a:bodyPr wrap="square" lIns="0" tIns="0" rIns="0" bIns="0" rtlCol="0">
            <a:spAutoFit/>
          </a:bodyPr>
          <a:lstStyle>
            <a:defPPr>
              <a:defRPr lang="en-US"/>
            </a:defPPr>
            <a:lvl1pPr>
              <a:defRPr sz="2400">
                <a:solidFill>
                  <a:schemeClr val="tx1">
                    <a:lumMod val="85000"/>
                    <a:lumOff val="15000"/>
                  </a:schemeClr>
                </a:solidFill>
                <a:latin typeface="#9Slide07 Cadena" panose="02000503000000020004" pitchFamily="2" charset="0"/>
              </a:defRPr>
            </a:lvl1pPr>
          </a:lstStyle>
          <a:p>
            <a:pPr algn="ctr"/>
            <a:r>
              <a:rPr lang="vi-VN" sz="4800" dirty="0">
                <a:solidFill>
                  <a:srgbClr val="C00000"/>
                </a:solidFill>
              </a:rPr>
              <a:t>N</a:t>
            </a:r>
            <a:endParaRPr lang="en-US" sz="4800" dirty="0">
              <a:solidFill>
                <a:srgbClr val="C00000"/>
              </a:solidFill>
            </a:endParaRPr>
          </a:p>
        </p:txBody>
      </p:sp>
      <p:sp>
        <p:nvSpPr>
          <p:cNvPr id="32" name="TextBox 31">
            <a:extLst>
              <a:ext uri="{FF2B5EF4-FFF2-40B4-BE49-F238E27FC236}">
                <a16:creationId xmlns:a16="http://schemas.microsoft.com/office/drawing/2014/main" id="{2DBC9246-82FA-C2AF-09C8-65B4C9FE7410}"/>
              </a:ext>
            </a:extLst>
          </p:cNvPr>
          <p:cNvSpPr txBox="1"/>
          <p:nvPr/>
        </p:nvSpPr>
        <p:spPr>
          <a:xfrm>
            <a:off x="5665860" y="2377014"/>
            <a:ext cx="2179141" cy="400110"/>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pPr>
              <a:lnSpc>
                <a:spcPct val="100000"/>
              </a:lnSpc>
            </a:pPr>
            <a:r>
              <a:rPr lang="vi-VN" sz="2600" dirty="0"/>
              <a:t>Hướng Bắc</a:t>
            </a:r>
            <a:endParaRPr lang="en-US" sz="2600" dirty="0"/>
          </a:p>
        </p:txBody>
      </p:sp>
      <p:sp>
        <p:nvSpPr>
          <p:cNvPr id="39" name="TextBox 38">
            <a:extLst>
              <a:ext uri="{FF2B5EF4-FFF2-40B4-BE49-F238E27FC236}">
                <a16:creationId xmlns:a16="http://schemas.microsoft.com/office/drawing/2014/main" id="{ED9ECD2A-A137-4B9E-327D-FD0D0E0E0A13}"/>
              </a:ext>
            </a:extLst>
          </p:cNvPr>
          <p:cNvSpPr txBox="1"/>
          <p:nvPr/>
        </p:nvSpPr>
        <p:spPr>
          <a:xfrm>
            <a:off x="8170951" y="2102752"/>
            <a:ext cx="847710" cy="738664"/>
          </a:xfrm>
          <a:prstGeom prst="rect">
            <a:avLst/>
          </a:prstGeom>
          <a:noFill/>
        </p:spPr>
        <p:txBody>
          <a:bodyPr wrap="square" lIns="0" tIns="0" rIns="0" bIns="0" rtlCol="0">
            <a:spAutoFit/>
          </a:bodyPr>
          <a:lstStyle>
            <a:defPPr>
              <a:defRPr lang="en-US"/>
            </a:defPPr>
            <a:lvl1pPr>
              <a:defRPr sz="2400">
                <a:solidFill>
                  <a:schemeClr val="tx1">
                    <a:lumMod val="85000"/>
                    <a:lumOff val="15000"/>
                  </a:schemeClr>
                </a:solidFill>
                <a:latin typeface="#9Slide07 Cadena" panose="02000503000000020004" pitchFamily="2" charset="0"/>
              </a:defRPr>
            </a:lvl1pPr>
          </a:lstStyle>
          <a:p>
            <a:pPr algn="ctr"/>
            <a:r>
              <a:rPr lang="vi-VN" sz="4800">
                <a:solidFill>
                  <a:srgbClr val="C00000"/>
                </a:solidFill>
              </a:rPr>
              <a:t>NE</a:t>
            </a:r>
            <a:endParaRPr lang="en-US" sz="4800" dirty="0">
              <a:solidFill>
                <a:srgbClr val="C00000"/>
              </a:solidFill>
            </a:endParaRPr>
          </a:p>
        </p:txBody>
      </p:sp>
      <p:sp>
        <p:nvSpPr>
          <p:cNvPr id="40" name="TextBox 39">
            <a:extLst>
              <a:ext uri="{FF2B5EF4-FFF2-40B4-BE49-F238E27FC236}">
                <a16:creationId xmlns:a16="http://schemas.microsoft.com/office/drawing/2014/main" id="{AE810F76-D5B2-135A-9FF3-D0913770CD7B}"/>
              </a:ext>
            </a:extLst>
          </p:cNvPr>
          <p:cNvSpPr txBox="1"/>
          <p:nvPr/>
        </p:nvSpPr>
        <p:spPr>
          <a:xfrm>
            <a:off x="9077920" y="2377014"/>
            <a:ext cx="2684706" cy="400110"/>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pPr>
              <a:lnSpc>
                <a:spcPct val="100000"/>
              </a:lnSpc>
            </a:pPr>
            <a:r>
              <a:rPr lang="vi-VN" sz="2600" dirty="0"/>
              <a:t>Hướng Đông Bắc</a:t>
            </a:r>
            <a:endParaRPr lang="en-US" sz="2600" dirty="0"/>
          </a:p>
        </p:txBody>
      </p:sp>
      <p:sp>
        <p:nvSpPr>
          <p:cNvPr id="41" name="TextBox 40">
            <a:extLst>
              <a:ext uri="{FF2B5EF4-FFF2-40B4-BE49-F238E27FC236}">
                <a16:creationId xmlns:a16="http://schemas.microsoft.com/office/drawing/2014/main" id="{0FE02E6E-B335-546E-8B55-1322629E5774}"/>
              </a:ext>
            </a:extLst>
          </p:cNvPr>
          <p:cNvSpPr txBox="1"/>
          <p:nvPr/>
        </p:nvSpPr>
        <p:spPr>
          <a:xfrm>
            <a:off x="5018414" y="3045108"/>
            <a:ext cx="583685" cy="738664"/>
          </a:xfrm>
          <a:prstGeom prst="rect">
            <a:avLst/>
          </a:prstGeom>
          <a:noFill/>
        </p:spPr>
        <p:txBody>
          <a:bodyPr wrap="square" lIns="0" tIns="0" rIns="0" bIns="0" rtlCol="0">
            <a:spAutoFit/>
          </a:bodyPr>
          <a:lstStyle>
            <a:defPPr>
              <a:defRPr lang="en-US"/>
            </a:defPPr>
            <a:lvl1pPr>
              <a:defRPr sz="2400">
                <a:solidFill>
                  <a:schemeClr val="tx1">
                    <a:lumMod val="85000"/>
                    <a:lumOff val="15000"/>
                  </a:schemeClr>
                </a:solidFill>
                <a:latin typeface="#9Slide07 Cadena" panose="02000503000000020004" pitchFamily="2" charset="0"/>
              </a:defRPr>
            </a:lvl1pPr>
          </a:lstStyle>
          <a:p>
            <a:pPr algn="ctr"/>
            <a:r>
              <a:rPr lang="vi-VN" sz="4800" dirty="0">
                <a:solidFill>
                  <a:srgbClr val="C00000"/>
                </a:solidFill>
              </a:rPr>
              <a:t>E</a:t>
            </a:r>
            <a:endParaRPr lang="en-US" sz="4800" dirty="0">
              <a:solidFill>
                <a:srgbClr val="C00000"/>
              </a:solidFill>
            </a:endParaRPr>
          </a:p>
        </p:txBody>
      </p:sp>
      <p:sp>
        <p:nvSpPr>
          <p:cNvPr id="42" name="TextBox 41">
            <a:extLst>
              <a:ext uri="{FF2B5EF4-FFF2-40B4-BE49-F238E27FC236}">
                <a16:creationId xmlns:a16="http://schemas.microsoft.com/office/drawing/2014/main" id="{36FB56BF-07D1-4B08-C146-C28FB499208D}"/>
              </a:ext>
            </a:extLst>
          </p:cNvPr>
          <p:cNvSpPr txBox="1"/>
          <p:nvPr/>
        </p:nvSpPr>
        <p:spPr>
          <a:xfrm>
            <a:off x="5661359" y="3319370"/>
            <a:ext cx="2179141" cy="400110"/>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pPr>
              <a:lnSpc>
                <a:spcPct val="100000"/>
              </a:lnSpc>
            </a:pPr>
            <a:r>
              <a:rPr lang="vi-VN" sz="2600" dirty="0"/>
              <a:t>Hướng Đông</a:t>
            </a:r>
            <a:endParaRPr lang="en-US" sz="2600" dirty="0"/>
          </a:p>
        </p:txBody>
      </p:sp>
      <p:sp>
        <p:nvSpPr>
          <p:cNvPr id="43" name="TextBox 42">
            <a:extLst>
              <a:ext uri="{FF2B5EF4-FFF2-40B4-BE49-F238E27FC236}">
                <a16:creationId xmlns:a16="http://schemas.microsoft.com/office/drawing/2014/main" id="{B6AA85BF-DE8A-0A7B-62ED-B005107C65CA}"/>
              </a:ext>
            </a:extLst>
          </p:cNvPr>
          <p:cNvSpPr txBox="1"/>
          <p:nvPr/>
        </p:nvSpPr>
        <p:spPr>
          <a:xfrm>
            <a:off x="8166450" y="3045108"/>
            <a:ext cx="847710" cy="738664"/>
          </a:xfrm>
          <a:prstGeom prst="rect">
            <a:avLst/>
          </a:prstGeom>
          <a:noFill/>
        </p:spPr>
        <p:txBody>
          <a:bodyPr wrap="square" lIns="0" tIns="0" rIns="0" bIns="0" rtlCol="0">
            <a:spAutoFit/>
          </a:bodyPr>
          <a:lstStyle>
            <a:defPPr>
              <a:defRPr lang="en-US"/>
            </a:defPPr>
            <a:lvl1pPr>
              <a:defRPr sz="2400">
                <a:solidFill>
                  <a:schemeClr val="tx1">
                    <a:lumMod val="85000"/>
                    <a:lumOff val="15000"/>
                  </a:schemeClr>
                </a:solidFill>
                <a:latin typeface="#9Slide07 Cadena" panose="02000503000000020004" pitchFamily="2" charset="0"/>
              </a:defRPr>
            </a:lvl1pPr>
          </a:lstStyle>
          <a:p>
            <a:pPr algn="ctr"/>
            <a:r>
              <a:rPr lang="vi-VN" sz="4800" dirty="0">
                <a:solidFill>
                  <a:srgbClr val="C00000"/>
                </a:solidFill>
              </a:rPr>
              <a:t>ES</a:t>
            </a:r>
            <a:endParaRPr lang="en-US" sz="4800" dirty="0">
              <a:solidFill>
                <a:srgbClr val="C00000"/>
              </a:solidFill>
            </a:endParaRPr>
          </a:p>
        </p:txBody>
      </p:sp>
      <p:sp>
        <p:nvSpPr>
          <p:cNvPr id="44" name="TextBox 43">
            <a:extLst>
              <a:ext uri="{FF2B5EF4-FFF2-40B4-BE49-F238E27FC236}">
                <a16:creationId xmlns:a16="http://schemas.microsoft.com/office/drawing/2014/main" id="{20C5CD72-FCF6-7B1C-8E85-0BC89CCACF97}"/>
              </a:ext>
            </a:extLst>
          </p:cNvPr>
          <p:cNvSpPr txBox="1"/>
          <p:nvPr/>
        </p:nvSpPr>
        <p:spPr>
          <a:xfrm>
            <a:off x="9073419" y="3319370"/>
            <a:ext cx="2684706" cy="400110"/>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pPr>
              <a:lnSpc>
                <a:spcPct val="100000"/>
              </a:lnSpc>
            </a:pPr>
            <a:r>
              <a:rPr lang="vi-VN" sz="2600" dirty="0"/>
              <a:t>Hướng Đông Nam</a:t>
            </a:r>
            <a:endParaRPr lang="en-US" sz="2600" dirty="0"/>
          </a:p>
        </p:txBody>
      </p:sp>
      <p:sp>
        <p:nvSpPr>
          <p:cNvPr id="45" name="TextBox 44">
            <a:extLst>
              <a:ext uri="{FF2B5EF4-FFF2-40B4-BE49-F238E27FC236}">
                <a16:creationId xmlns:a16="http://schemas.microsoft.com/office/drawing/2014/main" id="{922727D9-1438-E2DE-B3A2-F2E25BCE1CD1}"/>
              </a:ext>
            </a:extLst>
          </p:cNvPr>
          <p:cNvSpPr txBox="1"/>
          <p:nvPr/>
        </p:nvSpPr>
        <p:spPr>
          <a:xfrm>
            <a:off x="5018414" y="4026296"/>
            <a:ext cx="583685" cy="738664"/>
          </a:xfrm>
          <a:prstGeom prst="rect">
            <a:avLst/>
          </a:prstGeom>
          <a:noFill/>
        </p:spPr>
        <p:txBody>
          <a:bodyPr wrap="square" lIns="0" tIns="0" rIns="0" bIns="0" rtlCol="0">
            <a:spAutoFit/>
          </a:bodyPr>
          <a:lstStyle>
            <a:defPPr>
              <a:defRPr lang="en-US"/>
            </a:defPPr>
            <a:lvl1pPr>
              <a:defRPr sz="2400">
                <a:solidFill>
                  <a:schemeClr val="tx1">
                    <a:lumMod val="85000"/>
                    <a:lumOff val="15000"/>
                  </a:schemeClr>
                </a:solidFill>
                <a:latin typeface="#9Slide07 Cadena" panose="02000503000000020004" pitchFamily="2" charset="0"/>
              </a:defRPr>
            </a:lvl1pPr>
          </a:lstStyle>
          <a:p>
            <a:pPr algn="ctr"/>
            <a:r>
              <a:rPr lang="vi-VN" sz="4800" dirty="0">
                <a:solidFill>
                  <a:srgbClr val="C00000"/>
                </a:solidFill>
              </a:rPr>
              <a:t>S</a:t>
            </a:r>
            <a:endParaRPr lang="en-US" sz="4800" dirty="0">
              <a:solidFill>
                <a:srgbClr val="C00000"/>
              </a:solidFill>
            </a:endParaRPr>
          </a:p>
        </p:txBody>
      </p:sp>
      <p:sp>
        <p:nvSpPr>
          <p:cNvPr id="46" name="TextBox 45">
            <a:extLst>
              <a:ext uri="{FF2B5EF4-FFF2-40B4-BE49-F238E27FC236}">
                <a16:creationId xmlns:a16="http://schemas.microsoft.com/office/drawing/2014/main" id="{FC939FCA-73DE-4C43-F64E-8ABF4A5A5057}"/>
              </a:ext>
            </a:extLst>
          </p:cNvPr>
          <p:cNvSpPr txBox="1"/>
          <p:nvPr/>
        </p:nvSpPr>
        <p:spPr>
          <a:xfrm>
            <a:off x="5661359" y="4300558"/>
            <a:ext cx="2179141" cy="400110"/>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pPr>
              <a:lnSpc>
                <a:spcPct val="100000"/>
              </a:lnSpc>
            </a:pPr>
            <a:r>
              <a:rPr lang="vi-VN" sz="2600" dirty="0"/>
              <a:t>Hướng Nam</a:t>
            </a:r>
            <a:endParaRPr lang="en-US" sz="2600" dirty="0"/>
          </a:p>
        </p:txBody>
      </p:sp>
      <p:sp>
        <p:nvSpPr>
          <p:cNvPr id="47" name="TextBox 46">
            <a:extLst>
              <a:ext uri="{FF2B5EF4-FFF2-40B4-BE49-F238E27FC236}">
                <a16:creationId xmlns:a16="http://schemas.microsoft.com/office/drawing/2014/main" id="{DB17273C-BD8B-BF17-E0E7-1E50EF1B7534}"/>
              </a:ext>
            </a:extLst>
          </p:cNvPr>
          <p:cNvSpPr txBox="1"/>
          <p:nvPr/>
        </p:nvSpPr>
        <p:spPr>
          <a:xfrm>
            <a:off x="8013465" y="4026296"/>
            <a:ext cx="1044596" cy="738664"/>
          </a:xfrm>
          <a:prstGeom prst="rect">
            <a:avLst/>
          </a:prstGeom>
          <a:noFill/>
        </p:spPr>
        <p:txBody>
          <a:bodyPr wrap="square" lIns="0" tIns="0" rIns="0" bIns="0" rtlCol="0">
            <a:spAutoFit/>
          </a:bodyPr>
          <a:lstStyle>
            <a:defPPr>
              <a:defRPr lang="en-US"/>
            </a:defPPr>
            <a:lvl1pPr>
              <a:defRPr sz="2400">
                <a:solidFill>
                  <a:schemeClr val="tx1">
                    <a:lumMod val="85000"/>
                    <a:lumOff val="15000"/>
                  </a:schemeClr>
                </a:solidFill>
                <a:latin typeface="#9Slide07 Cadena" panose="02000503000000020004" pitchFamily="2" charset="0"/>
              </a:defRPr>
            </a:lvl1pPr>
          </a:lstStyle>
          <a:p>
            <a:pPr algn="ctr"/>
            <a:r>
              <a:rPr lang="vi-VN" sz="4800" dirty="0">
                <a:solidFill>
                  <a:srgbClr val="C00000"/>
                </a:solidFill>
              </a:rPr>
              <a:t>SW</a:t>
            </a:r>
            <a:endParaRPr lang="en-US" sz="4800" dirty="0">
              <a:solidFill>
                <a:srgbClr val="C00000"/>
              </a:solidFill>
            </a:endParaRPr>
          </a:p>
        </p:txBody>
      </p:sp>
      <p:sp>
        <p:nvSpPr>
          <p:cNvPr id="48" name="TextBox 47">
            <a:extLst>
              <a:ext uri="{FF2B5EF4-FFF2-40B4-BE49-F238E27FC236}">
                <a16:creationId xmlns:a16="http://schemas.microsoft.com/office/drawing/2014/main" id="{1B20A49E-6D55-C25F-57A1-3C30864B0690}"/>
              </a:ext>
            </a:extLst>
          </p:cNvPr>
          <p:cNvSpPr txBox="1"/>
          <p:nvPr/>
        </p:nvSpPr>
        <p:spPr>
          <a:xfrm>
            <a:off x="9073419" y="4278787"/>
            <a:ext cx="2684706" cy="400110"/>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pPr>
              <a:lnSpc>
                <a:spcPct val="100000"/>
              </a:lnSpc>
            </a:pPr>
            <a:r>
              <a:rPr lang="vi-VN" sz="2600" dirty="0"/>
              <a:t>Hướng Tây Nam</a:t>
            </a:r>
            <a:endParaRPr lang="en-US" sz="2600" dirty="0"/>
          </a:p>
        </p:txBody>
      </p:sp>
      <p:sp>
        <p:nvSpPr>
          <p:cNvPr id="49" name="TextBox 48">
            <a:extLst>
              <a:ext uri="{FF2B5EF4-FFF2-40B4-BE49-F238E27FC236}">
                <a16:creationId xmlns:a16="http://schemas.microsoft.com/office/drawing/2014/main" id="{C866237D-DACB-CAD9-7583-EE86DDD1339A}"/>
              </a:ext>
            </a:extLst>
          </p:cNvPr>
          <p:cNvSpPr txBox="1"/>
          <p:nvPr/>
        </p:nvSpPr>
        <p:spPr>
          <a:xfrm>
            <a:off x="4946282" y="5007484"/>
            <a:ext cx="583685" cy="738664"/>
          </a:xfrm>
          <a:prstGeom prst="rect">
            <a:avLst/>
          </a:prstGeom>
          <a:noFill/>
        </p:spPr>
        <p:txBody>
          <a:bodyPr wrap="square" lIns="0" tIns="0" rIns="0" bIns="0" rtlCol="0">
            <a:spAutoFit/>
          </a:bodyPr>
          <a:lstStyle>
            <a:defPPr>
              <a:defRPr lang="en-US"/>
            </a:defPPr>
            <a:lvl1pPr>
              <a:defRPr sz="2400">
                <a:solidFill>
                  <a:schemeClr val="tx1">
                    <a:lumMod val="85000"/>
                    <a:lumOff val="15000"/>
                  </a:schemeClr>
                </a:solidFill>
                <a:latin typeface="#9Slide07 Cadena" panose="02000503000000020004" pitchFamily="2" charset="0"/>
              </a:defRPr>
            </a:lvl1pPr>
          </a:lstStyle>
          <a:p>
            <a:pPr algn="ctr"/>
            <a:r>
              <a:rPr lang="vi-VN" sz="4800" dirty="0">
                <a:solidFill>
                  <a:srgbClr val="C00000"/>
                </a:solidFill>
              </a:rPr>
              <a:t>W</a:t>
            </a:r>
            <a:endParaRPr lang="en-US" sz="4800" dirty="0">
              <a:solidFill>
                <a:srgbClr val="C00000"/>
              </a:solidFill>
            </a:endParaRPr>
          </a:p>
        </p:txBody>
      </p:sp>
      <p:sp>
        <p:nvSpPr>
          <p:cNvPr id="50" name="TextBox 49">
            <a:extLst>
              <a:ext uri="{FF2B5EF4-FFF2-40B4-BE49-F238E27FC236}">
                <a16:creationId xmlns:a16="http://schemas.microsoft.com/office/drawing/2014/main" id="{8A578D1E-9F5E-6028-6C35-548226C7C740}"/>
              </a:ext>
            </a:extLst>
          </p:cNvPr>
          <p:cNvSpPr txBox="1"/>
          <p:nvPr/>
        </p:nvSpPr>
        <p:spPr>
          <a:xfrm>
            <a:off x="5661359" y="5281746"/>
            <a:ext cx="2179141" cy="400110"/>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pPr>
              <a:lnSpc>
                <a:spcPct val="100000"/>
              </a:lnSpc>
            </a:pPr>
            <a:r>
              <a:rPr lang="vi-VN" sz="2600" dirty="0"/>
              <a:t>Hướng Tây</a:t>
            </a:r>
            <a:endParaRPr lang="en-US" sz="2600" dirty="0"/>
          </a:p>
        </p:txBody>
      </p:sp>
      <p:sp>
        <p:nvSpPr>
          <p:cNvPr id="51" name="TextBox 50">
            <a:extLst>
              <a:ext uri="{FF2B5EF4-FFF2-40B4-BE49-F238E27FC236}">
                <a16:creationId xmlns:a16="http://schemas.microsoft.com/office/drawing/2014/main" id="{E4E21BB8-E2C2-7639-430B-FA03911CBF8A}"/>
              </a:ext>
            </a:extLst>
          </p:cNvPr>
          <p:cNvSpPr txBox="1"/>
          <p:nvPr/>
        </p:nvSpPr>
        <p:spPr>
          <a:xfrm>
            <a:off x="7840500" y="5007484"/>
            <a:ext cx="1173660" cy="738664"/>
          </a:xfrm>
          <a:prstGeom prst="rect">
            <a:avLst/>
          </a:prstGeom>
          <a:noFill/>
        </p:spPr>
        <p:txBody>
          <a:bodyPr wrap="square" lIns="0" tIns="0" rIns="0" bIns="0" rtlCol="0">
            <a:spAutoFit/>
          </a:bodyPr>
          <a:lstStyle>
            <a:defPPr>
              <a:defRPr lang="en-US"/>
            </a:defPPr>
            <a:lvl1pPr>
              <a:defRPr sz="2400">
                <a:solidFill>
                  <a:schemeClr val="tx1">
                    <a:lumMod val="85000"/>
                    <a:lumOff val="15000"/>
                  </a:schemeClr>
                </a:solidFill>
                <a:latin typeface="#9Slide07 Cadena" panose="02000503000000020004" pitchFamily="2" charset="0"/>
              </a:defRPr>
            </a:lvl1pPr>
          </a:lstStyle>
          <a:p>
            <a:pPr algn="ctr"/>
            <a:r>
              <a:rPr lang="vi-VN" sz="4800" dirty="0">
                <a:solidFill>
                  <a:srgbClr val="C00000"/>
                </a:solidFill>
              </a:rPr>
              <a:t>WN</a:t>
            </a:r>
            <a:endParaRPr lang="en-US" sz="4800" dirty="0">
              <a:solidFill>
                <a:srgbClr val="C00000"/>
              </a:solidFill>
            </a:endParaRPr>
          </a:p>
        </p:txBody>
      </p:sp>
      <p:sp>
        <p:nvSpPr>
          <p:cNvPr id="52" name="TextBox 51">
            <a:extLst>
              <a:ext uri="{FF2B5EF4-FFF2-40B4-BE49-F238E27FC236}">
                <a16:creationId xmlns:a16="http://schemas.microsoft.com/office/drawing/2014/main" id="{ACA9CEE6-B72E-80A5-6E57-00AEF784F985}"/>
              </a:ext>
            </a:extLst>
          </p:cNvPr>
          <p:cNvSpPr txBox="1"/>
          <p:nvPr/>
        </p:nvSpPr>
        <p:spPr>
          <a:xfrm>
            <a:off x="9073419" y="5281746"/>
            <a:ext cx="2684706" cy="400110"/>
          </a:xfrm>
          <a:prstGeom prst="rect">
            <a:avLst/>
          </a:prstGeom>
          <a:noFill/>
        </p:spPr>
        <p:txBody>
          <a:bodyPr wrap="square" lIns="0" tIns="0" rIns="0" bIns="0" rtlCol="0">
            <a:spAutoFit/>
          </a:bodyPr>
          <a:lstStyle>
            <a:defPPr>
              <a:defRPr lang="en-US"/>
            </a:defPPr>
            <a:lvl1pPr>
              <a:lnSpc>
                <a:spcPct val="150000"/>
              </a:lnSpc>
              <a:defRPr sz="2000">
                <a:latin typeface="#9Slide03 Arima Madurai Black" panose="00000A00000000000000" pitchFamily="2" charset="0"/>
                <a:cs typeface="#9Slide03 Arima Madurai Black" panose="00000A00000000000000" pitchFamily="2" charset="0"/>
              </a:defRPr>
            </a:lvl1pPr>
          </a:lstStyle>
          <a:p>
            <a:pPr>
              <a:lnSpc>
                <a:spcPct val="100000"/>
              </a:lnSpc>
            </a:pPr>
            <a:r>
              <a:rPr lang="vi-VN" sz="2600" dirty="0"/>
              <a:t>Hướng Tây Bắc</a:t>
            </a:r>
            <a:endParaRPr lang="en-US" sz="2600" dirty="0"/>
          </a:p>
        </p:txBody>
      </p:sp>
    </p:spTree>
    <p:extLst>
      <p:ext uri="{BB962C8B-B14F-4D97-AF65-F5344CB8AC3E}">
        <p14:creationId xmlns:p14="http://schemas.microsoft.com/office/powerpoint/2010/main" val="4146982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5000"/>
                                  </p:iterate>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p:stCondLst>
                              <p:cond delay="500"/>
                            </p:stCondLst>
                            <p:childTnLst>
                              <p:par>
                                <p:cTn id="9" presetID="22" presetClass="entr" presetSubtype="8" fill="hold" grpId="0" nodeType="afterEffect">
                                  <p:stCondLst>
                                    <p:cond delay="0"/>
                                  </p:stCondLst>
                                  <p:iterate type="lt">
                                    <p:tmPct val="5000"/>
                                  </p:iterate>
                                  <p:childTnLst>
                                    <p:set>
                                      <p:cBhvr>
                                        <p:cTn id="10" dur="1" fill="hold">
                                          <p:stCondLst>
                                            <p:cond delay="0"/>
                                          </p:stCondLst>
                                        </p:cTn>
                                        <p:tgtEl>
                                          <p:spTgt spid="32"/>
                                        </p:tgtEl>
                                        <p:attrNameLst>
                                          <p:attrName>style.visibility</p:attrName>
                                        </p:attrNameLst>
                                      </p:cBhvr>
                                      <p:to>
                                        <p:strVal val="visible"/>
                                      </p:to>
                                    </p:set>
                                    <p:animEffect transition="in" filter="wipe(left)">
                                      <p:cBhvr>
                                        <p:cTn id="11" dur="500"/>
                                        <p:tgtEl>
                                          <p:spTgt spid="3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iterate type="lt">
                                    <p:tmPct val="5000"/>
                                  </p:iterate>
                                  <p:childTnLst>
                                    <p:set>
                                      <p:cBhvr>
                                        <p:cTn id="15" dur="1" fill="hold">
                                          <p:stCondLst>
                                            <p:cond delay="0"/>
                                          </p:stCondLst>
                                        </p:cTn>
                                        <p:tgtEl>
                                          <p:spTgt spid="39"/>
                                        </p:tgtEl>
                                        <p:attrNameLst>
                                          <p:attrName>style.visibility</p:attrName>
                                        </p:attrNameLst>
                                      </p:cBhvr>
                                      <p:to>
                                        <p:strVal val="visible"/>
                                      </p:to>
                                    </p:set>
                                    <p:animEffect transition="in" filter="wipe(left)">
                                      <p:cBhvr>
                                        <p:cTn id="16" dur="500"/>
                                        <p:tgtEl>
                                          <p:spTgt spid="39"/>
                                        </p:tgtEl>
                                      </p:cBhvr>
                                    </p:animEffect>
                                  </p:childTnLst>
                                </p:cTn>
                              </p:par>
                            </p:childTnLst>
                          </p:cTn>
                        </p:par>
                        <p:par>
                          <p:cTn id="17" fill="hold">
                            <p:stCondLst>
                              <p:cond delay="525"/>
                            </p:stCondLst>
                            <p:childTnLst>
                              <p:par>
                                <p:cTn id="18" presetID="22" presetClass="entr" presetSubtype="8" fill="hold" grpId="0" nodeType="afterEffect">
                                  <p:stCondLst>
                                    <p:cond delay="0"/>
                                  </p:stCondLst>
                                  <p:iterate type="lt">
                                    <p:tmPct val="5000"/>
                                  </p:iterate>
                                  <p:childTnLst>
                                    <p:set>
                                      <p:cBhvr>
                                        <p:cTn id="19" dur="1" fill="hold">
                                          <p:stCondLst>
                                            <p:cond delay="0"/>
                                          </p:stCondLst>
                                        </p:cTn>
                                        <p:tgtEl>
                                          <p:spTgt spid="40"/>
                                        </p:tgtEl>
                                        <p:attrNameLst>
                                          <p:attrName>style.visibility</p:attrName>
                                        </p:attrNameLst>
                                      </p:cBhvr>
                                      <p:to>
                                        <p:strVal val="visible"/>
                                      </p:to>
                                    </p:set>
                                    <p:animEffect transition="in" filter="wipe(left)">
                                      <p:cBhvr>
                                        <p:cTn id="20" dur="500"/>
                                        <p:tgtEl>
                                          <p:spTgt spid="4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iterate type="lt">
                                    <p:tmPct val="5000"/>
                                  </p:iterate>
                                  <p:childTnLst>
                                    <p:set>
                                      <p:cBhvr>
                                        <p:cTn id="24" dur="1" fill="hold">
                                          <p:stCondLst>
                                            <p:cond delay="0"/>
                                          </p:stCondLst>
                                        </p:cTn>
                                        <p:tgtEl>
                                          <p:spTgt spid="41"/>
                                        </p:tgtEl>
                                        <p:attrNameLst>
                                          <p:attrName>style.visibility</p:attrName>
                                        </p:attrNameLst>
                                      </p:cBhvr>
                                      <p:to>
                                        <p:strVal val="visible"/>
                                      </p:to>
                                    </p:set>
                                    <p:animEffect transition="in" filter="wipe(left)">
                                      <p:cBhvr>
                                        <p:cTn id="25" dur="500"/>
                                        <p:tgtEl>
                                          <p:spTgt spid="41"/>
                                        </p:tgtEl>
                                      </p:cBhvr>
                                    </p:animEffect>
                                  </p:childTnLst>
                                </p:cTn>
                              </p:par>
                            </p:childTnLst>
                          </p:cTn>
                        </p:par>
                        <p:par>
                          <p:cTn id="26" fill="hold">
                            <p:stCondLst>
                              <p:cond delay="500"/>
                            </p:stCondLst>
                            <p:childTnLst>
                              <p:par>
                                <p:cTn id="27" presetID="22" presetClass="entr" presetSubtype="8" fill="hold" grpId="0" nodeType="afterEffect">
                                  <p:stCondLst>
                                    <p:cond delay="0"/>
                                  </p:stCondLst>
                                  <p:iterate type="lt">
                                    <p:tmPct val="5000"/>
                                  </p:iterate>
                                  <p:childTnLst>
                                    <p:set>
                                      <p:cBhvr>
                                        <p:cTn id="28" dur="1" fill="hold">
                                          <p:stCondLst>
                                            <p:cond delay="0"/>
                                          </p:stCondLst>
                                        </p:cTn>
                                        <p:tgtEl>
                                          <p:spTgt spid="42"/>
                                        </p:tgtEl>
                                        <p:attrNameLst>
                                          <p:attrName>style.visibility</p:attrName>
                                        </p:attrNameLst>
                                      </p:cBhvr>
                                      <p:to>
                                        <p:strVal val="visible"/>
                                      </p:to>
                                    </p:set>
                                    <p:animEffect transition="in" filter="wipe(left)">
                                      <p:cBhvr>
                                        <p:cTn id="29" dur="500"/>
                                        <p:tgtEl>
                                          <p:spTgt spid="4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iterate type="lt">
                                    <p:tmPct val="5000"/>
                                  </p:iterate>
                                  <p:childTnLst>
                                    <p:set>
                                      <p:cBhvr>
                                        <p:cTn id="33" dur="1" fill="hold">
                                          <p:stCondLst>
                                            <p:cond delay="0"/>
                                          </p:stCondLst>
                                        </p:cTn>
                                        <p:tgtEl>
                                          <p:spTgt spid="43"/>
                                        </p:tgtEl>
                                        <p:attrNameLst>
                                          <p:attrName>style.visibility</p:attrName>
                                        </p:attrNameLst>
                                      </p:cBhvr>
                                      <p:to>
                                        <p:strVal val="visible"/>
                                      </p:to>
                                    </p:set>
                                    <p:animEffect transition="in" filter="wipe(left)">
                                      <p:cBhvr>
                                        <p:cTn id="34" dur="500"/>
                                        <p:tgtEl>
                                          <p:spTgt spid="43"/>
                                        </p:tgtEl>
                                      </p:cBhvr>
                                    </p:animEffect>
                                  </p:childTnLst>
                                </p:cTn>
                              </p:par>
                            </p:childTnLst>
                          </p:cTn>
                        </p:par>
                        <p:par>
                          <p:cTn id="35" fill="hold">
                            <p:stCondLst>
                              <p:cond delay="525"/>
                            </p:stCondLst>
                            <p:childTnLst>
                              <p:par>
                                <p:cTn id="36" presetID="22" presetClass="entr" presetSubtype="8" fill="hold" grpId="0" nodeType="afterEffect">
                                  <p:stCondLst>
                                    <p:cond delay="0"/>
                                  </p:stCondLst>
                                  <p:iterate type="lt">
                                    <p:tmPct val="5000"/>
                                  </p:iterate>
                                  <p:childTnLst>
                                    <p:set>
                                      <p:cBhvr>
                                        <p:cTn id="37" dur="1" fill="hold">
                                          <p:stCondLst>
                                            <p:cond delay="0"/>
                                          </p:stCondLst>
                                        </p:cTn>
                                        <p:tgtEl>
                                          <p:spTgt spid="44"/>
                                        </p:tgtEl>
                                        <p:attrNameLst>
                                          <p:attrName>style.visibility</p:attrName>
                                        </p:attrNameLst>
                                      </p:cBhvr>
                                      <p:to>
                                        <p:strVal val="visible"/>
                                      </p:to>
                                    </p:set>
                                    <p:animEffect transition="in" filter="wipe(left)">
                                      <p:cBhvr>
                                        <p:cTn id="38" dur="500"/>
                                        <p:tgtEl>
                                          <p:spTgt spid="4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iterate type="lt">
                                    <p:tmPct val="5000"/>
                                  </p:iterate>
                                  <p:childTnLst>
                                    <p:set>
                                      <p:cBhvr>
                                        <p:cTn id="42" dur="1" fill="hold">
                                          <p:stCondLst>
                                            <p:cond delay="0"/>
                                          </p:stCondLst>
                                        </p:cTn>
                                        <p:tgtEl>
                                          <p:spTgt spid="45"/>
                                        </p:tgtEl>
                                        <p:attrNameLst>
                                          <p:attrName>style.visibility</p:attrName>
                                        </p:attrNameLst>
                                      </p:cBhvr>
                                      <p:to>
                                        <p:strVal val="visible"/>
                                      </p:to>
                                    </p:set>
                                    <p:animEffect transition="in" filter="wipe(left)">
                                      <p:cBhvr>
                                        <p:cTn id="43" dur="500"/>
                                        <p:tgtEl>
                                          <p:spTgt spid="45"/>
                                        </p:tgtEl>
                                      </p:cBhvr>
                                    </p:animEffect>
                                  </p:childTnLst>
                                </p:cTn>
                              </p:par>
                            </p:childTnLst>
                          </p:cTn>
                        </p:par>
                        <p:par>
                          <p:cTn id="44" fill="hold">
                            <p:stCondLst>
                              <p:cond delay="500"/>
                            </p:stCondLst>
                            <p:childTnLst>
                              <p:par>
                                <p:cTn id="45" presetID="22" presetClass="entr" presetSubtype="8" fill="hold" grpId="0" nodeType="afterEffect">
                                  <p:stCondLst>
                                    <p:cond delay="0"/>
                                  </p:stCondLst>
                                  <p:iterate type="lt">
                                    <p:tmPct val="5000"/>
                                  </p:iterate>
                                  <p:childTnLst>
                                    <p:set>
                                      <p:cBhvr>
                                        <p:cTn id="46" dur="1" fill="hold">
                                          <p:stCondLst>
                                            <p:cond delay="0"/>
                                          </p:stCondLst>
                                        </p:cTn>
                                        <p:tgtEl>
                                          <p:spTgt spid="46"/>
                                        </p:tgtEl>
                                        <p:attrNameLst>
                                          <p:attrName>style.visibility</p:attrName>
                                        </p:attrNameLst>
                                      </p:cBhvr>
                                      <p:to>
                                        <p:strVal val="visible"/>
                                      </p:to>
                                    </p:set>
                                    <p:animEffect transition="in" filter="wipe(left)">
                                      <p:cBhvr>
                                        <p:cTn id="47" dur="500"/>
                                        <p:tgtEl>
                                          <p:spTgt spid="4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iterate type="lt">
                                    <p:tmPct val="5000"/>
                                  </p:iterate>
                                  <p:childTnLst>
                                    <p:set>
                                      <p:cBhvr>
                                        <p:cTn id="51" dur="1" fill="hold">
                                          <p:stCondLst>
                                            <p:cond delay="0"/>
                                          </p:stCondLst>
                                        </p:cTn>
                                        <p:tgtEl>
                                          <p:spTgt spid="47"/>
                                        </p:tgtEl>
                                        <p:attrNameLst>
                                          <p:attrName>style.visibility</p:attrName>
                                        </p:attrNameLst>
                                      </p:cBhvr>
                                      <p:to>
                                        <p:strVal val="visible"/>
                                      </p:to>
                                    </p:set>
                                    <p:animEffect transition="in" filter="wipe(left)">
                                      <p:cBhvr>
                                        <p:cTn id="52" dur="500"/>
                                        <p:tgtEl>
                                          <p:spTgt spid="47"/>
                                        </p:tgtEl>
                                      </p:cBhvr>
                                    </p:animEffect>
                                  </p:childTnLst>
                                </p:cTn>
                              </p:par>
                            </p:childTnLst>
                          </p:cTn>
                        </p:par>
                        <p:par>
                          <p:cTn id="53" fill="hold">
                            <p:stCondLst>
                              <p:cond delay="525"/>
                            </p:stCondLst>
                            <p:childTnLst>
                              <p:par>
                                <p:cTn id="54" presetID="22" presetClass="entr" presetSubtype="8" fill="hold" grpId="0" nodeType="afterEffect">
                                  <p:stCondLst>
                                    <p:cond delay="0"/>
                                  </p:stCondLst>
                                  <p:iterate type="lt">
                                    <p:tmPct val="5000"/>
                                  </p:iterate>
                                  <p:childTnLst>
                                    <p:set>
                                      <p:cBhvr>
                                        <p:cTn id="55" dur="1" fill="hold">
                                          <p:stCondLst>
                                            <p:cond delay="0"/>
                                          </p:stCondLst>
                                        </p:cTn>
                                        <p:tgtEl>
                                          <p:spTgt spid="48"/>
                                        </p:tgtEl>
                                        <p:attrNameLst>
                                          <p:attrName>style.visibility</p:attrName>
                                        </p:attrNameLst>
                                      </p:cBhvr>
                                      <p:to>
                                        <p:strVal val="visible"/>
                                      </p:to>
                                    </p:set>
                                    <p:animEffect transition="in" filter="wipe(left)">
                                      <p:cBhvr>
                                        <p:cTn id="56" dur="500"/>
                                        <p:tgtEl>
                                          <p:spTgt spid="4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iterate type="lt">
                                    <p:tmPct val="5000"/>
                                  </p:iterate>
                                  <p:childTnLst>
                                    <p:set>
                                      <p:cBhvr>
                                        <p:cTn id="60" dur="1" fill="hold">
                                          <p:stCondLst>
                                            <p:cond delay="0"/>
                                          </p:stCondLst>
                                        </p:cTn>
                                        <p:tgtEl>
                                          <p:spTgt spid="49"/>
                                        </p:tgtEl>
                                        <p:attrNameLst>
                                          <p:attrName>style.visibility</p:attrName>
                                        </p:attrNameLst>
                                      </p:cBhvr>
                                      <p:to>
                                        <p:strVal val="visible"/>
                                      </p:to>
                                    </p:set>
                                    <p:animEffect transition="in" filter="wipe(left)">
                                      <p:cBhvr>
                                        <p:cTn id="61" dur="500"/>
                                        <p:tgtEl>
                                          <p:spTgt spid="49"/>
                                        </p:tgtEl>
                                      </p:cBhvr>
                                    </p:animEffect>
                                  </p:childTnLst>
                                </p:cTn>
                              </p:par>
                            </p:childTnLst>
                          </p:cTn>
                        </p:par>
                        <p:par>
                          <p:cTn id="62" fill="hold">
                            <p:stCondLst>
                              <p:cond delay="500"/>
                            </p:stCondLst>
                            <p:childTnLst>
                              <p:par>
                                <p:cTn id="63" presetID="22" presetClass="entr" presetSubtype="8" fill="hold" grpId="0" nodeType="afterEffect">
                                  <p:stCondLst>
                                    <p:cond delay="0"/>
                                  </p:stCondLst>
                                  <p:iterate type="lt">
                                    <p:tmPct val="5000"/>
                                  </p:iterate>
                                  <p:childTnLst>
                                    <p:set>
                                      <p:cBhvr>
                                        <p:cTn id="64" dur="1" fill="hold">
                                          <p:stCondLst>
                                            <p:cond delay="0"/>
                                          </p:stCondLst>
                                        </p:cTn>
                                        <p:tgtEl>
                                          <p:spTgt spid="50"/>
                                        </p:tgtEl>
                                        <p:attrNameLst>
                                          <p:attrName>style.visibility</p:attrName>
                                        </p:attrNameLst>
                                      </p:cBhvr>
                                      <p:to>
                                        <p:strVal val="visible"/>
                                      </p:to>
                                    </p:set>
                                    <p:animEffect transition="in" filter="wipe(left)">
                                      <p:cBhvr>
                                        <p:cTn id="65" dur="500"/>
                                        <p:tgtEl>
                                          <p:spTgt spid="50"/>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iterate type="lt">
                                    <p:tmPct val="5000"/>
                                  </p:iterate>
                                  <p:childTnLst>
                                    <p:set>
                                      <p:cBhvr>
                                        <p:cTn id="69" dur="1" fill="hold">
                                          <p:stCondLst>
                                            <p:cond delay="0"/>
                                          </p:stCondLst>
                                        </p:cTn>
                                        <p:tgtEl>
                                          <p:spTgt spid="51"/>
                                        </p:tgtEl>
                                        <p:attrNameLst>
                                          <p:attrName>style.visibility</p:attrName>
                                        </p:attrNameLst>
                                      </p:cBhvr>
                                      <p:to>
                                        <p:strVal val="visible"/>
                                      </p:to>
                                    </p:set>
                                    <p:animEffect transition="in" filter="wipe(left)">
                                      <p:cBhvr>
                                        <p:cTn id="70" dur="500"/>
                                        <p:tgtEl>
                                          <p:spTgt spid="51"/>
                                        </p:tgtEl>
                                      </p:cBhvr>
                                    </p:animEffect>
                                  </p:childTnLst>
                                </p:cTn>
                              </p:par>
                            </p:childTnLst>
                          </p:cTn>
                        </p:par>
                        <p:par>
                          <p:cTn id="71" fill="hold">
                            <p:stCondLst>
                              <p:cond delay="525"/>
                            </p:stCondLst>
                            <p:childTnLst>
                              <p:par>
                                <p:cTn id="72" presetID="22" presetClass="entr" presetSubtype="8" fill="hold" grpId="0" nodeType="afterEffect">
                                  <p:stCondLst>
                                    <p:cond delay="0"/>
                                  </p:stCondLst>
                                  <p:iterate type="lt">
                                    <p:tmPct val="5000"/>
                                  </p:iterate>
                                  <p:childTnLst>
                                    <p:set>
                                      <p:cBhvr>
                                        <p:cTn id="73" dur="1" fill="hold">
                                          <p:stCondLst>
                                            <p:cond delay="0"/>
                                          </p:stCondLst>
                                        </p:cTn>
                                        <p:tgtEl>
                                          <p:spTgt spid="52"/>
                                        </p:tgtEl>
                                        <p:attrNameLst>
                                          <p:attrName>style.visibility</p:attrName>
                                        </p:attrNameLst>
                                      </p:cBhvr>
                                      <p:to>
                                        <p:strVal val="visible"/>
                                      </p:to>
                                    </p:set>
                                    <p:animEffect transition="in" filter="wipe(left)">
                                      <p:cBhvr>
                                        <p:cTn id="74"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A17060B8-A8F5-2774-D343-88943D77FF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5157" y="2209800"/>
            <a:ext cx="4434387" cy="4434387"/>
          </a:xfrm>
          <a:prstGeom prst="rect">
            <a:avLst/>
          </a:prstGeom>
        </p:spPr>
      </p:pic>
      <p:pic>
        <p:nvPicPr>
          <p:cNvPr id="6148" name="Picture 4">
            <a:extLst>
              <a:ext uri="{FF2B5EF4-FFF2-40B4-BE49-F238E27FC236}">
                <a16:creationId xmlns:a16="http://schemas.microsoft.com/office/drawing/2014/main" id="{E00D8DC9-9DBD-24DB-9AC3-12578F19B3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394" y="1226293"/>
            <a:ext cx="1594411" cy="159441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8597E8F6-B509-DFC8-3FD9-703106887B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065" y="3915686"/>
            <a:ext cx="1909506" cy="1909506"/>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5AC1820C-01C4-22E0-C951-018EEFFCB61D}"/>
              </a:ext>
            </a:extLst>
          </p:cNvPr>
          <p:cNvSpPr txBox="1"/>
          <p:nvPr/>
        </p:nvSpPr>
        <p:spPr>
          <a:xfrm>
            <a:off x="2653135" y="1491690"/>
            <a:ext cx="8612064" cy="1107996"/>
          </a:xfrm>
          <a:prstGeom prst="rect">
            <a:avLst/>
          </a:prstGeom>
          <a:noFill/>
        </p:spPr>
        <p:txBody>
          <a:bodyPr wrap="square" lIns="0" tIns="0" rIns="0" bIns="0" rtlCol="0">
            <a:spAutoFit/>
          </a:bodyPr>
          <a:lstStyle/>
          <a:p>
            <a:pPr algn="ctr"/>
            <a:r>
              <a:rPr lang="en-US" sz="3600" dirty="0" err="1">
                <a:solidFill>
                  <a:schemeClr val="tx1">
                    <a:lumMod val="85000"/>
                    <a:lumOff val="15000"/>
                  </a:schemeClr>
                </a:solidFill>
                <a:latin typeface="#9Slide07 IcielBaliho Script" pitchFamily="2" charset="0"/>
              </a:rPr>
              <a:t>Vì</a:t>
            </a:r>
            <a:r>
              <a:rPr lang="en-US" sz="3600" dirty="0">
                <a:solidFill>
                  <a:schemeClr val="tx1">
                    <a:lumMod val="85000"/>
                    <a:lumOff val="15000"/>
                  </a:schemeClr>
                </a:solidFill>
                <a:latin typeface="#9Slide07 IcielBaliho Script" pitchFamily="2" charset="0"/>
              </a:rPr>
              <a:t> </a:t>
            </a:r>
            <a:r>
              <a:rPr lang="en-US" sz="3600" dirty="0" err="1">
                <a:solidFill>
                  <a:schemeClr val="tx1">
                    <a:lumMod val="85000"/>
                    <a:lumOff val="15000"/>
                  </a:schemeClr>
                </a:solidFill>
                <a:latin typeface="#9Slide07 IcielBaliho Script" pitchFamily="2" charset="0"/>
              </a:rPr>
              <a:t>sao</a:t>
            </a:r>
            <a:r>
              <a:rPr lang="en-US" sz="3600" dirty="0">
                <a:solidFill>
                  <a:schemeClr val="tx1">
                    <a:lumMod val="85000"/>
                    <a:lumOff val="15000"/>
                  </a:schemeClr>
                </a:solidFill>
                <a:latin typeface="#9Slide07 IcielBaliho Script" pitchFamily="2" charset="0"/>
              </a:rPr>
              <a:t> </a:t>
            </a:r>
            <a:r>
              <a:rPr lang="en-US" sz="3600" dirty="0" err="1">
                <a:solidFill>
                  <a:schemeClr val="tx1">
                    <a:lumMod val="85000"/>
                    <a:lumOff val="15000"/>
                  </a:schemeClr>
                </a:solidFill>
                <a:latin typeface="#9Slide07 IcielBaliho Script" pitchFamily="2" charset="0"/>
              </a:rPr>
              <a:t>khi</a:t>
            </a:r>
            <a:r>
              <a:rPr lang="en-US" sz="3600" dirty="0">
                <a:solidFill>
                  <a:schemeClr val="tx1">
                    <a:lumMod val="85000"/>
                    <a:lumOff val="15000"/>
                  </a:schemeClr>
                </a:solidFill>
                <a:latin typeface="#9Slide07 IcielBaliho Script" pitchFamily="2" charset="0"/>
              </a:rPr>
              <a:t> </a:t>
            </a:r>
            <a:r>
              <a:rPr lang="en-US" sz="3600" dirty="0" err="1">
                <a:solidFill>
                  <a:schemeClr val="tx1">
                    <a:lumMod val="85000"/>
                    <a:lumOff val="15000"/>
                  </a:schemeClr>
                </a:solidFill>
                <a:latin typeface="#9Slide07 IcielBaliho Script" pitchFamily="2" charset="0"/>
              </a:rPr>
              <a:t>sử</a:t>
            </a:r>
            <a:r>
              <a:rPr lang="en-US" sz="3600" dirty="0">
                <a:solidFill>
                  <a:schemeClr val="tx1">
                    <a:lumMod val="85000"/>
                    <a:lumOff val="15000"/>
                  </a:schemeClr>
                </a:solidFill>
                <a:latin typeface="#9Slide07 IcielBaliho Script" pitchFamily="2" charset="0"/>
              </a:rPr>
              <a:t> </a:t>
            </a:r>
            <a:r>
              <a:rPr lang="en-US" sz="3600" dirty="0" err="1">
                <a:solidFill>
                  <a:schemeClr val="tx1">
                    <a:lumMod val="85000"/>
                    <a:lumOff val="15000"/>
                  </a:schemeClr>
                </a:solidFill>
                <a:latin typeface="#9Slide07 IcielBaliho Script" pitchFamily="2" charset="0"/>
              </a:rPr>
              <a:t>dụng</a:t>
            </a:r>
            <a:r>
              <a:rPr lang="en-US" sz="3600" dirty="0">
                <a:solidFill>
                  <a:schemeClr val="tx1">
                    <a:lumMod val="85000"/>
                    <a:lumOff val="15000"/>
                  </a:schemeClr>
                </a:solidFill>
                <a:latin typeface="#9Slide07 IcielBaliho Script" pitchFamily="2" charset="0"/>
              </a:rPr>
              <a:t> la </a:t>
            </a:r>
            <a:r>
              <a:rPr lang="en-US" sz="3600" dirty="0" err="1">
                <a:solidFill>
                  <a:schemeClr val="tx1">
                    <a:lumMod val="85000"/>
                    <a:lumOff val="15000"/>
                  </a:schemeClr>
                </a:solidFill>
                <a:latin typeface="#9Slide07 IcielBaliho Script" pitchFamily="2" charset="0"/>
              </a:rPr>
              <a:t>bàn</a:t>
            </a:r>
            <a:r>
              <a:rPr lang="en-US" sz="3600" dirty="0">
                <a:solidFill>
                  <a:schemeClr val="tx1">
                    <a:lumMod val="85000"/>
                    <a:lumOff val="15000"/>
                  </a:schemeClr>
                </a:solidFill>
                <a:latin typeface="#9Slide07 IcielBaliho Script" pitchFamily="2" charset="0"/>
              </a:rPr>
              <a:t>, ta </a:t>
            </a:r>
            <a:r>
              <a:rPr lang="en-US" sz="3600" dirty="0" err="1">
                <a:solidFill>
                  <a:schemeClr val="tx1">
                    <a:lumMod val="85000"/>
                    <a:lumOff val="15000"/>
                  </a:schemeClr>
                </a:solidFill>
                <a:latin typeface="#9Slide07 IcielBaliho Script" pitchFamily="2" charset="0"/>
              </a:rPr>
              <a:t>phải</a:t>
            </a:r>
            <a:r>
              <a:rPr lang="en-US" sz="3600" dirty="0">
                <a:solidFill>
                  <a:schemeClr val="tx1">
                    <a:lumMod val="85000"/>
                    <a:lumOff val="15000"/>
                  </a:schemeClr>
                </a:solidFill>
                <a:latin typeface="#9Slide07 IcielBaliho Script" pitchFamily="2" charset="0"/>
              </a:rPr>
              <a:t> </a:t>
            </a:r>
            <a:r>
              <a:rPr lang="en-US" sz="3600" dirty="0" err="1">
                <a:solidFill>
                  <a:schemeClr val="tx1">
                    <a:lumMod val="85000"/>
                    <a:lumOff val="15000"/>
                  </a:schemeClr>
                </a:solidFill>
                <a:latin typeface="#9Slide07 IcielBaliho Script" pitchFamily="2" charset="0"/>
              </a:rPr>
              <a:t>để</a:t>
            </a:r>
            <a:r>
              <a:rPr lang="en-US" sz="3600" dirty="0">
                <a:solidFill>
                  <a:schemeClr val="tx1">
                    <a:lumMod val="85000"/>
                    <a:lumOff val="15000"/>
                  </a:schemeClr>
                </a:solidFill>
                <a:latin typeface="#9Slide07 IcielBaliho Script" pitchFamily="2" charset="0"/>
              </a:rPr>
              <a:t> la </a:t>
            </a:r>
            <a:r>
              <a:rPr lang="en-US" sz="3600" dirty="0" err="1">
                <a:solidFill>
                  <a:schemeClr val="tx1">
                    <a:lumMod val="85000"/>
                    <a:lumOff val="15000"/>
                  </a:schemeClr>
                </a:solidFill>
                <a:latin typeface="#9Slide07 IcielBaliho Script" pitchFamily="2" charset="0"/>
              </a:rPr>
              <a:t>bàn</a:t>
            </a:r>
            <a:r>
              <a:rPr lang="en-US" sz="3600" dirty="0">
                <a:solidFill>
                  <a:schemeClr val="tx1">
                    <a:lumMod val="85000"/>
                    <a:lumOff val="15000"/>
                  </a:schemeClr>
                </a:solidFill>
                <a:latin typeface="#9Slide07 IcielBaliho Script" pitchFamily="2" charset="0"/>
              </a:rPr>
              <a:t> </a:t>
            </a:r>
            <a:r>
              <a:rPr lang="en-US" sz="3600" dirty="0" err="1">
                <a:solidFill>
                  <a:schemeClr val="tx1">
                    <a:lumMod val="85000"/>
                    <a:lumOff val="15000"/>
                  </a:schemeClr>
                </a:solidFill>
                <a:latin typeface="#9Slide07 IcielBaliho Script" pitchFamily="2" charset="0"/>
              </a:rPr>
              <a:t>xa</a:t>
            </a:r>
            <a:r>
              <a:rPr lang="en-US" sz="3600" dirty="0">
                <a:solidFill>
                  <a:schemeClr val="tx1">
                    <a:lumMod val="85000"/>
                    <a:lumOff val="15000"/>
                  </a:schemeClr>
                </a:solidFill>
                <a:latin typeface="#9Slide07 IcielBaliho Script" pitchFamily="2" charset="0"/>
              </a:rPr>
              <a:t> </a:t>
            </a:r>
            <a:r>
              <a:rPr lang="en-US" sz="3600" dirty="0" err="1">
                <a:solidFill>
                  <a:schemeClr val="tx1">
                    <a:lumMod val="85000"/>
                    <a:lumOff val="15000"/>
                  </a:schemeClr>
                </a:solidFill>
                <a:latin typeface="#9Slide07 IcielBaliho Script" pitchFamily="2" charset="0"/>
              </a:rPr>
              <a:t>các</a:t>
            </a:r>
            <a:r>
              <a:rPr lang="en-US" sz="3600" dirty="0">
                <a:solidFill>
                  <a:schemeClr val="tx1">
                    <a:lumMod val="85000"/>
                    <a:lumOff val="15000"/>
                  </a:schemeClr>
                </a:solidFill>
                <a:latin typeface="#9Slide07 IcielBaliho Script" pitchFamily="2" charset="0"/>
              </a:rPr>
              <a:t> </a:t>
            </a:r>
            <a:r>
              <a:rPr lang="en-US" sz="3600" dirty="0" err="1">
                <a:solidFill>
                  <a:schemeClr val="tx1">
                    <a:lumMod val="85000"/>
                    <a:lumOff val="15000"/>
                  </a:schemeClr>
                </a:solidFill>
                <a:latin typeface="#9Slide07 IcielBaliho Script" pitchFamily="2" charset="0"/>
              </a:rPr>
              <a:t>nam</a:t>
            </a:r>
            <a:r>
              <a:rPr lang="en-US" sz="3600" dirty="0">
                <a:solidFill>
                  <a:schemeClr val="tx1">
                    <a:lumMod val="85000"/>
                    <a:lumOff val="15000"/>
                  </a:schemeClr>
                </a:solidFill>
                <a:latin typeface="#9Slide07 IcielBaliho Script" pitchFamily="2" charset="0"/>
              </a:rPr>
              <a:t> </a:t>
            </a:r>
            <a:r>
              <a:rPr lang="en-US" sz="3600" dirty="0" err="1">
                <a:solidFill>
                  <a:schemeClr val="tx1">
                    <a:lumMod val="85000"/>
                    <a:lumOff val="15000"/>
                  </a:schemeClr>
                </a:solidFill>
                <a:latin typeface="#9Slide07 IcielBaliho Script" pitchFamily="2" charset="0"/>
              </a:rPr>
              <a:t>châm</a:t>
            </a:r>
            <a:r>
              <a:rPr lang="en-US" sz="3600" dirty="0">
                <a:solidFill>
                  <a:schemeClr val="tx1">
                    <a:lumMod val="85000"/>
                    <a:lumOff val="15000"/>
                  </a:schemeClr>
                </a:solidFill>
                <a:latin typeface="#9Slide07 IcielBaliho Script" pitchFamily="2" charset="0"/>
              </a:rPr>
              <a:t> </a:t>
            </a:r>
            <a:r>
              <a:rPr lang="en-US" sz="3600" dirty="0" err="1">
                <a:solidFill>
                  <a:schemeClr val="tx1">
                    <a:lumMod val="85000"/>
                    <a:lumOff val="15000"/>
                  </a:schemeClr>
                </a:solidFill>
                <a:latin typeface="#9Slide07 IcielBaliho Script" pitchFamily="2" charset="0"/>
              </a:rPr>
              <a:t>hoặc</a:t>
            </a:r>
            <a:r>
              <a:rPr lang="en-US" sz="3600" dirty="0">
                <a:solidFill>
                  <a:schemeClr val="tx1">
                    <a:lumMod val="85000"/>
                    <a:lumOff val="15000"/>
                  </a:schemeClr>
                </a:solidFill>
                <a:latin typeface="#9Slide07 IcielBaliho Script" pitchFamily="2" charset="0"/>
              </a:rPr>
              <a:t> </a:t>
            </a:r>
            <a:r>
              <a:rPr lang="en-US" sz="3600" dirty="0" err="1">
                <a:solidFill>
                  <a:schemeClr val="tx1">
                    <a:lumMod val="85000"/>
                    <a:lumOff val="15000"/>
                  </a:schemeClr>
                </a:solidFill>
                <a:latin typeface="#9Slide07 IcielBaliho Script" pitchFamily="2" charset="0"/>
              </a:rPr>
              <a:t>vật</a:t>
            </a:r>
            <a:r>
              <a:rPr lang="en-US" sz="3600" dirty="0">
                <a:solidFill>
                  <a:schemeClr val="tx1">
                    <a:lumMod val="85000"/>
                    <a:lumOff val="15000"/>
                  </a:schemeClr>
                </a:solidFill>
                <a:latin typeface="#9Slide07 IcielBaliho Script" pitchFamily="2" charset="0"/>
              </a:rPr>
              <a:t> có </a:t>
            </a:r>
            <a:r>
              <a:rPr lang="en-US" sz="3600" dirty="0" err="1">
                <a:solidFill>
                  <a:schemeClr val="tx1">
                    <a:lumMod val="85000"/>
                    <a:lumOff val="15000"/>
                  </a:schemeClr>
                </a:solidFill>
                <a:latin typeface="#9Slide07 IcielBaliho Script" pitchFamily="2" charset="0"/>
              </a:rPr>
              <a:t>từ</a:t>
            </a:r>
            <a:r>
              <a:rPr lang="en-US" sz="3600" dirty="0">
                <a:solidFill>
                  <a:schemeClr val="tx1">
                    <a:lumMod val="85000"/>
                    <a:lumOff val="15000"/>
                  </a:schemeClr>
                </a:solidFill>
                <a:latin typeface="#9Slide07 IcielBaliho Script" pitchFamily="2" charset="0"/>
              </a:rPr>
              <a:t> </a:t>
            </a:r>
            <a:r>
              <a:rPr lang="en-US" sz="3600" dirty="0" err="1">
                <a:solidFill>
                  <a:schemeClr val="tx1">
                    <a:lumMod val="85000"/>
                    <a:lumOff val="15000"/>
                  </a:schemeClr>
                </a:solidFill>
                <a:latin typeface="#9Slide07 IcielBaliho Script" pitchFamily="2" charset="0"/>
              </a:rPr>
              <a:t>tính</a:t>
            </a:r>
            <a:r>
              <a:rPr lang="en-US" sz="3600" dirty="0">
                <a:solidFill>
                  <a:schemeClr val="tx1">
                    <a:lumMod val="85000"/>
                    <a:lumOff val="15000"/>
                  </a:schemeClr>
                </a:solidFill>
                <a:latin typeface="#9Slide07 IcielBaliho Script" pitchFamily="2" charset="0"/>
              </a:rPr>
              <a:t>?</a:t>
            </a:r>
          </a:p>
        </p:txBody>
      </p:sp>
      <p:sp>
        <p:nvSpPr>
          <p:cNvPr id="41" name="TextBox 40">
            <a:extLst>
              <a:ext uri="{FF2B5EF4-FFF2-40B4-BE49-F238E27FC236}">
                <a16:creationId xmlns:a16="http://schemas.microsoft.com/office/drawing/2014/main" id="{FBC42685-2FC8-6A26-E28F-01405D33DD75}"/>
              </a:ext>
            </a:extLst>
          </p:cNvPr>
          <p:cNvSpPr txBox="1"/>
          <p:nvPr/>
        </p:nvSpPr>
        <p:spPr>
          <a:xfrm>
            <a:off x="2649748" y="3508528"/>
            <a:ext cx="5316144" cy="2723823"/>
          </a:xfrm>
          <a:prstGeom prst="rect">
            <a:avLst/>
          </a:prstGeom>
          <a:noFill/>
        </p:spPr>
        <p:txBody>
          <a:bodyPr wrap="square" lIns="0" tIns="0" rIns="0" bIns="0" rtlCol="0">
            <a:spAutoFit/>
          </a:bodyPr>
          <a:lstStyle/>
          <a:p>
            <a:pPr>
              <a:lnSpc>
                <a:spcPct val="150000"/>
              </a:lnSpc>
            </a:pPr>
            <a:r>
              <a:rPr lang="vi-VN" sz="2400" dirty="0">
                <a:latin typeface="#9Slide03 Arima Madurai Black" panose="00000A00000000000000" pitchFamily="2" charset="0"/>
                <a:cs typeface="#9Slide03 Arima Madurai Black" panose="00000A00000000000000" pitchFamily="2" charset="0"/>
              </a:rPr>
              <a:t>Khi sử dụng la bàn, ta phải để la bàn xa các nam châm hoặc vật có từ tính để tránh từ trường của chúng ảnh hưởng trực tiếp đến việc xác định hướng của la bàn, gây ra sai sót.</a:t>
            </a:r>
          </a:p>
        </p:txBody>
      </p:sp>
      <p:sp>
        <p:nvSpPr>
          <p:cNvPr id="21" name="Diamond 20">
            <a:extLst>
              <a:ext uri="{FF2B5EF4-FFF2-40B4-BE49-F238E27FC236}">
                <a16:creationId xmlns:a16="http://schemas.microsoft.com/office/drawing/2014/main" id="{4B60670E-DDD5-A730-377D-40B091FCFEA2}"/>
              </a:ext>
            </a:extLst>
          </p:cNvPr>
          <p:cNvSpPr/>
          <p:nvPr/>
        </p:nvSpPr>
        <p:spPr>
          <a:xfrm flipH="1">
            <a:off x="12933114" y="-3258504"/>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2" name="Diamond 21">
            <a:extLst>
              <a:ext uri="{FF2B5EF4-FFF2-40B4-BE49-F238E27FC236}">
                <a16:creationId xmlns:a16="http://schemas.microsoft.com/office/drawing/2014/main" id="{767E3F2E-39AE-CB22-859C-386A778B97F9}"/>
              </a:ext>
            </a:extLst>
          </p:cNvPr>
          <p:cNvSpPr/>
          <p:nvPr/>
        </p:nvSpPr>
        <p:spPr>
          <a:xfrm rot="16200000" flipH="1">
            <a:off x="9473168" y="-4202617"/>
            <a:ext cx="7578895" cy="7578895"/>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3" name="Diamond 22">
            <a:extLst>
              <a:ext uri="{FF2B5EF4-FFF2-40B4-BE49-F238E27FC236}">
                <a16:creationId xmlns:a16="http://schemas.microsoft.com/office/drawing/2014/main" id="{75F5EBBB-3D97-49D1-24C1-C2D4409DFDA5}"/>
              </a:ext>
            </a:extLst>
          </p:cNvPr>
          <p:cNvSpPr/>
          <p:nvPr/>
        </p:nvSpPr>
        <p:spPr>
          <a:xfrm flipH="1">
            <a:off x="12846028" y="6515244"/>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6" name="Diamond 25">
            <a:extLst>
              <a:ext uri="{FF2B5EF4-FFF2-40B4-BE49-F238E27FC236}">
                <a16:creationId xmlns:a16="http://schemas.microsoft.com/office/drawing/2014/main" id="{C69CD2A0-4531-24C2-AC06-D471B61490B0}"/>
              </a:ext>
            </a:extLst>
          </p:cNvPr>
          <p:cNvSpPr/>
          <p:nvPr/>
        </p:nvSpPr>
        <p:spPr>
          <a:xfrm>
            <a:off x="-4788753" y="-349522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9" name="Diamond 28">
            <a:extLst>
              <a:ext uri="{FF2B5EF4-FFF2-40B4-BE49-F238E27FC236}">
                <a16:creationId xmlns:a16="http://schemas.microsoft.com/office/drawing/2014/main" id="{110CAF69-C787-B7F0-CDD6-C812884E8153}"/>
              </a:ext>
            </a:extLst>
          </p:cNvPr>
          <p:cNvSpPr/>
          <p:nvPr/>
        </p:nvSpPr>
        <p:spPr>
          <a:xfrm rot="5400000">
            <a:off x="-4103801" y="-4016032"/>
            <a:ext cx="6943434" cy="6943434"/>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33" name="Diamond 32">
            <a:extLst>
              <a:ext uri="{FF2B5EF4-FFF2-40B4-BE49-F238E27FC236}">
                <a16:creationId xmlns:a16="http://schemas.microsoft.com/office/drawing/2014/main" id="{88AD8290-FCD9-1EE7-9E68-4349507493EF}"/>
              </a:ext>
            </a:extLst>
          </p:cNvPr>
          <p:cNvSpPr/>
          <p:nvPr/>
        </p:nvSpPr>
        <p:spPr>
          <a:xfrm>
            <a:off x="-4977629" y="455310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34" name="Rectangle: Rounded Corners 33">
            <a:extLst>
              <a:ext uri="{FF2B5EF4-FFF2-40B4-BE49-F238E27FC236}">
                <a16:creationId xmlns:a16="http://schemas.microsoft.com/office/drawing/2014/main" id="{2AC9430D-64CE-8702-113E-2437EE82C2F2}"/>
              </a:ext>
            </a:extLst>
          </p:cNvPr>
          <p:cNvSpPr/>
          <p:nvPr/>
        </p:nvSpPr>
        <p:spPr>
          <a:xfrm>
            <a:off x="1867713" y="442776"/>
            <a:ext cx="1656871" cy="647466"/>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5" name="TextBox 34">
            <a:extLst>
              <a:ext uri="{FF2B5EF4-FFF2-40B4-BE49-F238E27FC236}">
                <a16:creationId xmlns:a16="http://schemas.microsoft.com/office/drawing/2014/main" id="{0C5523A3-9B2C-AD6D-13D3-515EB09B7DCB}"/>
              </a:ext>
            </a:extLst>
          </p:cNvPr>
          <p:cNvSpPr txBox="1"/>
          <p:nvPr/>
        </p:nvSpPr>
        <p:spPr>
          <a:xfrm>
            <a:off x="2368805" y="554370"/>
            <a:ext cx="1500070" cy="369332"/>
          </a:xfrm>
          <a:prstGeom prst="rect">
            <a:avLst/>
          </a:prstGeom>
          <a:noFill/>
        </p:spPr>
        <p:txBody>
          <a:bodyPr wrap="square" lIns="0" tIns="0" rIns="0" bIns="0" rtlCol="0">
            <a:spAutoFit/>
          </a:bodyPr>
          <a:lstStyle/>
          <a:p>
            <a:r>
              <a:rPr lang="en-US" sz="2400" dirty="0">
                <a:solidFill>
                  <a:schemeClr val="tx1">
                    <a:lumMod val="85000"/>
                    <a:lumOff val="15000"/>
                  </a:schemeClr>
                </a:solidFill>
                <a:latin typeface="#9Slide07 Cadena" panose="02000503000000020004" pitchFamily="2" charset="0"/>
              </a:rPr>
              <a:t>La </a:t>
            </a:r>
            <a:r>
              <a:rPr lang="en-US" sz="2400" dirty="0" err="1">
                <a:solidFill>
                  <a:schemeClr val="tx1">
                    <a:lumMod val="85000"/>
                    <a:lumOff val="15000"/>
                  </a:schemeClr>
                </a:solidFill>
                <a:latin typeface="#9Slide07 Cadena" panose="02000503000000020004" pitchFamily="2" charset="0"/>
              </a:rPr>
              <a:t>Bàn</a:t>
            </a:r>
            <a:endParaRPr lang="en-US" sz="2400" dirty="0">
              <a:solidFill>
                <a:schemeClr val="tx1">
                  <a:lumMod val="85000"/>
                  <a:lumOff val="15000"/>
                </a:schemeClr>
              </a:solidFill>
              <a:latin typeface="#9Slide07 Cadena" panose="02000503000000020004" pitchFamily="2" charset="0"/>
            </a:endParaRPr>
          </a:p>
        </p:txBody>
      </p:sp>
      <p:sp>
        <p:nvSpPr>
          <p:cNvPr id="42" name="Oval 41">
            <a:extLst>
              <a:ext uri="{FF2B5EF4-FFF2-40B4-BE49-F238E27FC236}">
                <a16:creationId xmlns:a16="http://schemas.microsoft.com/office/drawing/2014/main" id="{3EAA6EEB-6DAD-381E-5FD1-388D9C0F38B4}"/>
              </a:ext>
            </a:extLst>
          </p:cNvPr>
          <p:cNvSpPr/>
          <p:nvPr/>
        </p:nvSpPr>
        <p:spPr>
          <a:xfrm rot="5400000">
            <a:off x="1505109" y="379710"/>
            <a:ext cx="725209" cy="725209"/>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43" name="Picture 6">
            <a:extLst>
              <a:ext uri="{FF2B5EF4-FFF2-40B4-BE49-F238E27FC236}">
                <a16:creationId xmlns:a16="http://schemas.microsoft.com/office/drawing/2014/main" id="{1BE2D3D6-A63D-08B7-1DA7-3AF299ACE1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5567" y="493404"/>
            <a:ext cx="497821" cy="497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1333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 calcmode="lin" valueType="num">
                                      <p:cBhvr>
                                        <p:cTn id="7" dur="500" fill="hold"/>
                                        <p:tgtEl>
                                          <p:spTgt spid="6148"/>
                                        </p:tgtEl>
                                        <p:attrNameLst>
                                          <p:attrName>ppt_w</p:attrName>
                                        </p:attrNameLst>
                                      </p:cBhvr>
                                      <p:tavLst>
                                        <p:tav tm="0">
                                          <p:val>
                                            <p:fltVal val="0"/>
                                          </p:val>
                                        </p:tav>
                                        <p:tav tm="100000">
                                          <p:val>
                                            <p:strVal val="#ppt_w"/>
                                          </p:val>
                                        </p:tav>
                                      </p:tavLst>
                                    </p:anim>
                                    <p:anim calcmode="lin" valueType="num">
                                      <p:cBhvr>
                                        <p:cTn id="8" dur="500" fill="hold"/>
                                        <p:tgtEl>
                                          <p:spTgt spid="6148"/>
                                        </p:tgtEl>
                                        <p:attrNameLst>
                                          <p:attrName>ppt_h</p:attrName>
                                        </p:attrNameLst>
                                      </p:cBhvr>
                                      <p:tavLst>
                                        <p:tav tm="0">
                                          <p:val>
                                            <p:fltVal val="0"/>
                                          </p:val>
                                        </p:tav>
                                        <p:tav tm="100000">
                                          <p:val>
                                            <p:strVal val="#ppt_h"/>
                                          </p:val>
                                        </p:tav>
                                      </p:tavLst>
                                    </p:anim>
                                    <p:animEffect transition="in" filter="fade">
                                      <p:cBhvr>
                                        <p:cTn id="9" dur="500"/>
                                        <p:tgtEl>
                                          <p:spTgt spid="6148"/>
                                        </p:tgtEl>
                                      </p:cBhvr>
                                    </p:animEffect>
                                  </p:childTnLst>
                                </p:cTn>
                              </p:par>
                            </p:childTnLst>
                          </p:cTn>
                        </p:par>
                        <p:par>
                          <p:cTn id="10" fill="hold">
                            <p:stCondLst>
                              <p:cond delay="500"/>
                            </p:stCondLst>
                            <p:childTnLst>
                              <p:par>
                                <p:cTn id="11" presetID="22" presetClass="entr" presetSubtype="8" fill="hold" grpId="0" nodeType="afterEffect">
                                  <p:stCondLst>
                                    <p:cond delay="0"/>
                                  </p:stCondLst>
                                  <p:iterate type="lt">
                                    <p:tmPct val="5000"/>
                                  </p:iterate>
                                  <p:childTnLst>
                                    <p:set>
                                      <p:cBhvr>
                                        <p:cTn id="12" dur="1" fill="hold">
                                          <p:stCondLst>
                                            <p:cond delay="0"/>
                                          </p:stCondLst>
                                        </p:cTn>
                                        <p:tgtEl>
                                          <p:spTgt spid="40"/>
                                        </p:tgtEl>
                                        <p:attrNameLst>
                                          <p:attrName>style.visibility</p:attrName>
                                        </p:attrNameLst>
                                      </p:cBhvr>
                                      <p:to>
                                        <p:strVal val="visible"/>
                                      </p:to>
                                    </p:set>
                                    <p:animEffect transition="in" filter="wipe(left)">
                                      <p:cBhvr>
                                        <p:cTn id="13" dur="500"/>
                                        <p:tgtEl>
                                          <p:spTgt spid="40"/>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6150"/>
                                        </p:tgtEl>
                                        <p:attrNameLst>
                                          <p:attrName>style.visibility</p:attrName>
                                        </p:attrNameLst>
                                      </p:cBhvr>
                                      <p:to>
                                        <p:strVal val="visible"/>
                                      </p:to>
                                    </p:set>
                                    <p:anim calcmode="lin" valueType="num">
                                      <p:cBhvr>
                                        <p:cTn id="18" dur="500" fill="hold"/>
                                        <p:tgtEl>
                                          <p:spTgt spid="6150"/>
                                        </p:tgtEl>
                                        <p:attrNameLst>
                                          <p:attrName>ppt_w</p:attrName>
                                        </p:attrNameLst>
                                      </p:cBhvr>
                                      <p:tavLst>
                                        <p:tav tm="0">
                                          <p:val>
                                            <p:fltVal val="0"/>
                                          </p:val>
                                        </p:tav>
                                        <p:tav tm="100000">
                                          <p:val>
                                            <p:strVal val="#ppt_w"/>
                                          </p:val>
                                        </p:tav>
                                      </p:tavLst>
                                    </p:anim>
                                    <p:anim calcmode="lin" valueType="num">
                                      <p:cBhvr>
                                        <p:cTn id="19" dur="500" fill="hold"/>
                                        <p:tgtEl>
                                          <p:spTgt spid="6150"/>
                                        </p:tgtEl>
                                        <p:attrNameLst>
                                          <p:attrName>ppt_h</p:attrName>
                                        </p:attrNameLst>
                                      </p:cBhvr>
                                      <p:tavLst>
                                        <p:tav tm="0">
                                          <p:val>
                                            <p:fltVal val="0"/>
                                          </p:val>
                                        </p:tav>
                                        <p:tav tm="100000">
                                          <p:val>
                                            <p:strVal val="#ppt_h"/>
                                          </p:val>
                                        </p:tav>
                                      </p:tavLst>
                                    </p:anim>
                                    <p:animEffect transition="in" filter="fade">
                                      <p:cBhvr>
                                        <p:cTn id="20" dur="500"/>
                                        <p:tgtEl>
                                          <p:spTgt spid="6150"/>
                                        </p:tgtEl>
                                      </p:cBhvr>
                                    </p:animEffect>
                                  </p:childTnLst>
                                </p:cTn>
                              </p:par>
                            </p:childTnLst>
                          </p:cTn>
                        </p:par>
                        <p:par>
                          <p:cTn id="21" fill="hold">
                            <p:stCondLst>
                              <p:cond delay="500"/>
                            </p:stCondLst>
                            <p:childTnLst>
                              <p:par>
                                <p:cTn id="22" presetID="22" presetClass="entr" presetSubtype="8" fill="hold" grpId="0" nodeType="afterEffect">
                                  <p:stCondLst>
                                    <p:cond delay="0"/>
                                  </p:stCondLst>
                                  <p:iterate type="lt">
                                    <p:tmPct val="5000"/>
                                  </p:iterate>
                                  <p:childTnLst>
                                    <p:set>
                                      <p:cBhvr>
                                        <p:cTn id="23" dur="1" fill="hold">
                                          <p:stCondLst>
                                            <p:cond delay="0"/>
                                          </p:stCondLst>
                                        </p:cTn>
                                        <p:tgtEl>
                                          <p:spTgt spid="41"/>
                                        </p:tgtEl>
                                        <p:attrNameLst>
                                          <p:attrName>style.visibility</p:attrName>
                                        </p:attrNameLst>
                                      </p:cBhvr>
                                      <p:to>
                                        <p:strVal val="visible"/>
                                      </p:to>
                                    </p:set>
                                    <p:animEffect transition="in" filter="wipe(left)">
                                      <p:cBhvr>
                                        <p:cTn id="2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A9201-66C8-4384-AC2B-1920A1F389AB}"/>
              </a:ext>
            </a:extLst>
          </p:cNvPr>
          <p:cNvSpPr>
            <a:spLocks noGrp="1"/>
          </p:cNvSpPr>
          <p:nvPr>
            <p:ph type="title"/>
          </p:nvPr>
        </p:nvSpPr>
        <p:spPr/>
        <p:txBody>
          <a:bodyPr/>
          <a:lstStyle/>
          <a:p>
            <a:endParaRPr lang="en-US"/>
          </a:p>
        </p:txBody>
      </p:sp>
      <p:sp>
        <p:nvSpPr>
          <p:cNvPr id="9" name="Rectangle 8">
            <a:extLst>
              <a:ext uri="{FF2B5EF4-FFF2-40B4-BE49-F238E27FC236}">
                <a16:creationId xmlns:a16="http://schemas.microsoft.com/office/drawing/2014/main" id="{46A2AC97-9EF3-4406-AF12-D0118C7F327C}"/>
              </a:ext>
            </a:extLst>
          </p:cNvPr>
          <p:cNvSpPr/>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7" name="la bàn và nam châm">
            <a:hlinkClick r:id="" action="ppaction://media"/>
            <a:extLst>
              <a:ext uri="{FF2B5EF4-FFF2-40B4-BE49-F238E27FC236}">
                <a16:creationId xmlns:a16="http://schemas.microsoft.com/office/drawing/2014/main" id="{98F267FC-6EF7-44C0-9671-88374EAF6A3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38200" y="471487"/>
            <a:ext cx="10515600" cy="5915026"/>
          </a:xfrm>
          <a:prstGeom prst="rect">
            <a:avLst/>
          </a:prstGeom>
        </p:spPr>
      </p:pic>
    </p:spTree>
    <p:extLst>
      <p:ext uri="{BB962C8B-B14F-4D97-AF65-F5344CB8AC3E}">
        <p14:creationId xmlns:p14="http://schemas.microsoft.com/office/powerpoint/2010/main" val="6603013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6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Diamond 20">
            <a:extLst>
              <a:ext uri="{FF2B5EF4-FFF2-40B4-BE49-F238E27FC236}">
                <a16:creationId xmlns:a16="http://schemas.microsoft.com/office/drawing/2014/main" id="{4B60670E-DDD5-A730-377D-40B091FCFEA2}"/>
              </a:ext>
            </a:extLst>
          </p:cNvPr>
          <p:cNvSpPr/>
          <p:nvPr/>
        </p:nvSpPr>
        <p:spPr>
          <a:xfrm flipH="1">
            <a:off x="12933114" y="-3258504"/>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2" name="Diamond 21">
            <a:extLst>
              <a:ext uri="{FF2B5EF4-FFF2-40B4-BE49-F238E27FC236}">
                <a16:creationId xmlns:a16="http://schemas.microsoft.com/office/drawing/2014/main" id="{767E3F2E-39AE-CB22-859C-386A778B97F9}"/>
              </a:ext>
            </a:extLst>
          </p:cNvPr>
          <p:cNvSpPr/>
          <p:nvPr/>
        </p:nvSpPr>
        <p:spPr>
          <a:xfrm rot="16200000" flipH="1">
            <a:off x="9473168" y="-4202617"/>
            <a:ext cx="7578895" cy="7578895"/>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3" name="Diamond 22">
            <a:extLst>
              <a:ext uri="{FF2B5EF4-FFF2-40B4-BE49-F238E27FC236}">
                <a16:creationId xmlns:a16="http://schemas.microsoft.com/office/drawing/2014/main" id="{75F5EBBB-3D97-49D1-24C1-C2D4409DFDA5}"/>
              </a:ext>
            </a:extLst>
          </p:cNvPr>
          <p:cNvSpPr/>
          <p:nvPr/>
        </p:nvSpPr>
        <p:spPr>
          <a:xfrm flipH="1">
            <a:off x="12846028" y="6515244"/>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6" name="Diamond 25">
            <a:extLst>
              <a:ext uri="{FF2B5EF4-FFF2-40B4-BE49-F238E27FC236}">
                <a16:creationId xmlns:a16="http://schemas.microsoft.com/office/drawing/2014/main" id="{C69CD2A0-4531-24C2-AC06-D471B61490B0}"/>
              </a:ext>
            </a:extLst>
          </p:cNvPr>
          <p:cNvSpPr/>
          <p:nvPr/>
        </p:nvSpPr>
        <p:spPr>
          <a:xfrm>
            <a:off x="-4788753" y="-349522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9" name="Diamond 28">
            <a:extLst>
              <a:ext uri="{FF2B5EF4-FFF2-40B4-BE49-F238E27FC236}">
                <a16:creationId xmlns:a16="http://schemas.microsoft.com/office/drawing/2014/main" id="{110CAF69-C787-B7F0-CDD6-C812884E8153}"/>
              </a:ext>
            </a:extLst>
          </p:cNvPr>
          <p:cNvSpPr/>
          <p:nvPr/>
        </p:nvSpPr>
        <p:spPr>
          <a:xfrm rot="5400000">
            <a:off x="-4103801" y="-4016032"/>
            <a:ext cx="6943434" cy="6943434"/>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33" name="Diamond 32">
            <a:extLst>
              <a:ext uri="{FF2B5EF4-FFF2-40B4-BE49-F238E27FC236}">
                <a16:creationId xmlns:a16="http://schemas.microsoft.com/office/drawing/2014/main" id="{88AD8290-FCD9-1EE7-9E68-4349507493EF}"/>
              </a:ext>
            </a:extLst>
          </p:cNvPr>
          <p:cNvSpPr/>
          <p:nvPr/>
        </p:nvSpPr>
        <p:spPr>
          <a:xfrm>
            <a:off x="-4977629" y="455310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34" name="Rectangle: Rounded Corners 33">
            <a:extLst>
              <a:ext uri="{FF2B5EF4-FFF2-40B4-BE49-F238E27FC236}">
                <a16:creationId xmlns:a16="http://schemas.microsoft.com/office/drawing/2014/main" id="{2AC9430D-64CE-8702-113E-2437EE82C2F2}"/>
              </a:ext>
            </a:extLst>
          </p:cNvPr>
          <p:cNvSpPr/>
          <p:nvPr/>
        </p:nvSpPr>
        <p:spPr>
          <a:xfrm>
            <a:off x="1828800" y="342034"/>
            <a:ext cx="1634822" cy="647466"/>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5" name="TextBox 34">
            <a:extLst>
              <a:ext uri="{FF2B5EF4-FFF2-40B4-BE49-F238E27FC236}">
                <a16:creationId xmlns:a16="http://schemas.microsoft.com/office/drawing/2014/main" id="{0C5523A3-9B2C-AD6D-13D3-515EB09B7DCB}"/>
              </a:ext>
            </a:extLst>
          </p:cNvPr>
          <p:cNvSpPr txBox="1"/>
          <p:nvPr/>
        </p:nvSpPr>
        <p:spPr>
          <a:xfrm>
            <a:off x="2329892" y="453628"/>
            <a:ext cx="1480108" cy="369332"/>
          </a:xfrm>
          <a:prstGeom prst="rect">
            <a:avLst/>
          </a:prstGeom>
          <a:noFill/>
        </p:spPr>
        <p:txBody>
          <a:bodyPr wrap="square" lIns="0" tIns="0" rIns="0" bIns="0" rtlCol="0">
            <a:spAutoFit/>
          </a:bodyPr>
          <a:lstStyle/>
          <a:p>
            <a:r>
              <a:rPr lang="en-US" sz="2400" dirty="0">
                <a:solidFill>
                  <a:schemeClr val="tx1">
                    <a:lumMod val="85000"/>
                    <a:lumOff val="15000"/>
                  </a:schemeClr>
                </a:solidFill>
                <a:latin typeface="#9Slide07 Cadena" panose="02000503000000020004" pitchFamily="2" charset="0"/>
              </a:rPr>
              <a:t>La </a:t>
            </a:r>
            <a:r>
              <a:rPr lang="en-US" sz="2400" dirty="0" err="1">
                <a:solidFill>
                  <a:schemeClr val="tx1">
                    <a:lumMod val="85000"/>
                    <a:lumOff val="15000"/>
                  </a:schemeClr>
                </a:solidFill>
                <a:latin typeface="#9Slide07 Cadena" panose="02000503000000020004" pitchFamily="2" charset="0"/>
              </a:rPr>
              <a:t>Bàn</a:t>
            </a:r>
            <a:endParaRPr lang="en-US" sz="2400" dirty="0">
              <a:solidFill>
                <a:schemeClr val="tx1">
                  <a:lumMod val="85000"/>
                  <a:lumOff val="15000"/>
                </a:schemeClr>
              </a:solidFill>
              <a:latin typeface="#9Slide07 Cadena" panose="02000503000000020004" pitchFamily="2" charset="0"/>
            </a:endParaRPr>
          </a:p>
        </p:txBody>
      </p:sp>
      <p:sp>
        <p:nvSpPr>
          <p:cNvPr id="42" name="Oval 41">
            <a:extLst>
              <a:ext uri="{FF2B5EF4-FFF2-40B4-BE49-F238E27FC236}">
                <a16:creationId xmlns:a16="http://schemas.microsoft.com/office/drawing/2014/main" id="{3EAA6EEB-6DAD-381E-5FD1-388D9C0F38B4}"/>
              </a:ext>
            </a:extLst>
          </p:cNvPr>
          <p:cNvSpPr/>
          <p:nvPr/>
        </p:nvSpPr>
        <p:spPr>
          <a:xfrm rot="5400000">
            <a:off x="1466196" y="278968"/>
            <a:ext cx="725209" cy="725209"/>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43" name="Picture 6">
            <a:extLst>
              <a:ext uri="{FF2B5EF4-FFF2-40B4-BE49-F238E27FC236}">
                <a16:creationId xmlns:a16="http://schemas.microsoft.com/office/drawing/2014/main" id="{1BE2D3D6-A63D-08B7-1DA7-3AF299ACE1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6654" y="392662"/>
            <a:ext cx="497821" cy="49782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831CD0D0-E102-6131-8C8C-86841C7810B1}"/>
              </a:ext>
            </a:extLst>
          </p:cNvPr>
          <p:cNvSpPr txBox="1"/>
          <p:nvPr/>
        </p:nvSpPr>
        <p:spPr>
          <a:xfrm>
            <a:off x="3448546" y="1122115"/>
            <a:ext cx="5294908" cy="400110"/>
          </a:xfrm>
          <a:prstGeom prst="rect">
            <a:avLst/>
          </a:prstGeom>
          <a:solidFill>
            <a:srgbClr val="FEB500"/>
          </a:solidFill>
        </p:spPr>
        <p:txBody>
          <a:bodyPr wrap="square" lIns="0" tIns="0" rIns="0" bIns="0" rtlCol="0">
            <a:spAutoFit/>
          </a:bodyPr>
          <a:lstStyle/>
          <a:p>
            <a:r>
              <a:rPr lang="vi-VN" sz="2600" dirty="0">
                <a:solidFill>
                  <a:schemeClr val="tx1">
                    <a:lumMod val="85000"/>
                    <a:lumOff val="15000"/>
                  </a:schemeClr>
                </a:solidFill>
                <a:latin typeface="#9Slide07 IcielBaliho Script" pitchFamily="2" charset="0"/>
              </a:rPr>
              <a:t>    Xác định hướng địa lí của một đối tượng    </a:t>
            </a:r>
            <a:endParaRPr lang="en-US" sz="2600" dirty="0">
              <a:solidFill>
                <a:schemeClr val="tx1">
                  <a:lumMod val="85000"/>
                  <a:lumOff val="15000"/>
                </a:schemeClr>
              </a:solidFill>
              <a:latin typeface="#9Slide07 IcielBaliho Script" pitchFamily="2" charset="0"/>
            </a:endParaRPr>
          </a:p>
        </p:txBody>
      </p:sp>
      <p:sp>
        <p:nvSpPr>
          <p:cNvPr id="18" name="TextBox 17">
            <a:extLst>
              <a:ext uri="{FF2B5EF4-FFF2-40B4-BE49-F238E27FC236}">
                <a16:creationId xmlns:a16="http://schemas.microsoft.com/office/drawing/2014/main" id="{7948453B-6F48-6F5E-AED4-35B1F1965F85}"/>
              </a:ext>
            </a:extLst>
          </p:cNvPr>
          <p:cNvSpPr txBox="1"/>
          <p:nvPr/>
        </p:nvSpPr>
        <p:spPr>
          <a:xfrm>
            <a:off x="609600" y="1927339"/>
            <a:ext cx="1324874" cy="430887"/>
          </a:xfrm>
          <a:prstGeom prst="rect">
            <a:avLst/>
          </a:prstGeom>
          <a:solidFill>
            <a:srgbClr val="FEB500"/>
          </a:solidFill>
        </p:spPr>
        <p:txBody>
          <a:bodyPr wrap="square" lIns="0" tIns="0" rIns="0" bIns="0" rtlCol="0">
            <a:spAutoFit/>
          </a:bodyPr>
          <a:lstStyle/>
          <a:p>
            <a:r>
              <a:rPr lang="vi-VN" sz="2800" dirty="0">
                <a:solidFill>
                  <a:schemeClr val="tx1">
                    <a:lumMod val="85000"/>
                    <a:lumOff val="15000"/>
                  </a:schemeClr>
                </a:solidFill>
                <a:latin typeface="#9Slide07 IcielBaliho Script" pitchFamily="2" charset="0"/>
              </a:rPr>
              <a:t>   Bước 1:</a:t>
            </a:r>
            <a:endParaRPr lang="en-US" sz="2800" dirty="0">
              <a:solidFill>
                <a:schemeClr val="tx1">
                  <a:lumMod val="85000"/>
                  <a:lumOff val="15000"/>
                </a:schemeClr>
              </a:solidFill>
              <a:latin typeface="#9Slide07 IcielBaliho Script" pitchFamily="2" charset="0"/>
            </a:endParaRPr>
          </a:p>
        </p:txBody>
      </p:sp>
      <p:sp>
        <p:nvSpPr>
          <p:cNvPr id="19" name="TextBox 18">
            <a:extLst>
              <a:ext uri="{FF2B5EF4-FFF2-40B4-BE49-F238E27FC236}">
                <a16:creationId xmlns:a16="http://schemas.microsoft.com/office/drawing/2014/main" id="{57F174E1-557D-2611-A665-7B8E9A17514D}"/>
              </a:ext>
            </a:extLst>
          </p:cNvPr>
          <p:cNvSpPr txBox="1"/>
          <p:nvPr/>
        </p:nvSpPr>
        <p:spPr>
          <a:xfrm>
            <a:off x="2106066" y="1884611"/>
            <a:ext cx="8323052" cy="507831"/>
          </a:xfrm>
          <a:prstGeom prst="rect">
            <a:avLst/>
          </a:prstGeom>
          <a:noFill/>
        </p:spPr>
        <p:txBody>
          <a:bodyPr wrap="square" lIns="0" tIns="0" rIns="0" bIns="0" rtlCol="0">
            <a:spAutoFit/>
          </a:bodyPr>
          <a:lstStyle/>
          <a:p>
            <a:pPr>
              <a:lnSpc>
                <a:spcPct val="150000"/>
              </a:lnSpc>
            </a:pPr>
            <a:r>
              <a:rPr lang="vi-VN" sz="2400" dirty="0">
                <a:latin typeface="#9Slide03 Arima Madurai Black" panose="00000A00000000000000" pitchFamily="2" charset="0"/>
                <a:cs typeface="#9Slide03 Arima Madurai Black" panose="00000A00000000000000" pitchFamily="2" charset="0"/>
              </a:rPr>
              <a:t>Xác định các cực Nam (S) và cực Bắc (N) của kim la bàn</a:t>
            </a:r>
          </a:p>
        </p:txBody>
      </p:sp>
      <p:sp>
        <p:nvSpPr>
          <p:cNvPr id="24" name="TextBox 23">
            <a:extLst>
              <a:ext uri="{FF2B5EF4-FFF2-40B4-BE49-F238E27FC236}">
                <a16:creationId xmlns:a16="http://schemas.microsoft.com/office/drawing/2014/main" id="{C2011364-DB38-76E3-C8F8-822BE0C842E1}"/>
              </a:ext>
            </a:extLst>
          </p:cNvPr>
          <p:cNvSpPr txBox="1"/>
          <p:nvPr/>
        </p:nvSpPr>
        <p:spPr>
          <a:xfrm>
            <a:off x="609600" y="2721859"/>
            <a:ext cx="1324874" cy="430887"/>
          </a:xfrm>
          <a:prstGeom prst="rect">
            <a:avLst/>
          </a:prstGeom>
          <a:solidFill>
            <a:srgbClr val="FEB500"/>
          </a:solidFill>
        </p:spPr>
        <p:txBody>
          <a:bodyPr wrap="square" lIns="0" tIns="0" rIns="0" bIns="0" rtlCol="0">
            <a:spAutoFit/>
          </a:bodyPr>
          <a:lstStyle/>
          <a:p>
            <a:r>
              <a:rPr lang="vi-VN" sz="2800" dirty="0">
                <a:solidFill>
                  <a:schemeClr val="tx1">
                    <a:lumMod val="85000"/>
                    <a:lumOff val="15000"/>
                  </a:schemeClr>
                </a:solidFill>
                <a:latin typeface="#9Slide07 IcielBaliho Script" pitchFamily="2" charset="0"/>
              </a:rPr>
              <a:t>   Bước 2:</a:t>
            </a:r>
            <a:endParaRPr lang="en-US" sz="2800" dirty="0">
              <a:solidFill>
                <a:schemeClr val="tx1">
                  <a:lumMod val="85000"/>
                  <a:lumOff val="15000"/>
                </a:schemeClr>
              </a:solidFill>
              <a:latin typeface="#9Slide07 IcielBaliho Script" pitchFamily="2" charset="0"/>
            </a:endParaRPr>
          </a:p>
        </p:txBody>
      </p:sp>
      <p:sp>
        <p:nvSpPr>
          <p:cNvPr id="25" name="TextBox 24">
            <a:extLst>
              <a:ext uri="{FF2B5EF4-FFF2-40B4-BE49-F238E27FC236}">
                <a16:creationId xmlns:a16="http://schemas.microsoft.com/office/drawing/2014/main" id="{49598178-3D5D-84DE-6A16-D96DC7B8FF2F}"/>
              </a:ext>
            </a:extLst>
          </p:cNvPr>
          <p:cNvSpPr txBox="1"/>
          <p:nvPr/>
        </p:nvSpPr>
        <p:spPr>
          <a:xfrm>
            <a:off x="2106066" y="2679131"/>
            <a:ext cx="8323052" cy="507831"/>
          </a:xfrm>
          <a:prstGeom prst="rect">
            <a:avLst/>
          </a:prstGeom>
          <a:noFill/>
        </p:spPr>
        <p:txBody>
          <a:bodyPr wrap="square" lIns="0" tIns="0" rIns="0" bIns="0" rtlCol="0">
            <a:spAutoFit/>
          </a:bodyPr>
          <a:lstStyle/>
          <a:p>
            <a:pPr>
              <a:lnSpc>
                <a:spcPct val="150000"/>
              </a:lnSpc>
            </a:pPr>
            <a:r>
              <a:rPr lang="vi-VN" sz="2400" dirty="0">
                <a:latin typeface="#9Slide03 Arima Madurai Black" panose="00000A00000000000000" pitchFamily="2" charset="0"/>
                <a:cs typeface="#9Slide03 Arima Madurai Black" panose="00000A00000000000000" pitchFamily="2" charset="0"/>
              </a:rPr>
              <a:t>Chọn đối tượng mà ta cần định hướng địa lí</a:t>
            </a:r>
          </a:p>
        </p:txBody>
      </p:sp>
      <p:sp>
        <p:nvSpPr>
          <p:cNvPr id="27" name="TextBox 26">
            <a:extLst>
              <a:ext uri="{FF2B5EF4-FFF2-40B4-BE49-F238E27FC236}">
                <a16:creationId xmlns:a16="http://schemas.microsoft.com/office/drawing/2014/main" id="{7A358D14-86A1-0F67-5EF9-C5B8870CE9F5}"/>
              </a:ext>
            </a:extLst>
          </p:cNvPr>
          <p:cNvSpPr txBox="1"/>
          <p:nvPr/>
        </p:nvSpPr>
        <p:spPr>
          <a:xfrm>
            <a:off x="620110" y="3588023"/>
            <a:ext cx="1324874" cy="430887"/>
          </a:xfrm>
          <a:prstGeom prst="rect">
            <a:avLst/>
          </a:prstGeom>
          <a:solidFill>
            <a:srgbClr val="FEB500"/>
          </a:solidFill>
        </p:spPr>
        <p:txBody>
          <a:bodyPr wrap="square" lIns="0" tIns="0" rIns="0" bIns="0" rtlCol="0">
            <a:spAutoFit/>
          </a:bodyPr>
          <a:lstStyle/>
          <a:p>
            <a:r>
              <a:rPr lang="vi-VN" sz="2800" dirty="0">
                <a:solidFill>
                  <a:schemeClr val="tx1">
                    <a:lumMod val="85000"/>
                    <a:lumOff val="15000"/>
                  </a:schemeClr>
                </a:solidFill>
                <a:latin typeface="#9Slide07 IcielBaliho Script" pitchFamily="2" charset="0"/>
              </a:rPr>
              <a:t>   Bước 3:</a:t>
            </a:r>
            <a:endParaRPr lang="en-US" sz="2800" dirty="0">
              <a:solidFill>
                <a:schemeClr val="tx1">
                  <a:lumMod val="85000"/>
                  <a:lumOff val="15000"/>
                </a:schemeClr>
              </a:solidFill>
              <a:latin typeface="#9Slide07 IcielBaliho Script" pitchFamily="2" charset="0"/>
            </a:endParaRPr>
          </a:p>
        </p:txBody>
      </p:sp>
      <p:sp>
        <p:nvSpPr>
          <p:cNvPr id="28" name="TextBox 27">
            <a:extLst>
              <a:ext uri="{FF2B5EF4-FFF2-40B4-BE49-F238E27FC236}">
                <a16:creationId xmlns:a16="http://schemas.microsoft.com/office/drawing/2014/main" id="{C157B086-AD63-0D06-E5DB-7349CDD0CAE6}"/>
              </a:ext>
            </a:extLst>
          </p:cNvPr>
          <p:cNvSpPr txBox="1"/>
          <p:nvPr/>
        </p:nvSpPr>
        <p:spPr>
          <a:xfrm>
            <a:off x="2116576" y="3545295"/>
            <a:ext cx="8323052" cy="507831"/>
          </a:xfrm>
          <a:prstGeom prst="rect">
            <a:avLst/>
          </a:prstGeom>
          <a:noFill/>
        </p:spPr>
        <p:txBody>
          <a:bodyPr wrap="square" lIns="0" tIns="0" rIns="0" bIns="0" rtlCol="0">
            <a:spAutoFit/>
          </a:bodyPr>
          <a:lstStyle/>
          <a:p>
            <a:pPr>
              <a:lnSpc>
                <a:spcPct val="150000"/>
              </a:lnSpc>
            </a:pPr>
            <a:r>
              <a:rPr lang="vi-VN" sz="2400">
                <a:latin typeface="#9Slide03 Arima Madurai Black" panose="00000A00000000000000" pitchFamily="2" charset="0"/>
                <a:cs typeface="#9Slide03 Arima Madurai Black" panose="00000A00000000000000" pitchFamily="2" charset="0"/>
              </a:rPr>
              <a:t>Đặt la bàn trên mặt phẳng nằm ngang</a:t>
            </a:r>
            <a:endParaRPr lang="vi-VN" sz="2400" dirty="0">
              <a:latin typeface="#9Slide03 Arima Madurai Black" panose="00000A00000000000000" pitchFamily="2" charset="0"/>
              <a:cs typeface="#9Slide03 Arima Madurai Black" panose="00000A00000000000000" pitchFamily="2" charset="0"/>
            </a:endParaRPr>
          </a:p>
        </p:txBody>
      </p:sp>
      <p:sp>
        <p:nvSpPr>
          <p:cNvPr id="30" name="TextBox 29">
            <a:extLst>
              <a:ext uri="{FF2B5EF4-FFF2-40B4-BE49-F238E27FC236}">
                <a16:creationId xmlns:a16="http://schemas.microsoft.com/office/drawing/2014/main" id="{EA7CEEEB-E99D-F71A-8F0B-FE1650E44348}"/>
              </a:ext>
            </a:extLst>
          </p:cNvPr>
          <p:cNvSpPr txBox="1"/>
          <p:nvPr/>
        </p:nvSpPr>
        <p:spPr>
          <a:xfrm>
            <a:off x="2121261" y="4157543"/>
            <a:ext cx="9461139" cy="1061829"/>
          </a:xfrm>
          <a:prstGeom prst="rect">
            <a:avLst/>
          </a:prstGeom>
          <a:noFill/>
        </p:spPr>
        <p:txBody>
          <a:bodyPr wrap="square" lIns="0" tIns="0" rIns="0" bIns="0" rtlCol="0">
            <a:spAutoFit/>
          </a:bodyPr>
          <a:lstStyle/>
          <a:p>
            <a:pPr>
              <a:lnSpc>
                <a:spcPct val="150000"/>
              </a:lnSpc>
            </a:pPr>
            <a:r>
              <a:rPr lang="vi-VN" sz="2400">
                <a:latin typeface="#9Slide03 Arima Madurai Black" panose="00000A00000000000000" pitchFamily="2" charset="0"/>
                <a:cs typeface="#9Slide03 Arima Madurai Black" panose="00000A00000000000000" pitchFamily="2" charset="0"/>
              </a:rPr>
              <a:t>Chờ cho kim la bàn đứng yên sao cho vạch 0 trùng với cực Bắc của kim nam châm</a:t>
            </a:r>
            <a:endParaRPr lang="vi-VN" sz="2400" dirty="0">
              <a:latin typeface="#9Slide03 Arima Madurai Black" panose="00000A00000000000000" pitchFamily="2" charset="0"/>
              <a:cs typeface="#9Slide03 Arima Madurai Black" panose="00000A00000000000000" pitchFamily="2" charset="0"/>
            </a:endParaRPr>
          </a:p>
        </p:txBody>
      </p:sp>
      <p:sp>
        <p:nvSpPr>
          <p:cNvPr id="32" name="TextBox 31">
            <a:extLst>
              <a:ext uri="{FF2B5EF4-FFF2-40B4-BE49-F238E27FC236}">
                <a16:creationId xmlns:a16="http://schemas.microsoft.com/office/drawing/2014/main" id="{EF256A38-369A-A962-840D-6346575B6288}"/>
              </a:ext>
            </a:extLst>
          </p:cNvPr>
          <p:cNvSpPr txBox="1"/>
          <p:nvPr/>
        </p:nvSpPr>
        <p:spPr>
          <a:xfrm>
            <a:off x="609600" y="5406426"/>
            <a:ext cx="1324874" cy="430887"/>
          </a:xfrm>
          <a:prstGeom prst="rect">
            <a:avLst/>
          </a:prstGeom>
          <a:solidFill>
            <a:srgbClr val="FEB500"/>
          </a:solidFill>
        </p:spPr>
        <p:txBody>
          <a:bodyPr wrap="square" lIns="0" tIns="0" rIns="0" bIns="0" rtlCol="0">
            <a:spAutoFit/>
          </a:bodyPr>
          <a:lstStyle/>
          <a:p>
            <a:r>
              <a:rPr lang="vi-VN" sz="2800" dirty="0">
                <a:solidFill>
                  <a:schemeClr val="tx1">
                    <a:lumMod val="85000"/>
                    <a:lumOff val="15000"/>
                  </a:schemeClr>
                </a:solidFill>
                <a:latin typeface="#9Slide07 IcielBaliho Script" pitchFamily="2" charset="0"/>
              </a:rPr>
              <a:t>   Bước 4:</a:t>
            </a:r>
            <a:endParaRPr lang="en-US" sz="2800" dirty="0">
              <a:solidFill>
                <a:schemeClr val="tx1">
                  <a:lumMod val="85000"/>
                  <a:lumOff val="15000"/>
                </a:schemeClr>
              </a:solidFill>
              <a:latin typeface="#9Slide07 IcielBaliho Script" pitchFamily="2" charset="0"/>
            </a:endParaRPr>
          </a:p>
        </p:txBody>
      </p:sp>
      <p:sp>
        <p:nvSpPr>
          <p:cNvPr id="36" name="TextBox 35">
            <a:extLst>
              <a:ext uri="{FF2B5EF4-FFF2-40B4-BE49-F238E27FC236}">
                <a16:creationId xmlns:a16="http://schemas.microsoft.com/office/drawing/2014/main" id="{21D3F60B-0FA3-3B0C-4A61-13ABDF28D804}"/>
              </a:ext>
            </a:extLst>
          </p:cNvPr>
          <p:cNvSpPr txBox="1"/>
          <p:nvPr/>
        </p:nvSpPr>
        <p:spPr>
          <a:xfrm>
            <a:off x="2116576" y="5330713"/>
            <a:ext cx="8323052" cy="1061829"/>
          </a:xfrm>
          <a:prstGeom prst="rect">
            <a:avLst/>
          </a:prstGeom>
          <a:noFill/>
        </p:spPr>
        <p:txBody>
          <a:bodyPr wrap="square" lIns="0" tIns="0" rIns="0" bIns="0" rtlCol="0">
            <a:spAutoFit/>
          </a:bodyPr>
          <a:lstStyle/>
          <a:p>
            <a:pPr>
              <a:lnSpc>
                <a:spcPct val="150000"/>
              </a:lnSpc>
            </a:pPr>
            <a:r>
              <a:rPr lang="vi-VN" sz="2400" dirty="0">
                <a:latin typeface="#9Slide03 Arima Madurai Black" panose="00000A00000000000000" pitchFamily="2" charset="0"/>
                <a:cs typeface="#9Slide03 Arima Madurai Black" panose="00000A00000000000000" pitchFamily="2" charset="0"/>
              </a:rPr>
              <a:t>Đọc giá trị của góc hợp bởi hướng đối tượng cần xác định và hướng Bắc trên kim la bàn</a:t>
            </a:r>
          </a:p>
        </p:txBody>
      </p:sp>
    </p:spTree>
    <p:extLst>
      <p:ext uri="{BB962C8B-B14F-4D97-AF65-F5344CB8AC3E}">
        <p14:creationId xmlns:p14="http://schemas.microsoft.com/office/powerpoint/2010/main" val="15510463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5000"/>
                                  </p:iterate>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lt">
                                    <p:tmPct val="5000"/>
                                  </p:iterate>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par>
                          <p:cTn id="13" fill="hold">
                            <p:stCondLst>
                              <p:cond delay="625"/>
                            </p:stCondLst>
                            <p:childTnLst>
                              <p:par>
                                <p:cTn id="14" presetID="22" presetClass="entr" presetSubtype="8" fill="hold" grpId="0" nodeType="afterEffect">
                                  <p:stCondLst>
                                    <p:cond delay="0"/>
                                  </p:stCondLst>
                                  <p:iterate type="lt">
                                    <p:tmPct val="5000"/>
                                  </p:iterate>
                                  <p:childTnLst>
                                    <p:set>
                                      <p:cBhvr>
                                        <p:cTn id="15" dur="1" fill="hold">
                                          <p:stCondLst>
                                            <p:cond delay="0"/>
                                          </p:stCondLst>
                                        </p:cTn>
                                        <p:tgtEl>
                                          <p:spTgt spid="19"/>
                                        </p:tgtEl>
                                        <p:attrNameLst>
                                          <p:attrName>style.visibility</p:attrName>
                                        </p:attrNameLst>
                                      </p:cBhvr>
                                      <p:to>
                                        <p:strVal val="visible"/>
                                      </p:to>
                                    </p:set>
                                    <p:animEffect transition="in" filter="wipe(left)">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iterate type="lt">
                                    <p:tmPct val="5000"/>
                                  </p:iterate>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childTnLst>
                          </p:cTn>
                        </p:par>
                        <p:par>
                          <p:cTn id="22" fill="hold">
                            <p:stCondLst>
                              <p:cond delay="625"/>
                            </p:stCondLst>
                            <p:childTnLst>
                              <p:par>
                                <p:cTn id="23" presetID="22" presetClass="entr" presetSubtype="8" fill="hold" grpId="0" nodeType="afterEffect">
                                  <p:stCondLst>
                                    <p:cond delay="0"/>
                                  </p:stCondLst>
                                  <p:iterate type="lt">
                                    <p:tmPct val="5000"/>
                                  </p:iterate>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iterate type="lt">
                                    <p:tmPct val="5000"/>
                                  </p:iterate>
                                  <p:childTnLst>
                                    <p:set>
                                      <p:cBhvr>
                                        <p:cTn id="29" dur="1" fill="hold">
                                          <p:stCondLst>
                                            <p:cond delay="0"/>
                                          </p:stCondLst>
                                        </p:cTn>
                                        <p:tgtEl>
                                          <p:spTgt spid="27"/>
                                        </p:tgtEl>
                                        <p:attrNameLst>
                                          <p:attrName>style.visibility</p:attrName>
                                        </p:attrNameLst>
                                      </p:cBhvr>
                                      <p:to>
                                        <p:strVal val="visible"/>
                                      </p:to>
                                    </p:set>
                                    <p:animEffect transition="in" filter="wipe(left)">
                                      <p:cBhvr>
                                        <p:cTn id="30" dur="500"/>
                                        <p:tgtEl>
                                          <p:spTgt spid="27"/>
                                        </p:tgtEl>
                                      </p:cBhvr>
                                    </p:animEffect>
                                  </p:childTnLst>
                                </p:cTn>
                              </p:par>
                            </p:childTnLst>
                          </p:cTn>
                        </p:par>
                        <p:par>
                          <p:cTn id="31" fill="hold">
                            <p:stCondLst>
                              <p:cond delay="625"/>
                            </p:stCondLst>
                            <p:childTnLst>
                              <p:par>
                                <p:cTn id="32" presetID="22" presetClass="entr" presetSubtype="8" fill="hold" grpId="0" nodeType="afterEffect">
                                  <p:stCondLst>
                                    <p:cond delay="0"/>
                                  </p:stCondLst>
                                  <p:iterate type="lt">
                                    <p:tmPct val="5000"/>
                                  </p:iterate>
                                  <p:childTnLst>
                                    <p:set>
                                      <p:cBhvr>
                                        <p:cTn id="33" dur="1" fill="hold">
                                          <p:stCondLst>
                                            <p:cond delay="0"/>
                                          </p:stCondLst>
                                        </p:cTn>
                                        <p:tgtEl>
                                          <p:spTgt spid="28"/>
                                        </p:tgtEl>
                                        <p:attrNameLst>
                                          <p:attrName>style.visibility</p:attrName>
                                        </p:attrNameLst>
                                      </p:cBhvr>
                                      <p:to>
                                        <p:strVal val="visible"/>
                                      </p:to>
                                    </p:set>
                                    <p:animEffect transition="in" filter="wipe(left)">
                                      <p:cBhvr>
                                        <p:cTn id="34" dur="500"/>
                                        <p:tgtEl>
                                          <p:spTgt spid="28"/>
                                        </p:tgtEl>
                                      </p:cBhvr>
                                    </p:animEffect>
                                  </p:childTnLst>
                                </p:cTn>
                              </p:par>
                            </p:childTnLst>
                          </p:cTn>
                        </p:par>
                        <p:par>
                          <p:cTn id="35" fill="hold">
                            <p:stCondLst>
                              <p:cond delay="1800"/>
                            </p:stCondLst>
                            <p:childTnLst>
                              <p:par>
                                <p:cTn id="36" presetID="22" presetClass="entr" presetSubtype="8" fill="hold" grpId="0" nodeType="afterEffect">
                                  <p:stCondLst>
                                    <p:cond delay="0"/>
                                  </p:stCondLst>
                                  <p:iterate type="lt">
                                    <p:tmPct val="5000"/>
                                  </p:iterate>
                                  <p:childTnLst>
                                    <p:set>
                                      <p:cBhvr>
                                        <p:cTn id="37" dur="1" fill="hold">
                                          <p:stCondLst>
                                            <p:cond delay="0"/>
                                          </p:stCondLst>
                                        </p:cTn>
                                        <p:tgtEl>
                                          <p:spTgt spid="30"/>
                                        </p:tgtEl>
                                        <p:attrNameLst>
                                          <p:attrName>style.visibility</p:attrName>
                                        </p:attrNameLst>
                                      </p:cBhvr>
                                      <p:to>
                                        <p:strVal val="visible"/>
                                      </p:to>
                                    </p:set>
                                    <p:animEffect transition="in" filter="wipe(left)">
                                      <p:cBhvr>
                                        <p:cTn id="38" dur="500"/>
                                        <p:tgtEl>
                                          <p:spTgt spid="3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iterate type="lt">
                                    <p:tmPct val="5000"/>
                                  </p:iterate>
                                  <p:childTnLst>
                                    <p:set>
                                      <p:cBhvr>
                                        <p:cTn id="42" dur="1" fill="hold">
                                          <p:stCondLst>
                                            <p:cond delay="0"/>
                                          </p:stCondLst>
                                        </p:cTn>
                                        <p:tgtEl>
                                          <p:spTgt spid="32"/>
                                        </p:tgtEl>
                                        <p:attrNameLst>
                                          <p:attrName>style.visibility</p:attrName>
                                        </p:attrNameLst>
                                      </p:cBhvr>
                                      <p:to>
                                        <p:strVal val="visible"/>
                                      </p:to>
                                    </p:set>
                                    <p:animEffect transition="in" filter="wipe(left)">
                                      <p:cBhvr>
                                        <p:cTn id="43" dur="500"/>
                                        <p:tgtEl>
                                          <p:spTgt spid="32"/>
                                        </p:tgtEl>
                                      </p:cBhvr>
                                    </p:animEffect>
                                  </p:childTnLst>
                                </p:cTn>
                              </p:par>
                            </p:childTnLst>
                          </p:cTn>
                        </p:par>
                        <p:par>
                          <p:cTn id="44" fill="hold">
                            <p:stCondLst>
                              <p:cond delay="625"/>
                            </p:stCondLst>
                            <p:childTnLst>
                              <p:par>
                                <p:cTn id="45" presetID="22" presetClass="entr" presetSubtype="8" fill="hold" grpId="0" nodeType="afterEffect">
                                  <p:stCondLst>
                                    <p:cond delay="0"/>
                                  </p:stCondLst>
                                  <p:iterate type="lt">
                                    <p:tmPct val="5000"/>
                                  </p:iterate>
                                  <p:childTnLst>
                                    <p:set>
                                      <p:cBhvr>
                                        <p:cTn id="46" dur="1" fill="hold">
                                          <p:stCondLst>
                                            <p:cond delay="0"/>
                                          </p:stCondLst>
                                        </p:cTn>
                                        <p:tgtEl>
                                          <p:spTgt spid="36"/>
                                        </p:tgtEl>
                                        <p:attrNameLst>
                                          <p:attrName>style.visibility</p:attrName>
                                        </p:attrNameLst>
                                      </p:cBhvr>
                                      <p:to>
                                        <p:strVal val="visible"/>
                                      </p:to>
                                    </p:set>
                                    <p:animEffect transition="in" filter="wipe(left)">
                                      <p:cBhvr>
                                        <p:cTn id="4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p:bldP spid="24" grpId="0" animBg="1"/>
      <p:bldP spid="25" grpId="0"/>
      <p:bldP spid="27" grpId="0" animBg="1"/>
      <p:bldP spid="28" grpId="0"/>
      <p:bldP spid="30" grpId="0"/>
      <p:bldP spid="32" grpId="0" animBg="1"/>
      <p:bldP spid="36"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Diamond 20">
            <a:extLst>
              <a:ext uri="{FF2B5EF4-FFF2-40B4-BE49-F238E27FC236}">
                <a16:creationId xmlns:a16="http://schemas.microsoft.com/office/drawing/2014/main" id="{4B60670E-DDD5-A730-377D-40B091FCFEA2}"/>
              </a:ext>
            </a:extLst>
          </p:cNvPr>
          <p:cNvSpPr/>
          <p:nvPr/>
        </p:nvSpPr>
        <p:spPr>
          <a:xfrm flipH="1">
            <a:off x="12933114" y="-3258504"/>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2" name="Diamond 21">
            <a:extLst>
              <a:ext uri="{FF2B5EF4-FFF2-40B4-BE49-F238E27FC236}">
                <a16:creationId xmlns:a16="http://schemas.microsoft.com/office/drawing/2014/main" id="{767E3F2E-39AE-CB22-859C-386A778B97F9}"/>
              </a:ext>
            </a:extLst>
          </p:cNvPr>
          <p:cNvSpPr/>
          <p:nvPr/>
        </p:nvSpPr>
        <p:spPr>
          <a:xfrm rot="16200000" flipH="1">
            <a:off x="9473168" y="-4202617"/>
            <a:ext cx="7578895" cy="7578895"/>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3" name="Diamond 22">
            <a:extLst>
              <a:ext uri="{FF2B5EF4-FFF2-40B4-BE49-F238E27FC236}">
                <a16:creationId xmlns:a16="http://schemas.microsoft.com/office/drawing/2014/main" id="{75F5EBBB-3D97-49D1-24C1-C2D4409DFDA5}"/>
              </a:ext>
            </a:extLst>
          </p:cNvPr>
          <p:cNvSpPr/>
          <p:nvPr/>
        </p:nvSpPr>
        <p:spPr>
          <a:xfrm flipH="1">
            <a:off x="12846028" y="6515244"/>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6" name="Diamond 25">
            <a:extLst>
              <a:ext uri="{FF2B5EF4-FFF2-40B4-BE49-F238E27FC236}">
                <a16:creationId xmlns:a16="http://schemas.microsoft.com/office/drawing/2014/main" id="{C69CD2A0-4531-24C2-AC06-D471B61490B0}"/>
              </a:ext>
            </a:extLst>
          </p:cNvPr>
          <p:cNvSpPr/>
          <p:nvPr/>
        </p:nvSpPr>
        <p:spPr>
          <a:xfrm>
            <a:off x="-4788753" y="-349522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9" name="Diamond 28">
            <a:extLst>
              <a:ext uri="{FF2B5EF4-FFF2-40B4-BE49-F238E27FC236}">
                <a16:creationId xmlns:a16="http://schemas.microsoft.com/office/drawing/2014/main" id="{110CAF69-C787-B7F0-CDD6-C812884E8153}"/>
              </a:ext>
            </a:extLst>
          </p:cNvPr>
          <p:cNvSpPr/>
          <p:nvPr/>
        </p:nvSpPr>
        <p:spPr>
          <a:xfrm rot="5400000">
            <a:off x="-4103801" y="-4016032"/>
            <a:ext cx="6943434" cy="6943434"/>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33" name="Diamond 32">
            <a:extLst>
              <a:ext uri="{FF2B5EF4-FFF2-40B4-BE49-F238E27FC236}">
                <a16:creationId xmlns:a16="http://schemas.microsoft.com/office/drawing/2014/main" id="{88AD8290-FCD9-1EE7-9E68-4349507493EF}"/>
              </a:ext>
            </a:extLst>
          </p:cNvPr>
          <p:cNvSpPr/>
          <p:nvPr/>
        </p:nvSpPr>
        <p:spPr>
          <a:xfrm>
            <a:off x="-4977629" y="455310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34" name="Rectangle: Rounded Corners 33">
            <a:extLst>
              <a:ext uri="{FF2B5EF4-FFF2-40B4-BE49-F238E27FC236}">
                <a16:creationId xmlns:a16="http://schemas.microsoft.com/office/drawing/2014/main" id="{2AC9430D-64CE-8702-113E-2437EE82C2F2}"/>
              </a:ext>
            </a:extLst>
          </p:cNvPr>
          <p:cNvSpPr/>
          <p:nvPr/>
        </p:nvSpPr>
        <p:spPr>
          <a:xfrm>
            <a:off x="1828800" y="342034"/>
            <a:ext cx="1550657" cy="647466"/>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5" name="TextBox 34">
            <a:extLst>
              <a:ext uri="{FF2B5EF4-FFF2-40B4-BE49-F238E27FC236}">
                <a16:creationId xmlns:a16="http://schemas.microsoft.com/office/drawing/2014/main" id="{0C5523A3-9B2C-AD6D-13D3-515EB09B7DCB}"/>
              </a:ext>
            </a:extLst>
          </p:cNvPr>
          <p:cNvSpPr txBox="1"/>
          <p:nvPr/>
        </p:nvSpPr>
        <p:spPr>
          <a:xfrm>
            <a:off x="2329892" y="453628"/>
            <a:ext cx="1403908" cy="369332"/>
          </a:xfrm>
          <a:prstGeom prst="rect">
            <a:avLst/>
          </a:prstGeom>
          <a:noFill/>
        </p:spPr>
        <p:txBody>
          <a:bodyPr wrap="square" lIns="0" tIns="0" rIns="0" bIns="0" rtlCol="0">
            <a:spAutoFit/>
          </a:bodyPr>
          <a:lstStyle/>
          <a:p>
            <a:r>
              <a:rPr lang="en-US" sz="2400" dirty="0">
                <a:solidFill>
                  <a:schemeClr val="tx1">
                    <a:lumMod val="85000"/>
                    <a:lumOff val="15000"/>
                  </a:schemeClr>
                </a:solidFill>
                <a:latin typeface="#9Slide07 Cadena" panose="02000503000000020004" pitchFamily="2" charset="0"/>
              </a:rPr>
              <a:t>La </a:t>
            </a:r>
            <a:r>
              <a:rPr lang="en-US" sz="2400" dirty="0" err="1">
                <a:solidFill>
                  <a:schemeClr val="tx1">
                    <a:lumMod val="85000"/>
                    <a:lumOff val="15000"/>
                  </a:schemeClr>
                </a:solidFill>
                <a:latin typeface="#9Slide07 Cadena" panose="02000503000000020004" pitchFamily="2" charset="0"/>
              </a:rPr>
              <a:t>Bàn</a:t>
            </a:r>
            <a:endParaRPr lang="en-US" sz="2400" dirty="0">
              <a:solidFill>
                <a:schemeClr val="tx1">
                  <a:lumMod val="85000"/>
                  <a:lumOff val="15000"/>
                </a:schemeClr>
              </a:solidFill>
              <a:latin typeface="#9Slide07 Cadena" panose="02000503000000020004" pitchFamily="2" charset="0"/>
            </a:endParaRPr>
          </a:p>
        </p:txBody>
      </p:sp>
      <p:sp>
        <p:nvSpPr>
          <p:cNvPr id="42" name="Oval 41">
            <a:extLst>
              <a:ext uri="{FF2B5EF4-FFF2-40B4-BE49-F238E27FC236}">
                <a16:creationId xmlns:a16="http://schemas.microsoft.com/office/drawing/2014/main" id="{3EAA6EEB-6DAD-381E-5FD1-388D9C0F38B4}"/>
              </a:ext>
            </a:extLst>
          </p:cNvPr>
          <p:cNvSpPr/>
          <p:nvPr/>
        </p:nvSpPr>
        <p:spPr>
          <a:xfrm rot="5400000">
            <a:off x="1466196" y="278968"/>
            <a:ext cx="725209" cy="725209"/>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43" name="Picture 6">
            <a:extLst>
              <a:ext uri="{FF2B5EF4-FFF2-40B4-BE49-F238E27FC236}">
                <a16:creationId xmlns:a16="http://schemas.microsoft.com/office/drawing/2014/main" id="{1BE2D3D6-A63D-08B7-1DA7-3AF299ACE1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6654" y="392662"/>
            <a:ext cx="497821" cy="49782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831CD0D0-E102-6131-8C8C-86841C7810B1}"/>
              </a:ext>
            </a:extLst>
          </p:cNvPr>
          <p:cNvSpPr txBox="1"/>
          <p:nvPr/>
        </p:nvSpPr>
        <p:spPr>
          <a:xfrm>
            <a:off x="3448546" y="1122115"/>
            <a:ext cx="5294908" cy="400110"/>
          </a:xfrm>
          <a:prstGeom prst="rect">
            <a:avLst/>
          </a:prstGeom>
          <a:solidFill>
            <a:srgbClr val="FEB500"/>
          </a:solidFill>
        </p:spPr>
        <p:txBody>
          <a:bodyPr wrap="square" lIns="0" tIns="0" rIns="0" bIns="0" rtlCol="0">
            <a:spAutoFit/>
          </a:bodyPr>
          <a:lstStyle/>
          <a:p>
            <a:pPr algn="ctr"/>
            <a:r>
              <a:rPr lang="vi-VN" sz="2600" dirty="0">
                <a:solidFill>
                  <a:schemeClr val="tx1">
                    <a:lumMod val="85000"/>
                    <a:lumOff val="15000"/>
                  </a:schemeClr>
                </a:solidFill>
                <a:latin typeface="#9Slide07 IcielBaliho Script" pitchFamily="2" charset="0"/>
              </a:rPr>
              <a:t>Một số cách xác định phương hướng</a:t>
            </a:r>
            <a:endParaRPr lang="en-US" sz="2600" dirty="0">
              <a:solidFill>
                <a:schemeClr val="tx1">
                  <a:lumMod val="85000"/>
                  <a:lumOff val="15000"/>
                </a:schemeClr>
              </a:solidFill>
              <a:latin typeface="#9Slide07 IcielBaliho Script" pitchFamily="2" charset="0"/>
            </a:endParaRPr>
          </a:p>
        </p:txBody>
      </p:sp>
      <p:pic>
        <p:nvPicPr>
          <p:cNvPr id="2" name="Sinh Tồn Trong Rừng- Cách xác định phương hướng khi bị lạc trong rừng sâu">
            <a:hlinkClick r:id="" action="ppaction://media"/>
            <a:extLst>
              <a:ext uri="{FF2B5EF4-FFF2-40B4-BE49-F238E27FC236}">
                <a16:creationId xmlns:a16="http://schemas.microsoft.com/office/drawing/2014/main" id="{2675652C-0600-1C25-5CE3-BE38CF604E3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48702" y="1617834"/>
            <a:ext cx="8819908" cy="4961198"/>
          </a:xfrm>
          <a:prstGeom prst="rect">
            <a:avLst/>
          </a:prstGeom>
        </p:spPr>
      </p:pic>
    </p:spTree>
    <p:extLst>
      <p:ext uri="{BB962C8B-B14F-4D97-AF65-F5344CB8AC3E}">
        <p14:creationId xmlns:p14="http://schemas.microsoft.com/office/powerpoint/2010/main" val="38761239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5000"/>
                                  </p:iterate>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par>
                                <p:cTn id="8" presetID="53"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fltVal val="0"/>
                                          </p:val>
                                        </p:tav>
                                        <p:tav tm="100000">
                                          <p:val>
                                            <p:strVal val="#ppt_w"/>
                                          </p:val>
                                        </p:tav>
                                      </p:tavLst>
                                    </p:anim>
                                    <p:anim calcmode="lin" valueType="num">
                                      <p:cBhvr>
                                        <p:cTn id="11" dur="500" fill="hold"/>
                                        <p:tgtEl>
                                          <p:spTgt spid="2"/>
                                        </p:tgtEl>
                                        <p:attrNameLst>
                                          <p:attrName>ppt_h</p:attrName>
                                        </p:attrNameLst>
                                      </p:cBhvr>
                                      <p:tavLst>
                                        <p:tav tm="0">
                                          <p:val>
                                            <p:fltVal val="0"/>
                                          </p:val>
                                        </p:tav>
                                        <p:tav tm="100000">
                                          <p:val>
                                            <p:strVal val="#ppt_h"/>
                                          </p:val>
                                        </p:tav>
                                      </p:tavLst>
                                    </p:anim>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3217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17" fill="hold" display="0">
                  <p:stCondLst>
                    <p:cond delay="indefinite"/>
                  </p:stCondLst>
                </p:cTn>
                <p:tgtEl>
                  <p:spTgt spid="2"/>
                </p:tgtEl>
              </p:cMediaNode>
            </p:video>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
                                        </p:tgtEl>
                                      </p:cBhvr>
                                    </p:cmd>
                                  </p:childTnLst>
                                </p:cTn>
                              </p:par>
                            </p:childTnLst>
                          </p:cTn>
                        </p:par>
                      </p:childTnLst>
                    </p:cTn>
                  </p:par>
                </p:childTnLst>
              </p:cTn>
              <p:nextCondLst>
                <p:cond evt="onClick" delay="0">
                  <p:tgtEl>
                    <p:spTgt spid="2"/>
                  </p:tgtEl>
                </p:cond>
              </p:nextCondLst>
            </p:seq>
          </p:childTnLst>
        </p:cTn>
      </p:par>
    </p:tnLst>
    <p:bldLst>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82BB5B0A-9A65-4BDC-7113-15E3D111BA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5906" y="4959074"/>
            <a:ext cx="1620138" cy="1620138"/>
          </a:xfrm>
          <a:prstGeom prst="rect">
            <a:avLst/>
          </a:prstGeom>
        </p:spPr>
      </p:pic>
      <p:sp>
        <p:nvSpPr>
          <p:cNvPr id="22" name="Diamond 21">
            <a:extLst>
              <a:ext uri="{FF2B5EF4-FFF2-40B4-BE49-F238E27FC236}">
                <a16:creationId xmlns:a16="http://schemas.microsoft.com/office/drawing/2014/main" id="{767E3F2E-39AE-CB22-859C-386A778B97F9}"/>
              </a:ext>
            </a:extLst>
          </p:cNvPr>
          <p:cNvSpPr/>
          <p:nvPr/>
        </p:nvSpPr>
        <p:spPr>
          <a:xfrm rot="16200000" flipH="1">
            <a:off x="11049000" y="1336797"/>
            <a:ext cx="4507417" cy="4507417"/>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3" name="Diamond 22">
            <a:extLst>
              <a:ext uri="{FF2B5EF4-FFF2-40B4-BE49-F238E27FC236}">
                <a16:creationId xmlns:a16="http://schemas.microsoft.com/office/drawing/2014/main" id="{75F5EBBB-3D97-49D1-24C1-C2D4409DFDA5}"/>
              </a:ext>
            </a:extLst>
          </p:cNvPr>
          <p:cNvSpPr/>
          <p:nvPr/>
        </p:nvSpPr>
        <p:spPr>
          <a:xfrm flipH="1">
            <a:off x="10860367" y="403859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pic>
        <p:nvPicPr>
          <p:cNvPr id="27" name="Picture 26">
            <a:extLst>
              <a:ext uri="{FF2B5EF4-FFF2-40B4-BE49-F238E27FC236}">
                <a16:creationId xmlns:a16="http://schemas.microsoft.com/office/drawing/2014/main" id="{2A0B5276-D71F-59FC-5966-62352DE0D0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2008" y="3671658"/>
            <a:ext cx="3489912" cy="3178818"/>
          </a:xfrm>
          <a:prstGeom prst="rect">
            <a:avLst/>
          </a:prstGeom>
        </p:spPr>
      </p:pic>
      <p:sp>
        <p:nvSpPr>
          <p:cNvPr id="21" name="Diamond 20">
            <a:extLst>
              <a:ext uri="{FF2B5EF4-FFF2-40B4-BE49-F238E27FC236}">
                <a16:creationId xmlns:a16="http://schemas.microsoft.com/office/drawing/2014/main" id="{4B60670E-DDD5-A730-377D-40B091FCFEA2}"/>
              </a:ext>
            </a:extLst>
          </p:cNvPr>
          <p:cNvSpPr/>
          <p:nvPr/>
        </p:nvSpPr>
        <p:spPr>
          <a:xfrm flipH="1">
            <a:off x="10842438" y="-79110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6" name="Diamond 25">
            <a:extLst>
              <a:ext uri="{FF2B5EF4-FFF2-40B4-BE49-F238E27FC236}">
                <a16:creationId xmlns:a16="http://schemas.microsoft.com/office/drawing/2014/main" id="{C69CD2A0-4531-24C2-AC06-D471B61490B0}"/>
              </a:ext>
            </a:extLst>
          </p:cNvPr>
          <p:cNvSpPr/>
          <p:nvPr/>
        </p:nvSpPr>
        <p:spPr>
          <a:xfrm>
            <a:off x="-2590801" y="-800066"/>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29" name="Diamond 28">
            <a:extLst>
              <a:ext uri="{FF2B5EF4-FFF2-40B4-BE49-F238E27FC236}">
                <a16:creationId xmlns:a16="http://schemas.microsoft.com/office/drawing/2014/main" id="{110CAF69-C787-B7F0-CDD6-C812884E8153}"/>
              </a:ext>
            </a:extLst>
          </p:cNvPr>
          <p:cNvSpPr/>
          <p:nvPr/>
        </p:nvSpPr>
        <p:spPr>
          <a:xfrm rot="5400000">
            <a:off x="-2984650" y="1523382"/>
            <a:ext cx="4129488" cy="4129488"/>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33" name="Diamond 32">
            <a:extLst>
              <a:ext uri="{FF2B5EF4-FFF2-40B4-BE49-F238E27FC236}">
                <a16:creationId xmlns:a16="http://schemas.microsoft.com/office/drawing/2014/main" id="{88AD8290-FCD9-1EE7-9E68-4349507493EF}"/>
              </a:ext>
            </a:extLst>
          </p:cNvPr>
          <p:cNvSpPr/>
          <p:nvPr/>
        </p:nvSpPr>
        <p:spPr>
          <a:xfrm>
            <a:off x="-2590800" y="4038600"/>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3 Arima Madurai Black" panose="00000A00000000000000" pitchFamily="2" charset="0"/>
              <a:ea typeface="+mn-ea"/>
              <a:cs typeface="+mn-cs"/>
            </a:endParaRPr>
          </a:p>
        </p:txBody>
      </p:sp>
      <p:sp>
        <p:nvSpPr>
          <p:cNvPr id="14" name="TextBox 13">
            <a:extLst>
              <a:ext uri="{FF2B5EF4-FFF2-40B4-BE49-F238E27FC236}">
                <a16:creationId xmlns:a16="http://schemas.microsoft.com/office/drawing/2014/main" id="{FE0376B9-4897-C99C-7D7F-5F2875F6046B}"/>
              </a:ext>
            </a:extLst>
          </p:cNvPr>
          <p:cNvSpPr txBox="1"/>
          <p:nvPr/>
        </p:nvSpPr>
        <p:spPr>
          <a:xfrm>
            <a:off x="1087280" y="535744"/>
            <a:ext cx="9961720" cy="615553"/>
          </a:xfrm>
          <a:prstGeom prst="rect">
            <a:avLst/>
          </a:prstGeom>
          <a:noFill/>
        </p:spPr>
        <p:txBody>
          <a:bodyPr wrap="square" lIns="0" tIns="0" rIns="0" bIns="0" rtlCol="0">
            <a:spAutoFit/>
          </a:bodyPr>
          <a:lstStyle/>
          <a:p>
            <a:pPr algn="ctr"/>
            <a:r>
              <a:rPr lang="en-US" sz="4000" dirty="0">
                <a:solidFill>
                  <a:schemeClr val="tx1">
                    <a:lumMod val="85000"/>
                    <a:lumOff val="15000"/>
                  </a:schemeClr>
                </a:solidFill>
                <a:latin typeface="#9Slide07 Cadena" panose="02000503000000020004" pitchFamily="2" charset="0"/>
              </a:rPr>
              <a:t>TỪ TRƯỜNG TRÁI ĐẤT – SỬ DỤNG LA BÀN</a:t>
            </a:r>
          </a:p>
        </p:txBody>
      </p:sp>
      <p:pic>
        <p:nvPicPr>
          <p:cNvPr id="15" name="Picture 6">
            <a:extLst>
              <a:ext uri="{FF2B5EF4-FFF2-40B4-BE49-F238E27FC236}">
                <a16:creationId xmlns:a16="http://schemas.microsoft.com/office/drawing/2014/main" id="{9F274C7A-3150-D15E-835D-55F9C70347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476" y="1259366"/>
            <a:ext cx="671717" cy="671717"/>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B540F402-0B30-3FFA-0C11-2C1CF677BB2A}"/>
              </a:ext>
            </a:extLst>
          </p:cNvPr>
          <p:cNvSpPr txBox="1"/>
          <p:nvPr/>
        </p:nvSpPr>
        <p:spPr>
          <a:xfrm>
            <a:off x="1533826" y="1318264"/>
            <a:ext cx="9873552" cy="507831"/>
          </a:xfrm>
          <a:prstGeom prst="rect">
            <a:avLst/>
          </a:prstGeom>
          <a:noFill/>
        </p:spPr>
        <p:txBody>
          <a:bodyPr wrap="square" lIns="0" tIns="0" rIns="0" bIns="0" rtlCol="0">
            <a:spAutoFit/>
          </a:bodyPr>
          <a:lstStyle/>
          <a:p>
            <a:pPr>
              <a:lnSpc>
                <a:spcPct val="150000"/>
              </a:lnSpc>
            </a:pPr>
            <a:r>
              <a:rPr lang="en-US" sz="2400" dirty="0" err="1">
                <a:latin typeface="#9Slide03 Arima Madurai Black" panose="00000A00000000000000" pitchFamily="2" charset="0"/>
                <a:cs typeface="#9Slide03 Arima Madurai Black" panose="00000A00000000000000" pitchFamily="2" charset="0"/>
              </a:rPr>
              <a:t>Trong</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hệ</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Mặt</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Trời</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Trái</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Đất</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là</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một</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trong</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những</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hành</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tinh</a:t>
            </a:r>
            <a:r>
              <a:rPr lang="en-US" sz="2400" dirty="0">
                <a:latin typeface="#9Slide03 Arima Madurai Black" panose="00000A00000000000000" pitchFamily="2" charset="0"/>
                <a:cs typeface="#9Slide03 Arima Madurai Black" panose="00000A00000000000000" pitchFamily="2" charset="0"/>
              </a:rPr>
              <a:t> có </a:t>
            </a:r>
            <a:r>
              <a:rPr lang="en-US" sz="2400" dirty="0" err="1">
                <a:latin typeface="#9Slide03 Arima Madurai Black" panose="00000A00000000000000" pitchFamily="2" charset="0"/>
                <a:cs typeface="#9Slide03 Arima Madurai Black" panose="00000A00000000000000" pitchFamily="2" charset="0"/>
              </a:rPr>
              <a:t>từ</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trường</a:t>
            </a:r>
            <a:endParaRPr lang="vi-VN" sz="2400" dirty="0">
              <a:latin typeface="#9Slide03 Arima Madurai Black" panose="00000A00000000000000" pitchFamily="2" charset="0"/>
              <a:cs typeface="#9Slide03 Arima Madurai Black" panose="00000A00000000000000" pitchFamily="2" charset="0"/>
            </a:endParaRPr>
          </a:p>
        </p:txBody>
      </p:sp>
      <p:pic>
        <p:nvPicPr>
          <p:cNvPr id="18" name="Picture 4" descr="Phong cách cắt giấy xếp lớp vector Sơ đồ từ trường Trái đất">
            <a:extLst>
              <a:ext uri="{FF2B5EF4-FFF2-40B4-BE49-F238E27FC236}">
                <a16:creationId xmlns:a16="http://schemas.microsoft.com/office/drawing/2014/main" id="{F9075218-9DC0-E32B-92C2-5BC4522593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9044" y="1993061"/>
            <a:ext cx="2537533" cy="175597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a:extLst>
              <a:ext uri="{FF2B5EF4-FFF2-40B4-BE49-F238E27FC236}">
                <a16:creationId xmlns:a16="http://schemas.microsoft.com/office/drawing/2014/main" id="{2709E345-C95A-5EDF-8710-C9DE972DAF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874" y="3700236"/>
            <a:ext cx="671717" cy="67171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547BD230-768F-75D6-6D42-4FE6BE74B388}"/>
              </a:ext>
            </a:extLst>
          </p:cNvPr>
          <p:cNvSpPr txBox="1"/>
          <p:nvPr/>
        </p:nvSpPr>
        <p:spPr>
          <a:xfrm>
            <a:off x="1441224" y="3759134"/>
            <a:ext cx="7004274" cy="507831"/>
          </a:xfrm>
          <a:prstGeom prst="rect">
            <a:avLst/>
          </a:prstGeom>
          <a:noFill/>
        </p:spPr>
        <p:txBody>
          <a:bodyPr wrap="square" lIns="0" tIns="0" rIns="0" bIns="0" rtlCol="0">
            <a:spAutoFit/>
          </a:bodyPr>
          <a:lstStyle/>
          <a:p>
            <a:pPr>
              <a:lnSpc>
                <a:spcPct val="150000"/>
              </a:lnSpc>
            </a:pPr>
            <a:r>
              <a:rPr lang="en-US" sz="2400" dirty="0" err="1">
                <a:latin typeface="#9Slide03 Arima Madurai Black" panose="00000A00000000000000" pitchFamily="2" charset="0"/>
                <a:cs typeface="#9Slide03 Arima Madurai Black" panose="00000A00000000000000" pitchFamily="2" charset="0"/>
              </a:rPr>
              <a:t>Cực</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Bắc</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địa</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từ</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và</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cực</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Bắc</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địa</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lí</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không</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trùng</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nhau</a:t>
            </a:r>
            <a:endParaRPr lang="vi-VN" sz="2400" dirty="0">
              <a:latin typeface="#9Slide03 Arima Madurai Black" panose="00000A00000000000000" pitchFamily="2" charset="0"/>
              <a:cs typeface="#9Slide03 Arima Madurai Black" panose="00000A00000000000000" pitchFamily="2" charset="0"/>
            </a:endParaRPr>
          </a:p>
        </p:txBody>
      </p:sp>
      <p:pic>
        <p:nvPicPr>
          <p:cNvPr id="25" name="Picture 24">
            <a:extLst>
              <a:ext uri="{FF2B5EF4-FFF2-40B4-BE49-F238E27FC236}">
                <a16:creationId xmlns:a16="http://schemas.microsoft.com/office/drawing/2014/main" id="{642AE67E-BC4E-5B92-C4AA-D9C5452E3FD7}"/>
              </a:ext>
            </a:extLst>
          </p:cNvPr>
          <p:cNvPicPr>
            <a:picLocks noChangeAspect="1"/>
          </p:cNvPicPr>
          <p:nvPr/>
        </p:nvPicPr>
        <p:blipFill rotWithShape="1">
          <a:blip r:embed="rId6">
            <a:extLst>
              <a:ext uri="{28A0092B-C50C-407E-A947-70E740481C1C}">
                <a14:useLocalDpi xmlns:a14="http://schemas.microsoft.com/office/drawing/2010/main" val="0"/>
              </a:ext>
            </a:extLst>
          </a:blip>
          <a:srcRect b="4807"/>
          <a:stretch/>
        </p:blipFill>
        <p:spPr>
          <a:xfrm>
            <a:off x="6085333" y="1987730"/>
            <a:ext cx="3359594" cy="1836452"/>
          </a:xfrm>
          <a:prstGeom prst="rect">
            <a:avLst/>
          </a:prstGeom>
        </p:spPr>
      </p:pic>
      <p:pic>
        <p:nvPicPr>
          <p:cNvPr id="28" name="Picture 6">
            <a:extLst>
              <a:ext uri="{FF2B5EF4-FFF2-40B4-BE49-F238E27FC236}">
                <a16:creationId xmlns:a16="http://schemas.microsoft.com/office/drawing/2014/main" id="{03A52D78-41FF-3210-7EC6-B2DF62DCF3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838" y="4456409"/>
            <a:ext cx="671717" cy="67171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7A42B48C-514D-2FAA-9F4B-3BFE2E959173}"/>
              </a:ext>
            </a:extLst>
          </p:cNvPr>
          <p:cNvSpPr txBox="1"/>
          <p:nvPr/>
        </p:nvSpPr>
        <p:spPr>
          <a:xfrm>
            <a:off x="1439187" y="4515307"/>
            <a:ext cx="7498805" cy="507831"/>
          </a:xfrm>
          <a:prstGeom prst="rect">
            <a:avLst/>
          </a:prstGeom>
          <a:noFill/>
        </p:spPr>
        <p:txBody>
          <a:bodyPr wrap="square" lIns="0" tIns="0" rIns="0" bIns="0" rtlCol="0">
            <a:spAutoFit/>
          </a:bodyPr>
          <a:lstStyle/>
          <a:p>
            <a:pPr>
              <a:lnSpc>
                <a:spcPct val="150000"/>
              </a:lnSpc>
            </a:pPr>
            <a:r>
              <a:rPr lang="en-US" sz="2400" dirty="0" err="1">
                <a:latin typeface="#9Slide03 Arima Madurai Black" panose="00000A00000000000000" pitchFamily="2" charset="0"/>
                <a:cs typeface="#9Slide03 Arima Madurai Black" panose="00000A00000000000000" pitchFamily="2" charset="0"/>
              </a:rPr>
              <a:t>Sử</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dụng</a:t>
            </a:r>
            <a:r>
              <a:rPr lang="en-US" sz="2400" dirty="0">
                <a:latin typeface="#9Slide03 Arima Madurai Black" panose="00000A00000000000000" pitchFamily="2" charset="0"/>
                <a:cs typeface="#9Slide03 Arima Madurai Black" panose="00000A00000000000000" pitchFamily="2" charset="0"/>
              </a:rPr>
              <a:t> la </a:t>
            </a:r>
            <a:r>
              <a:rPr lang="en-US" sz="2400" dirty="0" err="1">
                <a:latin typeface="#9Slide03 Arima Madurai Black" panose="00000A00000000000000" pitchFamily="2" charset="0"/>
                <a:cs typeface="#9Slide03 Arima Madurai Black" panose="00000A00000000000000" pitchFamily="2" charset="0"/>
              </a:rPr>
              <a:t>bàn</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để</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xác</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định</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hướng</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địa</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lí</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của</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đối</a:t>
            </a:r>
            <a:r>
              <a:rPr lang="en-US" sz="2400" dirty="0">
                <a:latin typeface="#9Slide03 Arima Madurai Black" panose="00000A00000000000000" pitchFamily="2" charset="0"/>
                <a:cs typeface="#9Slide03 Arima Madurai Black" panose="00000A00000000000000" pitchFamily="2" charset="0"/>
              </a:rPr>
              <a:t> </a:t>
            </a:r>
            <a:r>
              <a:rPr lang="en-US" sz="2400" dirty="0" err="1">
                <a:latin typeface="#9Slide03 Arima Madurai Black" panose="00000A00000000000000" pitchFamily="2" charset="0"/>
                <a:cs typeface="#9Slide03 Arima Madurai Black" panose="00000A00000000000000" pitchFamily="2" charset="0"/>
              </a:rPr>
              <a:t>tượng</a:t>
            </a:r>
            <a:endParaRPr lang="vi-VN" sz="24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7723184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00"/>
                            </p:stCondLst>
                            <p:childTnLst>
                              <p:par>
                                <p:cTn id="11" presetID="22" presetClass="entr" presetSubtype="8" fill="hold" grpId="0" nodeType="afterEffect">
                                  <p:stCondLst>
                                    <p:cond delay="0"/>
                                  </p:stCondLst>
                                  <p:iterate type="lt">
                                    <p:tmPct val="5000"/>
                                  </p:iterate>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childTnLst>
                          </p:cTn>
                        </p:par>
                        <p:par>
                          <p:cTn id="14" fill="hold">
                            <p:stCondLst>
                              <p:cond delay="2350"/>
                            </p:stCondLst>
                            <p:childTnLst>
                              <p:par>
                                <p:cTn id="15" presetID="53" presetClass="entr" presetSubtype="16"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childTnLst>
                          </p:cTn>
                        </p:par>
                        <p:par>
                          <p:cTn id="20" fill="hold">
                            <p:stCondLst>
                              <p:cond delay="2850"/>
                            </p:stCondLst>
                            <p:childTnLst>
                              <p:par>
                                <p:cTn id="21" presetID="53" presetClass="entr" presetSubtype="16"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fltVal val="0"/>
                                          </p:val>
                                        </p:tav>
                                        <p:tav tm="100000">
                                          <p:val>
                                            <p:strVal val="#ppt_w"/>
                                          </p:val>
                                        </p:tav>
                                      </p:tavLst>
                                    </p:anim>
                                    <p:anim calcmode="lin" valueType="num">
                                      <p:cBhvr>
                                        <p:cTn id="24" dur="500" fill="hold"/>
                                        <p:tgtEl>
                                          <p:spTgt spid="25"/>
                                        </p:tgtEl>
                                        <p:attrNameLst>
                                          <p:attrName>ppt_h</p:attrName>
                                        </p:attrNameLst>
                                      </p:cBhvr>
                                      <p:tavLst>
                                        <p:tav tm="0">
                                          <p:val>
                                            <p:fltVal val="0"/>
                                          </p:val>
                                        </p:tav>
                                        <p:tav tm="100000">
                                          <p:val>
                                            <p:strVal val="#ppt_h"/>
                                          </p:val>
                                        </p:tav>
                                      </p:tavLst>
                                    </p:anim>
                                    <p:animEffect transition="in" filter="fade">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500" fill="hold"/>
                                        <p:tgtEl>
                                          <p:spTgt spid="19"/>
                                        </p:tgtEl>
                                        <p:attrNameLst>
                                          <p:attrName>ppt_w</p:attrName>
                                        </p:attrNameLst>
                                      </p:cBhvr>
                                      <p:tavLst>
                                        <p:tav tm="0">
                                          <p:val>
                                            <p:fltVal val="0"/>
                                          </p:val>
                                        </p:tav>
                                        <p:tav tm="100000">
                                          <p:val>
                                            <p:strVal val="#ppt_w"/>
                                          </p:val>
                                        </p:tav>
                                      </p:tavLst>
                                    </p:anim>
                                    <p:anim calcmode="lin" valueType="num">
                                      <p:cBhvr>
                                        <p:cTn id="31" dur="500" fill="hold"/>
                                        <p:tgtEl>
                                          <p:spTgt spid="19"/>
                                        </p:tgtEl>
                                        <p:attrNameLst>
                                          <p:attrName>ppt_h</p:attrName>
                                        </p:attrNameLst>
                                      </p:cBhvr>
                                      <p:tavLst>
                                        <p:tav tm="0">
                                          <p:val>
                                            <p:fltVal val="0"/>
                                          </p:val>
                                        </p:tav>
                                        <p:tav tm="100000">
                                          <p:val>
                                            <p:strVal val="#ppt_h"/>
                                          </p:val>
                                        </p:tav>
                                      </p:tavLst>
                                    </p:anim>
                                    <p:animEffect transition="in" filter="fade">
                                      <p:cBhvr>
                                        <p:cTn id="32" dur="500"/>
                                        <p:tgtEl>
                                          <p:spTgt spid="19"/>
                                        </p:tgtEl>
                                      </p:cBhvr>
                                    </p:animEffect>
                                  </p:childTnLst>
                                </p:cTn>
                              </p:par>
                            </p:childTnLst>
                          </p:cTn>
                        </p:par>
                        <p:par>
                          <p:cTn id="33" fill="hold">
                            <p:stCondLst>
                              <p:cond delay="500"/>
                            </p:stCondLst>
                            <p:childTnLst>
                              <p:par>
                                <p:cTn id="34" presetID="22" presetClass="entr" presetSubtype="8" fill="hold" grpId="0" nodeType="afterEffect">
                                  <p:stCondLst>
                                    <p:cond delay="0"/>
                                  </p:stCondLst>
                                  <p:iterate type="lt">
                                    <p:tmPct val="5000"/>
                                  </p:iterate>
                                  <p:childTnLst>
                                    <p:set>
                                      <p:cBhvr>
                                        <p:cTn id="35" dur="1" fill="hold">
                                          <p:stCondLst>
                                            <p:cond delay="0"/>
                                          </p:stCondLst>
                                        </p:cTn>
                                        <p:tgtEl>
                                          <p:spTgt spid="20"/>
                                        </p:tgtEl>
                                        <p:attrNameLst>
                                          <p:attrName>style.visibility</p:attrName>
                                        </p:attrNameLst>
                                      </p:cBhvr>
                                      <p:to>
                                        <p:strVal val="visible"/>
                                      </p:to>
                                    </p:set>
                                    <p:animEffect transition="in" filter="wipe(left)">
                                      <p:cBhvr>
                                        <p:cTn id="36" dur="500"/>
                                        <p:tgtEl>
                                          <p:spTgt spid="20"/>
                                        </p:tgtEl>
                                      </p:cBhvr>
                                    </p:animEffect>
                                  </p:childTnLst>
                                </p:cTn>
                              </p:par>
                            </p:childTnLst>
                          </p:cTn>
                        </p:par>
                        <p:par>
                          <p:cTn id="37" fill="hold">
                            <p:stCondLst>
                              <p:cond delay="1925"/>
                            </p:stCondLst>
                            <p:childTnLst>
                              <p:par>
                                <p:cTn id="38" presetID="53" presetClass="entr" presetSubtype="16" fill="hold" nodeType="after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p:cTn id="40" dur="500" fill="hold"/>
                                        <p:tgtEl>
                                          <p:spTgt spid="27"/>
                                        </p:tgtEl>
                                        <p:attrNameLst>
                                          <p:attrName>ppt_w</p:attrName>
                                        </p:attrNameLst>
                                      </p:cBhvr>
                                      <p:tavLst>
                                        <p:tav tm="0">
                                          <p:val>
                                            <p:fltVal val="0"/>
                                          </p:val>
                                        </p:tav>
                                        <p:tav tm="100000">
                                          <p:val>
                                            <p:strVal val="#ppt_w"/>
                                          </p:val>
                                        </p:tav>
                                      </p:tavLst>
                                    </p:anim>
                                    <p:anim calcmode="lin" valueType="num">
                                      <p:cBhvr>
                                        <p:cTn id="41" dur="500" fill="hold"/>
                                        <p:tgtEl>
                                          <p:spTgt spid="27"/>
                                        </p:tgtEl>
                                        <p:attrNameLst>
                                          <p:attrName>ppt_h</p:attrName>
                                        </p:attrNameLst>
                                      </p:cBhvr>
                                      <p:tavLst>
                                        <p:tav tm="0">
                                          <p:val>
                                            <p:fltVal val="0"/>
                                          </p:val>
                                        </p:tav>
                                        <p:tav tm="100000">
                                          <p:val>
                                            <p:strVal val="#ppt_h"/>
                                          </p:val>
                                        </p:tav>
                                      </p:tavLst>
                                    </p:anim>
                                    <p:animEffect transition="in" filter="fade">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p:cTn id="47" dur="500" fill="hold"/>
                                        <p:tgtEl>
                                          <p:spTgt spid="28"/>
                                        </p:tgtEl>
                                        <p:attrNameLst>
                                          <p:attrName>ppt_w</p:attrName>
                                        </p:attrNameLst>
                                      </p:cBhvr>
                                      <p:tavLst>
                                        <p:tav tm="0">
                                          <p:val>
                                            <p:fltVal val="0"/>
                                          </p:val>
                                        </p:tav>
                                        <p:tav tm="100000">
                                          <p:val>
                                            <p:strVal val="#ppt_w"/>
                                          </p:val>
                                        </p:tav>
                                      </p:tavLst>
                                    </p:anim>
                                    <p:anim calcmode="lin" valueType="num">
                                      <p:cBhvr>
                                        <p:cTn id="48" dur="500" fill="hold"/>
                                        <p:tgtEl>
                                          <p:spTgt spid="28"/>
                                        </p:tgtEl>
                                        <p:attrNameLst>
                                          <p:attrName>ppt_h</p:attrName>
                                        </p:attrNameLst>
                                      </p:cBhvr>
                                      <p:tavLst>
                                        <p:tav tm="0">
                                          <p:val>
                                            <p:fltVal val="0"/>
                                          </p:val>
                                        </p:tav>
                                        <p:tav tm="100000">
                                          <p:val>
                                            <p:strVal val="#ppt_h"/>
                                          </p:val>
                                        </p:tav>
                                      </p:tavLst>
                                    </p:anim>
                                    <p:animEffect transition="in" filter="fade">
                                      <p:cBhvr>
                                        <p:cTn id="49" dur="500"/>
                                        <p:tgtEl>
                                          <p:spTgt spid="28"/>
                                        </p:tgtEl>
                                      </p:cBhvr>
                                    </p:animEffect>
                                  </p:childTnLst>
                                </p:cTn>
                              </p:par>
                            </p:childTnLst>
                          </p:cTn>
                        </p:par>
                        <p:par>
                          <p:cTn id="50" fill="hold">
                            <p:stCondLst>
                              <p:cond delay="500"/>
                            </p:stCondLst>
                            <p:childTnLst>
                              <p:par>
                                <p:cTn id="51" presetID="22" presetClass="entr" presetSubtype="8" fill="hold" grpId="0" nodeType="afterEffect">
                                  <p:stCondLst>
                                    <p:cond delay="0"/>
                                  </p:stCondLst>
                                  <p:iterate type="lt">
                                    <p:tmPct val="5000"/>
                                  </p:iterate>
                                  <p:childTnLst>
                                    <p:set>
                                      <p:cBhvr>
                                        <p:cTn id="52" dur="1" fill="hold">
                                          <p:stCondLst>
                                            <p:cond delay="0"/>
                                          </p:stCondLst>
                                        </p:cTn>
                                        <p:tgtEl>
                                          <p:spTgt spid="30"/>
                                        </p:tgtEl>
                                        <p:attrNameLst>
                                          <p:attrName>style.visibility</p:attrName>
                                        </p:attrNameLst>
                                      </p:cBhvr>
                                      <p:to>
                                        <p:strVal val="visible"/>
                                      </p:to>
                                    </p:set>
                                    <p:animEffect transition="in" filter="wipe(left)">
                                      <p:cBhvr>
                                        <p:cTn id="53" dur="500"/>
                                        <p:tgtEl>
                                          <p:spTgt spid="30"/>
                                        </p:tgtEl>
                                      </p:cBhvr>
                                    </p:animEffect>
                                  </p:childTnLst>
                                </p:cTn>
                              </p:par>
                            </p:childTnLst>
                          </p:cTn>
                        </p:par>
                        <p:par>
                          <p:cTn id="54" fill="hold">
                            <p:stCondLst>
                              <p:cond delay="2000"/>
                            </p:stCondLst>
                            <p:childTnLst>
                              <p:par>
                                <p:cTn id="55" presetID="53" presetClass="entr" presetSubtype="16" fill="hold" nodeType="afterEffect">
                                  <p:stCondLst>
                                    <p:cond delay="0"/>
                                  </p:stCondLst>
                                  <p:childTnLst>
                                    <p:set>
                                      <p:cBhvr>
                                        <p:cTn id="56" dur="1" fill="hold">
                                          <p:stCondLst>
                                            <p:cond delay="0"/>
                                          </p:stCondLst>
                                        </p:cTn>
                                        <p:tgtEl>
                                          <p:spTgt spid="31"/>
                                        </p:tgtEl>
                                        <p:attrNameLst>
                                          <p:attrName>style.visibility</p:attrName>
                                        </p:attrNameLst>
                                      </p:cBhvr>
                                      <p:to>
                                        <p:strVal val="visible"/>
                                      </p:to>
                                    </p:set>
                                    <p:anim calcmode="lin" valueType="num">
                                      <p:cBhvr>
                                        <p:cTn id="57" dur="500" fill="hold"/>
                                        <p:tgtEl>
                                          <p:spTgt spid="31"/>
                                        </p:tgtEl>
                                        <p:attrNameLst>
                                          <p:attrName>ppt_w</p:attrName>
                                        </p:attrNameLst>
                                      </p:cBhvr>
                                      <p:tavLst>
                                        <p:tav tm="0">
                                          <p:val>
                                            <p:fltVal val="0"/>
                                          </p:val>
                                        </p:tav>
                                        <p:tav tm="100000">
                                          <p:val>
                                            <p:strVal val="#ppt_w"/>
                                          </p:val>
                                        </p:tav>
                                      </p:tavLst>
                                    </p:anim>
                                    <p:anim calcmode="lin" valueType="num">
                                      <p:cBhvr>
                                        <p:cTn id="58" dur="500" fill="hold"/>
                                        <p:tgtEl>
                                          <p:spTgt spid="31"/>
                                        </p:tgtEl>
                                        <p:attrNameLst>
                                          <p:attrName>ppt_h</p:attrName>
                                        </p:attrNameLst>
                                      </p:cBhvr>
                                      <p:tavLst>
                                        <p:tav tm="0">
                                          <p:val>
                                            <p:fltVal val="0"/>
                                          </p:val>
                                        </p:tav>
                                        <p:tav tm="100000">
                                          <p:val>
                                            <p:strVal val="#ppt_h"/>
                                          </p:val>
                                        </p:tav>
                                      </p:tavLst>
                                    </p:anim>
                                    <p:animEffect transition="in" filter="fade">
                                      <p:cBhvr>
                                        <p:cTn id="5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p:bldP spid="30"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24F9E4-6109-4344-BE33-27CD91857233}"/>
              </a:ext>
            </a:extLst>
          </p:cNvPr>
          <p:cNvSpPr txBox="1"/>
          <p:nvPr/>
        </p:nvSpPr>
        <p:spPr>
          <a:xfrm>
            <a:off x="1832012" y="2438400"/>
            <a:ext cx="8527976" cy="2123658"/>
          </a:xfrm>
          <a:prstGeom prst="rect">
            <a:avLst/>
          </a:prstGeom>
          <a:noFill/>
        </p:spPr>
        <p:txBody>
          <a:bodyPr wrap="none" lIns="0" tIns="0" rIns="0" bIns="0" rtlCol="0">
            <a:spAutoFit/>
          </a:bodyPr>
          <a:lstStyle/>
          <a:p>
            <a:pPr algn="ctr"/>
            <a:r>
              <a:rPr lang="en-US" sz="13800" dirty="0">
                <a:solidFill>
                  <a:schemeClr val="accent6">
                    <a:lumMod val="75000"/>
                  </a:schemeClr>
                </a:solidFill>
                <a:latin typeface="#9Slide07 Cadena" panose="02000503000000020004" pitchFamily="2" charset="0"/>
              </a:rPr>
              <a:t>LUYỆN TẬP</a:t>
            </a:r>
          </a:p>
        </p:txBody>
      </p:sp>
      <p:sp>
        <p:nvSpPr>
          <p:cNvPr id="3" name="Diamond 2">
            <a:extLst>
              <a:ext uri="{FF2B5EF4-FFF2-40B4-BE49-F238E27FC236}">
                <a16:creationId xmlns:a16="http://schemas.microsoft.com/office/drawing/2014/main" id="{028BA3C8-1DFD-45AB-B8CF-754259292EE4}"/>
              </a:ext>
            </a:extLst>
          </p:cNvPr>
          <p:cNvSpPr/>
          <p:nvPr/>
        </p:nvSpPr>
        <p:spPr>
          <a:xfrm flipH="1">
            <a:off x="9942464" y="-97787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4" name="Diamond 3">
            <a:extLst>
              <a:ext uri="{FF2B5EF4-FFF2-40B4-BE49-F238E27FC236}">
                <a16:creationId xmlns:a16="http://schemas.microsoft.com/office/drawing/2014/main" id="{CE38A821-32ED-42A9-9D65-374DEA327C36}"/>
              </a:ext>
            </a:extLst>
          </p:cNvPr>
          <p:cNvSpPr/>
          <p:nvPr/>
        </p:nvSpPr>
        <p:spPr>
          <a:xfrm rot="16200000" flipH="1">
            <a:off x="10582245"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5" name="Diamond 4">
            <a:extLst>
              <a:ext uri="{FF2B5EF4-FFF2-40B4-BE49-F238E27FC236}">
                <a16:creationId xmlns:a16="http://schemas.microsoft.com/office/drawing/2014/main" id="{F82AB7D1-C985-492D-839B-720627273F40}"/>
              </a:ext>
            </a:extLst>
          </p:cNvPr>
          <p:cNvSpPr/>
          <p:nvPr/>
        </p:nvSpPr>
        <p:spPr>
          <a:xfrm flipH="1">
            <a:off x="9942464" y="3905198"/>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7" name="Diamond 6">
            <a:extLst>
              <a:ext uri="{FF2B5EF4-FFF2-40B4-BE49-F238E27FC236}">
                <a16:creationId xmlns:a16="http://schemas.microsoft.com/office/drawing/2014/main" id="{8CCEA5DF-B0A6-48D2-BE56-B6D932F41F86}"/>
              </a:ext>
            </a:extLst>
          </p:cNvPr>
          <p:cNvSpPr/>
          <p:nvPr/>
        </p:nvSpPr>
        <p:spPr>
          <a:xfrm>
            <a:off x="-1752993" y="-97787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8" name="Diamond 7">
            <a:extLst>
              <a:ext uri="{FF2B5EF4-FFF2-40B4-BE49-F238E27FC236}">
                <a16:creationId xmlns:a16="http://schemas.microsoft.com/office/drawing/2014/main" id="{739F2926-138D-4DBB-9585-07E79BF4CA79}"/>
              </a:ext>
            </a:extLst>
          </p:cNvPr>
          <p:cNvSpPr/>
          <p:nvPr/>
        </p:nvSpPr>
        <p:spPr>
          <a:xfrm rot="5400000">
            <a:off x="-2392774"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9" name="Diamond 8">
            <a:extLst>
              <a:ext uri="{FF2B5EF4-FFF2-40B4-BE49-F238E27FC236}">
                <a16:creationId xmlns:a16="http://schemas.microsoft.com/office/drawing/2014/main" id="{AC2C4499-E4B9-45E3-8CD1-3E5FB26B71F3}"/>
              </a:ext>
            </a:extLst>
          </p:cNvPr>
          <p:cNvSpPr/>
          <p:nvPr/>
        </p:nvSpPr>
        <p:spPr>
          <a:xfrm>
            <a:off x="-1752993" y="3905198"/>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7" name="TextBox 16">
            <a:extLst>
              <a:ext uri="{FF2B5EF4-FFF2-40B4-BE49-F238E27FC236}">
                <a16:creationId xmlns:a16="http://schemas.microsoft.com/office/drawing/2014/main" id="{3B4E69D4-6E0A-DA84-9D45-61202A7817DF}"/>
              </a:ext>
            </a:extLst>
          </p:cNvPr>
          <p:cNvSpPr txBox="1"/>
          <p:nvPr/>
        </p:nvSpPr>
        <p:spPr>
          <a:xfrm>
            <a:off x="983565" y="-2452529"/>
            <a:ext cx="10405059" cy="1107996"/>
          </a:xfrm>
          <a:prstGeom prst="rect">
            <a:avLst/>
          </a:prstGeom>
          <a:noFill/>
        </p:spPr>
        <p:txBody>
          <a:bodyPr wrap="square" lIns="0" tIns="0" rIns="0" bIns="0" rtlCol="0">
            <a:spAutoFit/>
          </a:bodyPr>
          <a:lstStyle/>
          <a:p>
            <a:pPr algn="ctr"/>
            <a:r>
              <a:rPr lang="en-US" sz="3600" dirty="0" err="1">
                <a:solidFill>
                  <a:schemeClr val="tx1">
                    <a:lumMod val="85000"/>
                    <a:lumOff val="15000"/>
                  </a:schemeClr>
                </a:solidFill>
                <a:latin typeface="#9Slide07 Cadena" panose="02000503000000020004" pitchFamily="2" charset="0"/>
              </a:rPr>
              <a:t>Câu</a:t>
            </a:r>
            <a:r>
              <a:rPr lang="en-US" sz="3600" dirty="0">
                <a:solidFill>
                  <a:schemeClr val="tx1">
                    <a:lumMod val="85000"/>
                    <a:lumOff val="15000"/>
                  </a:schemeClr>
                </a:solidFill>
                <a:latin typeface="#9Slide07 Cadena" panose="02000503000000020004" pitchFamily="2" charset="0"/>
              </a:rPr>
              <a:t> 1: </a:t>
            </a:r>
            <a:r>
              <a:rPr lang="en-US" sz="3600" dirty="0" err="1">
                <a:solidFill>
                  <a:schemeClr val="tx1">
                    <a:lumMod val="85000"/>
                    <a:lumOff val="15000"/>
                  </a:schemeClr>
                </a:solidFill>
                <a:latin typeface="#9Slide07 Cadena" panose="02000503000000020004" pitchFamily="2" charset="0"/>
              </a:rPr>
              <a:t>Vì</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sao</a:t>
            </a:r>
            <a:r>
              <a:rPr lang="en-US" sz="3600" dirty="0">
                <a:solidFill>
                  <a:schemeClr val="tx1">
                    <a:lumMod val="85000"/>
                    <a:lumOff val="15000"/>
                  </a:schemeClr>
                </a:solidFill>
                <a:latin typeface="#9Slide07 Cadena" panose="02000503000000020004" pitchFamily="2" charset="0"/>
              </a:rPr>
              <a:t> có </a:t>
            </a:r>
            <a:r>
              <a:rPr lang="en-US" sz="3600" dirty="0" err="1">
                <a:solidFill>
                  <a:schemeClr val="tx1">
                    <a:lumMod val="85000"/>
                    <a:lumOff val="15000"/>
                  </a:schemeClr>
                </a:solidFill>
                <a:latin typeface="#9Slide07 Cadena" panose="02000503000000020004" pitchFamily="2" charset="0"/>
              </a:rPr>
              <a:t>thể</a:t>
            </a:r>
            <a:r>
              <a:rPr lang="en-US" sz="3600" dirty="0">
                <a:solidFill>
                  <a:schemeClr val="tx1">
                    <a:lumMod val="85000"/>
                    <a:lumOff val="15000"/>
                  </a:schemeClr>
                </a:solidFill>
                <a:latin typeface="#9Slide07 Cadena" panose="02000503000000020004" pitchFamily="2" charset="0"/>
              </a:rPr>
              <a:t> nói </a:t>
            </a:r>
            <a:r>
              <a:rPr lang="en-US" sz="3600" dirty="0" err="1">
                <a:solidFill>
                  <a:schemeClr val="tx1">
                    <a:lumMod val="85000"/>
                    <a:lumOff val="15000"/>
                  </a:schemeClr>
                </a:solidFill>
                <a:latin typeface="#9Slide07 Cadena" panose="02000503000000020004" pitchFamily="2" charset="0"/>
              </a:rPr>
              <a:t>Trái</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Đất</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là</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một</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thanh</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nam</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châm</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khổng</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lồ</a:t>
            </a:r>
            <a:r>
              <a:rPr lang="en-US" sz="3600" dirty="0">
                <a:solidFill>
                  <a:schemeClr val="tx1">
                    <a:lumMod val="85000"/>
                    <a:lumOff val="15000"/>
                  </a:schemeClr>
                </a:solidFill>
                <a:latin typeface="#9Slide07 Cadena" panose="02000503000000020004" pitchFamily="2" charset="0"/>
              </a:rPr>
              <a:t>?</a:t>
            </a:r>
          </a:p>
        </p:txBody>
      </p:sp>
      <p:sp>
        <p:nvSpPr>
          <p:cNvPr id="18" name="AAA">
            <a:extLst>
              <a:ext uri="{FF2B5EF4-FFF2-40B4-BE49-F238E27FC236}">
                <a16:creationId xmlns:a16="http://schemas.microsoft.com/office/drawing/2014/main" id="{9F8F1D82-6C23-2072-3235-465B594146A3}"/>
              </a:ext>
            </a:extLst>
          </p:cNvPr>
          <p:cNvSpPr/>
          <p:nvPr/>
        </p:nvSpPr>
        <p:spPr>
          <a:xfrm>
            <a:off x="-6507574" y="484588"/>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85000"/>
                    <a:lumOff val="15000"/>
                  </a:schemeClr>
                </a:solidFill>
                <a:latin typeface="#9Slide03 Arima Madurai Black" panose="00000A00000000000000" pitchFamily="2" charset="0"/>
              </a:rPr>
              <a:t>A. </a:t>
            </a:r>
            <a:r>
              <a:rPr lang="en-US" sz="2400" dirty="0" err="1">
                <a:solidFill>
                  <a:schemeClr val="tx1">
                    <a:lumMod val="85000"/>
                    <a:lumOff val="15000"/>
                  </a:schemeClr>
                </a:solidFill>
                <a:latin typeface="#9Slide03 Arima Madurai Black" panose="00000A00000000000000" pitchFamily="2" charset="0"/>
              </a:rPr>
              <a:t>Vì</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Trái</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Đất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hút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tất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cả</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các</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vật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về</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phía</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nó</a:t>
            </a:r>
            <a:r>
              <a:rPr lang="en-US" sz="2400" dirty="0">
                <a:solidFill>
                  <a:schemeClr val="tx1">
                    <a:lumMod val="85000"/>
                    <a:lumOff val="15000"/>
                  </a:schemeClr>
                </a:solidFill>
                <a:latin typeface="#9Slide03 Arima Madurai Black" panose="00000A00000000000000" pitchFamily="2" charset="0"/>
              </a:rPr>
              <a:t>.</a:t>
            </a:r>
          </a:p>
        </p:txBody>
      </p:sp>
      <p:sp>
        <p:nvSpPr>
          <p:cNvPr id="19" name="BBB">
            <a:extLst>
              <a:ext uri="{FF2B5EF4-FFF2-40B4-BE49-F238E27FC236}">
                <a16:creationId xmlns:a16="http://schemas.microsoft.com/office/drawing/2014/main" id="{6CBE03A8-929C-6D2E-398D-34F833610079}"/>
              </a:ext>
            </a:extLst>
          </p:cNvPr>
          <p:cNvSpPr/>
          <p:nvPr/>
        </p:nvSpPr>
        <p:spPr>
          <a:xfrm>
            <a:off x="14122859" y="984264"/>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85000"/>
                    <a:lumOff val="15000"/>
                  </a:schemeClr>
                </a:solidFill>
                <a:latin typeface="#9Slide03 Arima Madurai Black" panose="00000A00000000000000" pitchFamily="2" charset="0"/>
              </a:rPr>
              <a:t>B. </a:t>
            </a:r>
            <a:r>
              <a:rPr lang="en-US" sz="2400" dirty="0" err="1">
                <a:solidFill>
                  <a:schemeClr val="tx1">
                    <a:lumMod val="85000"/>
                    <a:lumOff val="15000"/>
                  </a:schemeClr>
                </a:solidFill>
                <a:latin typeface="#9Slide03 Arima Madurai Black" panose="00000A00000000000000" pitchFamily="2" charset="0"/>
              </a:rPr>
              <a:t>Vì</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sao</a:t>
            </a:r>
            <a:r>
              <a:rPr lang="en-US" sz="2400" dirty="0">
                <a:solidFill>
                  <a:schemeClr val="tx1">
                    <a:lumMod val="85000"/>
                    <a:lumOff val="15000"/>
                  </a:schemeClr>
                </a:solidFill>
                <a:latin typeface="#9Slide03 Arima Madurai Black" panose="00000A00000000000000" pitchFamily="2" charset="0"/>
              </a:rPr>
              <a:t> có </a:t>
            </a:r>
            <a:r>
              <a:rPr lang="en-US" sz="2400" dirty="0" err="1">
                <a:solidFill>
                  <a:schemeClr val="tx1">
                    <a:lumMod val="85000"/>
                    <a:lumOff val="15000"/>
                  </a:schemeClr>
                </a:solidFill>
                <a:latin typeface="#9Slide03 Arima Madurai Black" panose="00000A00000000000000" pitchFamily="2" charset="0"/>
              </a:rPr>
              <a:t>thể</a:t>
            </a:r>
            <a:r>
              <a:rPr lang="en-US" sz="2400" dirty="0">
                <a:solidFill>
                  <a:schemeClr val="tx1">
                    <a:lumMod val="85000"/>
                    <a:lumOff val="15000"/>
                  </a:schemeClr>
                </a:solidFill>
                <a:latin typeface="#9Slide03 Arima Madurai Black" panose="00000A00000000000000" pitchFamily="2" charset="0"/>
              </a:rPr>
              <a:t> nói </a:t>
            </a:r>
            <a:r>
              <a:rPr lang="en-US" sz="2400" dirty="0" err="1">
                <a:solidFill>
                  <a:schemeClr val="tx1">
                    <a:lumMod val="85000"/>
                    <a:lumOff val="15000"/>
                  </a:schemeClr>
                </a:solidFill>
                <a:latin typeface="#9Slide03 Arima Madurai Black" panose="00000A00000000000000" pitchFamily="2" charset="0"/>
              </a:rPr>
              <a:t>Trái</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Đất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là</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một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thanh</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nam</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châm</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khổng</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lồ</a:t>
            </a:r>
            <a:r>
              <a:rPr lang="en-US" sz="2400" dirty="0">
                <a:solidFill>
                  <a:schemeClr val="tx1">
                    <a:lumMod val="85000"/>
                    <a:lumOff val="15000"/>
                  </a:schemeClr>
                </a:solidFill>
                <a:latin typeface="#9Slide03 Arima Madurai Black" panose="00000A00000000000000" pitchFamily="2" charset="0"/>
              </a:rPr>
              <a:t>?</a:t>
            </a:r>
          </a:p>
        </p:txBody>
      </p:sp>
      <p:sp>
        <p:nvSpPr>
          <p:cNvPr id="20" name="DDD">
            <a:extLst>
              <a:ext uri="{FF2B5EF4-FFF2-40B4-BE49-F238E27FC236}">
                <a16:creationId xmlns:a16="http://schemas.microsoft.com/office/drawing/2014/main" id="{3E660D29-EF41-D3B7-3D9B-CCB9CD1647AD}"/>
              </a:ext>
            </a:extLst>
          </p:cNvPr>
          <p:cNvSpPr/>
          <p:nvPr/>
        </p:nvSpPr>
        <p:spPr>
          <a:xfrm>
            <a:off x="12192000" y="7531737"/>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85000"/>
                    <a:lumOff val="15000"/>
                  </a:schemeClr>
                </a:solidFill>
                <a:latin typeface="#9Slide03 Arima Madurai Black" panose="00000A00000000000000" pitchFamily="2" charset="0"/>
              </a:rPr>
              <a:t>D. </a:t>
            </a:r>
            <a:r>
              <a:rPr lang="en-US" sz="2400" dirty="0" err="1">
                <a:solidFill>
                  <a:schemeClr val="tx1">
                    <a:lumMod val="85000"/>
                    <a:lumOff val="15000"/>
                  </a:schemeClr>
                </a:solidFill>
                <a:latin typeface="#9Slide03 Arima Madurai Black" panose="00000A00000000000000" pitchFamily="2" charset="0"/>
              </a:rPr>
              <a:t>Vì</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trên</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bề</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mặt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Trái</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Đất</a:t>
            </a:r>
            <a:r>
              <a:rPr lang="en-US" sz="2400" dirty="0">
                <a:solidFill>
                  <a:schemeClr val="tx1">
                    <a:lumMod val="85000"/>
                    <a:lumOff val="15000"/>
                  </a:schemeClr>
                </a:solidFill>
                <a:latin typeface="#9Slide03 Arima Madurai Black" panose="00000A00000000000000" pitchFamily="2" charset="0"/>
              </a:rPr>
              <a:t> có </a:t>
            </a:r>
            <a:r>
              <a:rPr lang="en-US" sz="2400" dirty="0" err="1">
                <a:solidFill>
                  <a:schemeClr val="tx1">
                    <a:lumMod val="85000"/>
                    <a:lumOff val="15000"/>
                  </a:schemeClr>
                </a:solidFill>
                <a:latin typeface="#9Slide03 Arima Madurai Black" panose="00000A00000000000000" pitchFamily="2" charset="0"/>
              </a:rPr>
              <a:t>nhiều</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mỏ</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đá</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nam</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châm</a:t>
            </a:r>
            <a:r>
              <a:rPr lang="en-US" sz="2400" dirty="0">
                <a:solidFill>
                  <a:schemeClr val="tx1">
                    <a:lumMod val="85000"/>
                    <a:lumOff val="15000"/>
                  </a:schemeClr>
                </a:solidFill>
                <a:latin typeface="#9Slide03 Arima Madurai Black" panose="00000A00000000000000" pitchFamily="2" charset="0"/>
              </a:rPr>
              <a:t>.</a:t>
            </a:r>
          </a:p>
        </p:txBody>
      </p:sp>
      <p:sp>
        <p:nvSpPr>
          <p:cNvPr id="21" name="CCC">
            <a:extLst>
              <a:ext uri="{FF2B5EF4-FFF2-40B4-BE49-F238E27FC236}">
                <a16:creationId xmlns:a16="http://schemas.microsoft.com/office/drawing/2014/main" id="{3ED40580-CDB9-FE8B-CEFC-7BC3523CD62A}"/>
              </a:ext>
            </a:extLst>
          </p:cNvPr>
          <p:cNvSpPr/>
          <p:nvPr/>
        </p:nvSpPr>
        <p:spPr>
          <a:xfrm>
            <a:off x="-2257388" y="8311124"/>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85000"/>
                    <a:lumOff val="15000"/>
                  </a:schemeClr>
                </a:solidFill>
                <a:latin typeface="#9Slide03 Arima Madurai Black" panose="00000A00000000000000" pitchFamily="2" charset="0"/>
              </a:rPr>
              <a:t>C. </a:t>
            </a:r>
            <a:r>
              <a:rPr lang="vi-VN" sz="2400" dirty="0">
                <a:solidFill>
                  <a:schemeClr val="tx1">
                    <a:lumMod val="85000"/>
                    <a:lumOff val="15000"/>
                  </a:schemeClr>
                </a:solidFill>
                <a:latin typeface="#9Slide03 Arima Madurai Black" panose="00000A00000000000000" pitchFamily="2" charset="0"/>
              </a:rPr>
              <a:t>Vì Trái Đất hút các vật bằng sắt thép mạnh hơn các vật làm bằng vật liệu khác.</a:t>
            </a:r>
            <a:endParaRPr lang="en-US" sz="2400" dirty="0">
              <a:solidFill>
                <a:schemeClr val="tx1">
                  <a:lumMod val="85000"/>
                  <a:lumOff val="15000"/>
                </a:schemeClr>
              </a:solidFill>
              <a:latin typeface="#9Slide03 Arima Madurai Black" panose="00000A00000000000000" pitchFamily="2" charset="0"/>
            </a:endParaRPr>
          </a:p>
        </p:txBody>
      </p:sp>
    </p:spTree>
    <p:extLst>
      <p:ext uri="{BB962C8B-B14F-4D97-AF65-F5344CB8AC3E}">
        <p14:creationId xmlns:p14="http://schemas.microsoft.com/office/powerpoint/2010/main" val="271042021"/>
      </p:ext>
    </p:extLst>
  </p:cSld>
  <p:clrMapOvr>
    <a:masterClrMapping/>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600587D-2C3D-4B41-B6CD-775F3512EC78}"/>
              </a:ext>
            </a:extLst>
          </p:cNvPr>
          <p:cNvSpPr txBox="1"/>
          <p:nvPr/>
        </p:nvSpPr>
        <p:spPr>
          <a:xfrm>
            <a:off x="12734597" y="-551336"/>
            <a:ext cx="1955664" cy="830997"/>
          </a:xfrm>
          <a:prstGeom prst="rect">
            <a:avLst/>
          </a:prstGeom>
          <a:noFill/>
        </p:spPr>
        <p:txBody>
          <a:bodyPr wrap="none" lIns="0" tIns="0" rIns="0" bIns="0" rtlCol="0">
            <a:spAutoFit/>
          </a:bodyPr>
          <a:lstStyle/>
          <a:p>
            <a:pPr algn="l"/>
            <a:r>
              <a:rPr lang="en-US" sz="5400" dirty="0">
                <a:solidFill>
                  <a:schemeClr val="tx1">
                    <a:lumMod val="85000"/>
                    <a:lumOff val="15000"/>
                  </a:schemeClr>
                </a:solidFill>
                <a:latin typeface="#9Slide07 Cadena" panose="02000503000000020004" pitchFamily="2" charset="0"/>
              </a:rPr>
              <a:t>Bài 20</a:t>
            </a:r>
          </a:p>
        </p:txBody>
      </p:sp>
      <p:sp>
        <p:nvSpPr>
          <p:cNvPr id="10" name="TextBox 9">
            <a:extLst>
              <a:ext uri="{FF2B5EF4-FFF2-40B4-BE49-F238E27FC236}">
                <a16:creationId xmlns:a16="http://schemas.microsoft.com/office/drawing/2014/main" id="{E30EC845-8DC0-4FC4-9977-14F69DFF599B}"/>
              </a:ext>
            </a:extLst>
          </p:cNvPr>
          <p:cNvSpPr txBox="1"/>
          <p:nvPr/>
        </p:nvSpPr>
        <p:spPr>
          <a:xfrm>
            <a:off x="12547724" y="5238859"/>
            <a:ext cx="3832731" cy="3323987"/>
          </a:xfrm>
          <a:prstGeom prst="rect">
            <a:avLst/>
          </a:prstGeom>
          <a:noFill/>
        </p:spPr>
        <p:txBody>
          <a:bodyPr wrap="square" lIns="0" tIns="0" rIns="0" bIns="0" rtlCol="0">
            <a:spAutoFit/>
          </a:bodyPr>
          <a:lstStyle/>
          <a:p>
            <a:pPr algn="ctr"/>
            <a:r>
              <a:rPr lang="en-US" sz="5400" dirty="0">
                <a:solidFill>
                  <a:schemeClr val="tx1">
                    <a:lumMod val="85000"/>
                    <a:lumOff val="15000"/>
                  </a:schemeClr>
                </a:solidFill>
                <a:latin typeface="#9Slide07 Cadena" panose="02000503000000020004" pitchFamily="2" charset="0"/>
              </a:rPr>
              <a:t>TỪ TRƯỜNG TRÁI ĐẤT – SỬ DỤNG LA BÀN</a:t>
            </a:r>
          </a:p>
        </p:txBody>
      </p:sp>
      <p:sp>
        <p:nvSpPr>
          <p:cNvPr id="2" name="Rectangle 1">
            <a:extLst>
              <a:ext uri="{FF2B5EF4-FFF2-40B4-BE49-F238E27FC236}">
                <a16:creationId xmlns:a16="http://schemas.microsoft.com/office/drawing/2014/main" id="{A4174ECA-9C20-4509-8108-DF3C07681E51}"/>
              </a:ext>
            </a:extLst>
          </p:cNvPr>
          <p:cNvSpPr/>
          <p:nvPr/>
        </p:nvSpPr>
        <p:spPr>
          <a:xfrm>
            <a:off x="12445885" y="3317606"/>
            <a:ext cx="1431878" cy="285751"/>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lt1">
                    <a:alpha val="0"/>
                  </a:schemeClr>
                </a:solidFill>
                <a:latin typeface="#9Slide03 Arima Madurai Black" panose="00000A00000000000000" pitchFamily="2" charset="0"/>
              </a:rPr>
              <a:t>1</a:t>
            </a:r>
          </a:p>
        </p:txBody>
      </p:sp>
      <p:sp>
        <p:nvSpPr>
          <p:cNvPr id="7" name="Rectangle 6">
            <a:extLst>
              <a:ext uri="{FF2B5EF4-FFF2-40B4-BE49-F238E27FC236}">
                <a16:creationId xmlns:a16="http://schemas.microsoft.com/office/drawing/2014/main" id="{8C4AFFE1-5FB9-451D-BBF0-98F9FC0AEE7D}"/>
              </a:ext>
            </a:extLst>
          </p:cNvPr>
          <p:cNvSpPr/>
          <p:nvPr/>
        </p:nvSpPr>
        <p:spPr>
          <a:xfrm>
            <a:off x="13516699" y="3310953"/>
            <a:ext cx="1431878" cy="28575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lt1">
                    <a:alpha val="0"/>
                  </a:schemeClr>
                </a:solidFill>
                <a:latin typeface="#9Slide03 Arima Madurai Black" panose="00000A00000000000000" pitchFamily="2" charset="0"/>
              </a:rPr>
              <a:t>2</a:t>
            </a:r>
          </a:p>
        </p:txBody>
      </p:sp>
      <p:sp>
        <p:nvSpPr>
          <p:cNvPr id="8" name="Rectangle 7">
            <a:extLst>
              <a:ext uri="{FF2B5EF4-FFF2-40B4-BE49-F238E27FC236}">
                <a16:creationId xmlns:a16="http://schemas.microsoft.com/office/drawing/2014/main" id="{3BA53D03-B858-4D21-9C9D-5C15E41A6D78}"/>
              </a:ext>
            </a:extLst>
          </p:cNvPr>
          <p:cNvSpPr/>
          <p:nvPr/>
        </p:nvSpPr>
        <p:spPr>
          <a:xfrm>
            <a:off x="14948577" y="3310953"/>
            <a:ext cx="1431878" cy="28575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lt1">
                    <a:alpha val="0"/>
                  </a:schemeClr>
                </a:solidFill>
                <a:latin typeface="#9Slide03 Arima Madurai Black" panose="00000A00000000000000" pitchFamily="2" charset="0"/>
              </a:rPr>
              <a:t>3</a:t>
            </a:r>
          </a:p>
        </p:txBody>
      </p:sp>
      <p:sp>
        <p:nvSpPr>
          <p:cNvPr id="12" name="Diamond 11">
            <a:extLst>
              <a:ext uri="{FF2B5EF4-FFF2-40B4-BE49-F238E27FC236}">
                <a16:creationId xmlns:a16="http://schemas.microsoft.com/office/drawing/2014/main" id="{40B46B01-58B8-4933-AE19-7DC2210FD223}"/>
              </a:ext>
            </a:extLst>
          </p:cNvPr>
          <p:cNvSpPr/>
          <p:nvPr/>
        </p:nvSpPr>
        <p:spPr>
          <a:xfrm rot="18900000">
            <a:off x="-8102658" y="-6731058"/>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3" name="Diamond 12">
            <a:extLst>
              <a:ext uri="{FF2B5EF4-FFF2-40B4-BE49-F238E27FC236}">
                <a16:creationId xmlns:a16="http://schemas.microsoft.com/office/drawing/2014/main" id="{89DE8890-7E98-43B8-B00A-B05E3129FBE5}"/>
              </a:ext>
            </a:extLst>
          </p:cNvPr>
          <p:cNvSpPr/>
          <p:nvPr/>
        </p:nvSpPr>
        <p:spPr>
          <a:xfrm rot="2700000">
            <a:off x="-11410937" y="-180973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4" name="Diamond 13">
            <a:extLst>
              <a:ext uri="{FF2B5EF4-FFF2-40B4-BE49-F238E27FC236}">
                <a16:creationId xmlns:a16="http://schemas.microsoft.com/office/drawing/2014/main" id="{DB490162-A1DE-4F40-A5CC-8ECEE1C5C371}"/>
              </a:ext>
            </a:extLst>
          </p:cNvPr>
          <p:cNvSpPr/>
          <p:nvPr/>
        </p:nvSpPr>
        <p:spPr>
          <a:xfrm rot="18900000">
            <a:off x="-9626657" y="6756344"/>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5" name="Diamond 14">
            <a:extLst>
              <a:ext uri="{FF2B5EF4-FFF2-40B4-BE49-F238E27FC236}">
                <a16:creationId xmlns:a16="http://schemas.microsoft.com/office/drawing/2014/main" id="{0965723E-6266-42F6-9B34-6ED2036E31D7}"/>
              </a:ext>
            </a:extLst>
          </p:cNvPr>
          <p:cNvSpPr/>
          <p:nvPr/>
        </p:nvSpPr>
        <p:spPr>
          <a:xfrm rot="2700000" flipH="1">
            <a:off x="16052742" y="-673106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6" name="Diamond 15">
            <a:extLst>
              <a:ext uri="{FF2B5EF4-FFF2-40B4-BE49-F238E27FC236}">
                <a16:creationId xmlns:a16="http://schemas.microsoft.com/office/drawing/2014/main" id="{B90B8A72-BD03-4EED-961D-B0F98BEBFFF7}"/>
              </a:ext>
            </a:extLst>
          </p:cNvPr>
          <p:cNvSpPr/>
          <p:nvPr/>
        </p:nvSpPr>
        <p:spPr>
          <a:xfrm rot="18900000" flipH="1">
            <a:off x="19683642" y="-1809734"/>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7" name="Diamond 16">
            <a:extLst>
              <a:ext uri="{FF2B5EF4-FFF2-40B4-BE49-F238E27FC236}">
                <a16:creationId xmlns:a16="http://schemas.microsoft.com/office/drawing/2014/main" id="{419BBAB4-3BB3-4609-BAF0-639CDE129D0F}"/>
              </a:ext>
            </a:extLst>
          </p:cNvPr>
          <p:cNvSpPr/>
          <p:nvPr/>
        </p:nvSpPr>
        <p:spPr>
          <a:xfrm rot="2700000" flipH="1">
            <a:off x="17729144" y="6756345"/>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8" name="TextBox 17">
            <a:extLst>
              <a:ext uri="{FF2B5EF4-FFF2-40B4-BE49-F238E27FC236}">
                <a16:creationId xmlns:a16="http://schemas.microsoft.com/office/drawing/2014/main" id="{6FE3C016-2E03-4567-A8E0-3D8A20E7CE66}"/>
              </a:ext>
            </a:extLst>
          </p:cNvPr>
          <p:cNvSpPr txBox="1"/>
          <p:nvPr/>
        </p:nvSpPr>
        <p:spPr>
          <a:xfrm>
            <a:off x="3853400" y="-12573000"/>
            <a:ext cx="4485202" cy="1231106"/>
          </a:xfrm>
          <a:prstGeom prst="rect">
            <a:avLst/>
          </a:prstGeom>
          <a:noFill/>
        </p:spPr>
        <p:txBody>
          <a:bodyPr wrap="none" lIns="0" tIns="0" rIns="0" bIns="0" rtlCol="0">
            <a:spAutoFit/>
          </a:bodyPr>
          <a:lstStyle/>
          <a:p>
            <a:pPr algn="ctr"/>
            <a:r>
              <a:rPr lang="en-US" sz="8000" dirty="0">
                <a:solidFill>
                  <a:schemeClr val="accent6">
                    <a:lumMod val="75000"/>
                  </a:schemeClr>
                </a:solidFill>
                <a:latin typeface="#9Slide07 Cadena" panose="02000503000000020004" pitchFamily="2" charset="0"/>
              </a:rPr>
              <a:t>NỘI DUNG</a:t>
            </a:r>
          </a:p>
        </p:txBody>
      </p:sp>
      <p:sp>
        <p:nvSpPr>
          <p:cNvPr id="19" name="TextBox 18">
            <a:extLst>
              <a:ext uri="{FF2B5EF4-FFF2-40B4-BE49-F238E27FC236}">
                <a16:creationId xmlns:a16="http://schemas.microsoft.com/office/drawing/2014/main" id="{B3898758-BB87-45FA-93F1-B3B800A41970}"/>
              </a:ext>
            </a:extLst>
          </p:cNvPr>
          <p:cNvSpPr txBox="1"/>
          <p:nvPr/>
        </p:nvSpPr>
        <p:spPr>
          <a:xfrm>
            <a:off x="1101535" y="14070464"/>
            <a:ext cx="10038390" cy="923330"/>
          </a:xfrm>
          <a:prstGeom prst="rect">
            <a:avLst/>
          </a:prstGeom>
          <a:noFill/>
        </p:spPr>
        <p:txBody>
          <a:bodyPr wrap="none" lIns="0" tIns="0" rIns="0" bIns="0" rtlCol="0">
            <a:spAutoFit/>
          </a:bodyPr>
          <a:lstStyle/>
          <a:p>
            <a:pPr algn="ctr"/>
            <a:r>
              <a:rPr lang="en-US" sz="6000" dirty="0" err="1">
                <a:solidFill>
                  <a:schemeClr val="tx1">
                    <a:lumMod val="85000"/>
                    <a:lumOff val="15000"/>
                  </a:schemeClr>
                </a:solidFill>
                <a:latin typeface="#9Slide07 Cadena" panose="02000503000000020004" pitchFamily="2" charset="0"/>
              </a:rPr>
              <a:t>Phần</a:t>
            </a:r>
            <a:r>
              <a:rPr lang="en-US" sz="6000" dirty="0">
                <a:solidFill>
                  <a:schemeClr val="tx1">
                    <a:lumMod val="85000"/>
                    <a:lumOff val="15000"/>
                  </a:schemeClr>
                </a:solidFill>
                <a:latin typeface="#9Slide07 Cadena" panose="02000503000000020004" pitchFamily="2" charset="0"/>
              </a:rPr>
              <a:t> 1. </a:t>
            </a:r>
            <a:r>
              <a:rPr lang="en-US" sz="6000" dirty="0" err="1">
                <a:solidFill>
                  <a:schemeClr val="tx1">
                    <a:lumMod val="85000"/>
                    <a:lumOff val="15000"/>
                  </a:schemeClr>
                </a:solidFill>
                <a:latin typeface="#9Slide07 Cadena" panose="02000503000000020004" pitchFamily="2" charset="0"/>
              </a:rPr>
              <a:t>Từ</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tính</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của</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nam</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châm</a:t>
            </a:r>
            <a:endParaRPr lang="en-US" sz="6000" dirty="0">
              <a:solidFill>
                <a:schemeClr val="tx1">
                  <a:lumMod val="85000"/>
                  <a:lumOff val="15000"/>
                </a:schemeClr>
              </a:solidFill>
              <a:latin typeface="#9Slide07 Cadena" panose="02000503000000020004" pitchFamily="2" charset="0"/>
            </a:endParaRPr>
          </a:p>
        </p:txBody>
      </p:sp>
      <p:sp>
        <p:nvSpPr>
          <p:cNvPr id="20" name="TextBox 19">
            <a:extLst>
              <a:ext uri="{FF2B5EF4-FFF2-40B4-BE49-F238E27FC236}">
                <a16:creationId xmlns:a16="http://schemas.microsoft.com/office/drawing/2014/main" id="{9B1B5E0B-7BA4-4BD3-A326-9042E5A68D7F}"/>
              </a:ext>
            </a:extLst>
          </p:cNvPr>
          <p:cNvSpPr txBox="1"/>
          <p:nvPr/>
        </p:nvSpPr>
        <p:spPr>
          <a:xfrm>
            <a:off x="-173973" y="16140171"/>
            <a:ext cx="12539972" cy="923330"/>
          </a:xfrm>
          <a:prstGeom prst="rect">
            <a:avLst/>
          </a:prstGeom>
          <a:noFill/>
        </p:spPr>
        <p:txBody>
          <a:bodyPr wrap="none" lIns="0" tIns="0" rIns="0" bIns="0" rtlCol="0">
            <a:spAutoFit/>
          </a:bodyPr>
          <a:lstStyle/>
          <a:p>
            <a:pPr algn="ctr"/>
            <a:r>
              <a:rPr lang="en-US" sz="6000" dirty="0" err="1">
                <a:solidFill>
                  <a:schemeClr val="tx1">
                    <a:lumMod val="85000"/>
                    <a:lumOff val="15000"/>
                  </a:schemeClr>
                </a:solidFill>
                <a:latin typeface="#9Slide07 Cadena" panose="02000503000000020004" pitchFamily="2" charset="0"/>
              </a:rPr>
              <a:t>Phần</a:t>
            </a:r>
            <a:r>
              <a:rPr lang="en-US" sz="6000" dirty="0">
                <a:solidFill>
                  <a:schemeClr val="tx1">
                    <a:lumMod val="85000"/>
                    <a:lumOff val="15000"/>
                  </a:schemeClr>
                </a:solidFill>
                <a:latin typeface="#9Slide07 Cadena" panose="02000503000000020004" pitchFamily="2" charset="0"/>
              </a:rPr>
              <a:t> 2. </a:t>
            </a:r>
            <a:r>
              <a:rPr lang="en-US" sz="6000" dirty="0" err="1">
                <a:solidFill>
                  <a:schemeClr val="tx1">
                    <a:lumMod val="85000"/>
                    <a:lumOff val="15000"/>
                  </a:schemeClr>
                </a:solidFill>
                <a:latin typeface="#9Slide07 Cadena" panose="02000503000000020004" pitchFamily="2" charset="0"/>
              </a:rPr>
              <a:t>Tương</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tác</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giữa</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hai</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nam</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châm</a:t>
            </a:r>
            <a:endParaRPr lang="en-US" sz="6000" dirty="0">
              <a:solidFill>
                <a:schemeClr val="tx1">
                  <a:lumMod val="85000"/>
                  <a:lumOff val="15000"/>
                </a:schemeClr>
              </a:solidFill>
              <a:latin typeface="#9Slide07 Cadena" panose="02000503000000020004" pitchFamily="2" charset="0"/>
            </a:endParaRPr>
          </a:p>
        </p:txBody>
      </p:sp>
      <p:sp>
        <p:nvSpPr>
          <p:cNvPr id="21" name="TextBox 20">
            <a:extLst>
              <a:ext uri="{FF2B5EF4-FFF2-40B4-BE49-F238E27FC236}">
                <a16:creationId xmlns:a16="http://schemas.microsoft.com/office/drawing/2014/main" id="{9A8D7905-F593-4DEB-8358-3619DBDF4B66}"/>
              </a:ext>
            </a:extLst>
          </p:cNvPr>
          <p:cNvSpPr txBox="1"/>
          <p:nvPr/>
        </p:nvSpPr>
        <p:spPr>
          <a:xfrm>
            <a:off x="3188167" y="18358821"/>
            <a:ext cx="5815695" cy="923330"/>
          </a:xfrm>
          <a:prstGeom prst="rect">
            <a:avLst/>
          </a:prstGeom>
          <a:noFill/>
        </p:spPr>
        <p:txBody>
          <a:bodyPr wrap="none" lIns="0" tIns="0" rIns="0" bIns="0" rtlCol="0">
            <a:spAutoFit/>
          </a:bodyPr>
          <a:lstStyle/>
          <a:p>
            <a:pPr algn="ctr"/>
            <a:r>
              <a:rPr lang="en-US" sz="6000" dirty="0" err="1">
                <a:solidFill>
                  <a:schemeClr val="tx1">
                    <a:lumMod val="85000"/>
                    <a:lumOff val="15000"/>
                  </a:schemeClr>
                </a:solidFill>
                <a:latin typeface="#9Slide07 Cadena" panose="02000503000000020004" pitchFamily="2" charset="0"/>
              </a:rPr>
              <a:t>Phần</a:t>
            </a:r>
            <a:r>
              <a:rPr lang="en-US" sz="6000" dirty="0">
                <a:solidFill>
                  <a:schemeClr val="tx1">
                    <a:lumMod val="85000"/>
                    <a:lumOff val="15000"/>
                  </a:schemeClr>
                </a:solidFill>
                <a:latin typeface="#9Slide07 Cadena" panose="02000503000000020004" pitchFamily="2" charset="0"/>
              </a:rPr>
              <a:t> 3. </a:t>
            </a:r>
            <a:r>
              <a:rPr lang="en-US" sz="6000" dirty="0" err="1">
                <a:solidFill>
                  <a:schemeClr val="tx1">
                    <a:lumMod val="85000"/>
                    <a:lumOff val="15000"/>
                  </a:schemeClr>
                </a:solidFill>
                <a:latin typeface="#9Slide07 Cadena" panose="02000503000000020004" pitchFamily="2" charset="0"/>
              </a:rPr>
              <a:t>Vận</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dụng</a:t>
            </a:r>
            <a:endParaRPr lang="en-US" sz="6000" dirty="0">
              <a:solidFill>
                <a:schemeClr val="tx1">
                  <a:lumMod val="85000"/>
                  <a:lumOff val="15000"/>
                </a:schemeClr>
              </a:solidFill>
              <a:latin typeface="#9Slide07 Cadena" panose="02000503000000020004" pitchFamily="2" charset="0"/>
            </a:endParaRPr>
          </a:p>
        </p:txBody>
      </p:sp>
      <p:sp>
        <p:nvSpPr>
          <p:cNvPr id="22" name="Diamond 21">
            <a:extLst>
              <a:ext uri="{FF2B5EF4-FFF2-40B4-BE49-F238E27FC236}">
                <a16:creationId xmlns:a16="http://schemas.microsoft.com/office/drawing/2014/main" id="{9FC14F93-ADDD-CAEA-F819-DE781E8546FE}"/>
              </a:ext>
            </a:extLst>
          </p:cNvPr>
          <p:cNvSpPr/>
          <p:nvPr/>
        </p:nvSpPr>
        <p:spPr>
          <a:xfrm flipH="1">
            <a:off x="13374378" y="-939862"/>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3" name="Diamond 22">
            <a:extLst>
              <a:ext uri="{FF2B5EF4-FFF2-40B4-BE49-F238E27FC236}">
                <a16:creationId xmlns:a16="http://schemas.microsoft.com/office/drawing/2014/main" id="{402B45F5-F3CD-71C2-6B7E-86ED159A8388}"/>
              </a:ext>
            </a:extLst>
          </p:cNvPr>
          <p:cNvSpPr/>
          <p:nvPr/>
        </p:nvSpPr>
        <p:spPr>
          <a:xfrm rot="16200000" flipH="1">
            <a:off x="14014159" y="14991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4" name="Diamond 23">
            <a:extLst>
              <a:ext uri="{FF2B5EF4-FFF2-40B4-BE49-F238E27FC236}">
                <a16:creationId xmlns:a16="http://schemas.microsoft.com/office/drawing/2014/main" id="{16ADB1CF-B39F-AD7D-2799-81447E07BE7E}"/>
              </a:ext>
            </a:extLst>
          </p:cNvPr>
          <p:cNvSpPr/>
          <p:nvPr/>
        </p:nvSpPr>
        <p:spPr>
          <a:xfrm flipH="1">
            <a:off x="13374378" y="3943207"/>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5" name="Diamond 24">
            <a:extLst>
              <a:ext uri="{FF2B5EF4-FFF2-40B4-BE49-F238E27FC236}">
                <a16:creationId xmlns:a16="http://schemas.microsoft.com/office/drawing/2014/main" id="{DC5604BE-C817-D2A7-50AC-96BEC0E99283}"/>
              </a:ext>
            </a:extLst>
          </p:cNvPr>
          <p:cNvSpPr/>
          <p:nvPr/>
        </p:nvSpPr>
        <p:spPr>
          <a:xfrm>
            <a:off x="-4621289" y="-1144462"/>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6" name="Diamond 25">
            <a:extLst>
              <a:ext uri="{FF2B5EF4-FFF2-40B4-BE49-F238E27FC236}">
                <a16:creationId xmlns:a16="http://schemas.microsoft.com/office/drawing/2014/main" id="{B7F5AC6E-619E-8572-2EE0-38ED2C994306}"/>
              </a:ext>
            </a:extLst>
          </p:cNvPr>
          <p:cNvSpPr/>
          <p:nvPr/>
        </p:nvSpPr>
        <p:spPr>
          <a:xfrm rot="5400000">
            <a:off x="-5261070" y="12945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7" name="Diamond 26">
            <a:extLst>
              <a:ext uri="{FF2B5EF4-FFF2-40B4-BE49-F238E27FC236}">
                <a16:creationId xmlns:a16="http://schemas.microsoft.com/office/drawing/2014/main" id="{4C04D7B5-E090-73A0-FE0F-F8CA6F8A5BD8}"/>
              </a:ext>
            </a:extLst>
          </p:cNvPr>
          <p:cNvSpPr/>
          <p:nvPr/>
        </p:nvSpPr>
        <p:spPr>
          <a:xfrm>
            <a:off x="-4621289" y="3738607"/>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5" name="Picture 4">
            <a:extLst>
              <a:ext uri="{FF2B5EF4-FFF2-40B4-BE49-F238E27FC236}">
                <a16:creationId xmlns:a16="http://schemas.microsoft.com/office/drawing/2014/main" id="{3C19308C-19F6-64F9-17A6-68C29A91A8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1667" y="4663956"/>
            <a:ext cx="3071560" cy="2808961"/>
          </a:xfrm>
          <a:prstGeom prst="rect">
            <a:avLst/>
          </a:prstGeom>
        </p:spPr>
      </p:pic>
      <p:pic>
        <p:nvPicPr>
          <p:cNvPr id="29" name="Picture 28">
            <a:extLst>
              <a:ext uri="{FF2B5EF4-FFF2-40B4-BE49-F238E27FC236}">
                <a16:creationId xmlns:a16="http://schemas.microsoft.com/office/drawing/2014/main" id="{6E53BE1A-2967-8D89-866A-77A30CA86218}"/>
              </a:ext>
            </a:extLst>
          </p:cNvPr>
          <p:cNvPicPr>
            <a:picLocks noChangeAspect="1"/>
          </p:cNvPicPr>
          <p:nvPr/>
        </p:nvPicPr>
        <p:blipFill rotWithShape="1">
          <a:blip r:embed="rId3"/>
          <a:srcRect l="8278" r="8278"/>
          <a:stretch/>
        </p:blipFill>
        <p:spPr>
          <a:xfrm>
            <a:off x="2163103" y="-4069787"/>
            <a:ext cx="7005800" cy="3940763"/>
          </a:xfrm>
          <a:prstGeom prst="rect">
            <a:avLst/>
          </a:prstGeom>
        </p:spPr>
      </p:pic>
      <p:pic>
        <p:nvPicPr>
          <p:cNvPr id="1026" name="Picture 2" descr="Little smart student experiencing magnet">
            <a:extLst>
              <a:ext uri="{FF2B5EF4-FFF2-40B4-BE49-F238E27FC236}">
                <a16:creationId xmlns:a16="http://schemas.microsoft.com/office/drawing/2014/main" id="{E2A01A26-7696-BF5F-0C7A-C2516B71E7C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994" b="95847" l="639" r="99361">
                        <a14:foregroundMark x1="11022" y1="20447" x2="18051" y2="62460"/>
                        <a14:foregroundMark x1="11022" y1="24441" x2="8307" y2="61661"/>
                        <a14:foregroundMark x1="8307" y1="61661" x2="8307" y2="61661"/>
                        <a14:foregroundMark x1="5591" y1="28754" x2="2875" y2="58307"/>
                        <a14:foregroundMark x1="9105" y1="25559" x2="17412" y2="66134"/>
                        <a14:foregroundMark x1="23323" y1="24121" x2="32268" y2="56709"/>
                        <a14:foregroundMark x1="32268" y1="56709" x2="32268" y2="56709"/>
                        <a14:foregroundMark x1="24441" y1="21406" x2="47923" y2="64217"/>
                        <a14:foregroundMark x1="28754" y1="24920" x2="49521" y2="71246"/>
                        <a14:foregroundMark x1="41214" y1="20607" x2="41853" y2="63578"/>
                        <a14:foregroundMark x1="31629" y1="23323" x2="639" y2="35942"/>
                        <a14:foregroundMark x1="19169" y1="19010" x2="1597" y2="30671"/>
                        <a14:foregroundMark x1="12939" y1="22684" x2="3674" y2="26038"/>
                        <a14:foregroundMark x1="30831" y1="18051" x2="41693" y2="38498"/>
                        <a14:foregroundMark x1="45208" y1="18211" x2="37859" y2="46965"/>
                        <a14:foregroundMark x1="40575" y1="19169" x2="15176" y2="24121"/>
                        <a14:foregroundMark x1="42652" y1="21565" x2="41374" y2="49042"/>
                        <a14:foregroundMark x1="36581" y1="11502" x2="18690" y2="29553"/>
                        <a14:foregroundMark x1="38019" y1="19329" x2="44728" y2="57508"/>
                        <a14:foregroundMark x1="44728" y1="57508" x2="44728" y2="57188"/>
                        <a14:foregroundMark x1="48243" y1="29233" x2="55272" y2="66454"/>
                        <a14:foregroundMark x1="55272" y1="66454" x2="55272" y2="65655"/>
                        <a14:foregroundMark x1="43770" y1="20767" x2="28435" y2="35304"/>
                        <a14:foregroundMark x1="59585" y1="15495" x2="82268" y2="24920"/>
                        <a14:foregroundMark x1="49042" y1="7508" x2="80351" y2="27316"/>
                        <a14:foregroundMark x1="73962" y1="10703" x2="76198" y2="53035"/>
                        <a14:foregroundMark x1="64908" y1="52721" x2="65815" y2="56869"/>
                        <a14:foregroundMark x1="63775" y1="47543" x2="64488" y2="50802"/>
                        <a14:foregroundMark x1="55751" y1="10863" x2="63486" y2="46223"/>
                        <a14:foregroundMark x1="35623" y1="34984" x2="1438" y2="55112"/>
                        <a14:foregroundMark x1="1438" y1="55112" x2="1438" y2="51917"/>
                        <a14:foregroundMark x1="13099" y1="38498" x2="34665" y2="61182"/>
                        <a14:foregroundMark x1="20607" y1="39617" x2="35623" y2="79393"/>
                        <a14:foregroundMark x1="1118" y1="62939" x2="5591" y2="87061"/>
                        <a14:foregroundMark x1="7348" y1="79553" x2="15815" y2="91693"/>
                        <a14:foregroundMark x1="4313" y1="87700" x2="38978" y2="88498"/>
                        <a14:foregroundMark x1="5911" y1="91214" x2="25879" y2="91374"/>
                        <a14:foregroundMark x1="4473" y1="89297" x2="19489" y2="93930"/>
                        <a14:foregroundMark x1="7029" y1="89297" x2="9265" y2="94249"/>
                        <a14:foregroundMark x1="53195" y1="86102" x2="89297" y2="90256"/>
                        <a14:foregroundMark x1="80990" y1="66134" x2="97284" y2="82907"/>
                        <a14:foregroundMark x1="89137" y1="57668" x2="94409" y2="64537"/>
                        <a14:foregroundMark x1="44728" y1="79073" x2="53355" y2="91534"/>
                        <a14:foregroundMark x1="38818" y1="84345" x2="48562" y2="90096"/>
                        <a14:foregroundMark x1="4473" y1="90256" x2="5911" y2="96006"/>
                        <a14:foregroundMark x1="5751" y1="90895" x2="9265" y2="92971"/>
                        <a14:foregroundMark x1="80511" y1="45527" x2="87859" y2="65655"/>
                        <a14:foregroundMark x1="75080" y1="51438" x2="83387" y2="65176"/>
                        <a14:foregroundMark x1="80351" y1="53355" x2="86422" y2="61981"/>
                        <a14:foregroundMark x1="88019" y1="7668" x2="94249" y2="27316"/>
                        <a14:foregroundMark x1="95847" y1="14537" x2="90415" y2="31310"/>
                        <a14:foregroundMark x1="86262" y1="4153" x2="77316" y2="17891"/>
                        <a14:foregroundMark x1="86741" y1="8466" x2="96006" y2="24601"/>
                        <a14:foregroundMark x1="94728" y1="10224" x2="99361" y2="27316"/>
                        <a14:foregroundMark x1="95687" y1="20128" x2="94249" y2="44569"/>
                        <a14:foregroundMark x1="88339" y1="33387" x2="92492" y2="59585"/>
                        <a14:foregroundMark x1="60224" y1="13738" x2="89617" y2="7188"/>
                        <a14:foregroundMark x1="82588" y1="8307" x2="95847" y2="8626"/>
                        <a14:foregroundMark x1="66454" y1="5431" x2="84026" y2="4313"/>
                        <a14:foregroundMark x1="93291" y1="59744" x2="96805" y2="90415"/>
                        <a14:foregroundMark x1="80831" y1="86422" x2="89137" y2="94249"/>
                        <a14:foregroundMark x1="95367" y1="90415" x2="95527" y2="94728"/>
                        <a14:backgroundMark x1="55431" y1="39137" x2="56709" y2="41534"/>
                        <a14:backgroundMark x1="55591" y1="40895" x2="57987" y2="44888"/>
                        <a14:backgroundMark x1="58466" y1="46006" x2="60224" y2="49201"/>
                        <a14:backgroundMark x1="58466" y1="43131" x2="60863" y2="48722"/>
                        <a14:backgroundMark x1="61502" y1="52077" x2="62300" y2="53834"/>
                      </a14:backgroundRemoval>
                    </a14:imgEffect>
                  </a14:imgLayer>
                </a14:imgProps>
              </a:ext>
              <a:ext uri="{28A0092B-C50C-407E-A947-70E740481C1C}">
                <a14:useLocalDpi xmlns:a14="http://schemas.microsoft.com/office/drawing/2010/main" val="0"/>
              </a:ext>
            </a:extLst>
          </a:blip>
          <a:srcRect/>
          <a:stretch>
            <a:fillRect/>
          </a:stretch>
        </p:blipFill>
        <p:spPr bwMode="auto">
          <a:xfrm>
            <a:off x="3179275" y="1069832"/>
            <a:ext cx="5963671" cy="5963671"/>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2A9D7662-838C-9E0E-C870-B17DFBD1B1F5}"/>
              </a:ext>
            </a:extLst>
          </p:cNvPr>
          <p:cNvSpPr txBox="1"/>
          <p:nvPr/>
        </p:nvSpPr>
        <p:spPr>
          <a:xfrm>
            <a:off x="1845139" y="673853"/>
            <a:ext cx="8551179" cy="984885"/>
          </a:xfrm>
          <a:prstGeom prst="rect">
            <a:avLst/>
          </a:prstGeom>
          <a:noFill/>
        </p:spPr>
        <p:txBody>
          <a:bodyPr wrap="square" lIns="0" tIns="0" rIns="0" bIns="0" rtlCol="0">
            <a:spAutoFit/>
          </a:bodyPr>
          <a:lstStyle/>
          <a:p>
            <a:pPr algn="ctr"/>
            <a:r>
              <a:rPr lang="vi-VN" sz="3200" dirty="0">
                <a:solidFill>
                  <a:schemeClr val="tx1">
                    <a:lumMod val="85000"/>
                    <a:lumOff val="15000"/>
                  </a:schemeClr>
                </a:solidFill>
                <a:latin typeface="#9Slide07 Cadena" panose="02000503000000020004" pitchFamily="2" charset="0"/>
              </a:rPr>
              <a:t>Vì sao thanh nam châm khi treo tự do luôn chỉ hướng Bắc - Nam?</a:t>
            </a:r>
            <a:endParaRPr lang="en-US" sz="3200" dirty="0">
              <a:solidFill>
                <a:schemeClr val="tx1">
                  <a:lumMod val="85000"/>
                  <a:lumOff val="15000"/>
                </a:schemeClr>
              </a:solidFill>
              <a:latin typeface="#9Slide07 Cadena" panose="02000503000000020004" pitchFamily="2" charset="0"/>
            </a:endParaRPr>
          </a:p>
        </p:txBody>
      </p:sp>
    </p:spTree>
    <p:extLst>
      <p:ext uri="{BB962C8B-B14F-4D97-AF65-F5344CB8AC3E}">
        <p14:creationId xmlns:p14="http://schemas.microsoft.com/office/powerpoint/2010/main" val="12722605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24F9E4-6109-4344-BE33-27CD91857233}"/>
              </a:ext>
            </a:extLst>
          </p:cNvPr>
          <p:cNvSpPr txBox="1"/>
          <p:nvPr/>
        </p:nvSpPr>
        <p:spPr>
          <a:xfrm>
            <a:off x="14287063" y="2652512"/>
            <a:ext cx="2531142" cy="923330"/>
          </a:xfrm>
          <a:prstGeom prst="rect">
            <a:avLst/>
          </a:prstGeom>
          <a:noFill/>
        </p:spPr>
        <p:txBody>
          <a:bodyPr wrap="none" lIns="0" tIns="0" rIns="0" bIns="0" rtlCol="0">
            <a:spAutoFit/>
          </a:bodyPr>
          <a:lstStyle/>
          <a:p>
            <a:pPr algn="ctr"/>
            <a:r>
              <a:rPr lang="en-US" sz="6000" dirty="0">
                <a:solidFill>
                  <a:schemeClr val="accent6">
                    <a:lumMod val="75000"/>
                  </a:schemeClr>
                </a:solidFill>
                <a:latin typeface="#9Slide07 Cadena" panose="02000503000000020004" pitchFamily="2" charset="0"/>
              </a:rPr>
              <a:t>ÔN TẬP</a:t>
            </a:r>
          </a:p>
        </p:txBody>
      </p:sp>
      <p:sp>
        <p:nvSpPr>
          <p:cNvPr id="12" name="TextBox 11">
            <a:extLst>
              <a:ext uri="{FF2B5EF4-FFF2-40B4-BE49-F238E27FC236}">
                <a16:creationId xmlns:a16="http://schemas.microsoft.com/office/drawing/2014/main" id="{814392F1-13F9-4A06-83B5-BE71EEBAD02C}"/>
              </a:ext>
            </a:extLst>
          </p:cNvPr>
          <p:cNvSpPr txBox="1"/>
          <p:nvPr/>
        </p:nvSpPr>
        <p:spPr>
          <a:xfrm>
            <a:off x="913931" y="627970"/>
            <a:ext cx="10405059" cy="1107996"/>
          </a:xfrm>
          <a:prstGeom prst="rect">
            <a:avLst/>
          </a:prstGeom>
          <a:noFill/>
        </p:spPr>
        <p:txBody>
          <a:bodyPr wrap="square" lIns="0" tIns="0" rIns="0" bIns="0" rtlCol="0">
            <a:spAutoFit/>
          </a:bodyPr>
          <a:lstStyle/>
          <a:p>
            <a:pPr algn="ctr"/>
            <a:r>
              <a:rPr lang="en-US" sz="3600" dirty="0" err="1">
                <a:solidFill>
                  <a:schemeClr val="tx1">
                    <a:lumMod val="85000"/>
                    <a:lumOff val="15000"/>
                  </a:schemeClr>
                </a:solidFill>
                <a:latin typeface="#9Slide07 Cadena" panose="02000503000000020004" pitchFamily="2" charset="0"/>
              </a:rPr>
              <a:t>Câu</a:t>
            </a:r>
            <a:r>
              <a:rPr lang="en-US" sz="3600" dirty="0">
                <a:solidFill>
                  <a:schemeClr val="tx1">
                    <a:lumMod val="85000"/>
                    <a:lumOff val="15000"/>
                  </a:schemeClr>
                </a:solidFill>
                <a:latin typeface="#9Slide07 Cadena" panose="02000503000000020004" pitchFamily="2" charset="0"/>
              </a:rPr>
              <a:t> 1: </a:t>
            </a:r>
            <a:r>
              <a:rPr lang="en-US" sz="3600" dirty="0" err="1">
                <a:solidFill>
                  <a:schemeClr val="tx1">
                    <a:lumMod val="85000"/>
                    <a:lumOff val="15000"/>
                  </a:schemeClr>
                </a:solidFill>
                <a:latin typeface="#9Slide07 Cadena" panose="02000503000000020004" pitchFamily="2" charset="0"/>
              </a:rPr>
              <a:t>Vì</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sao</a:t>
            </a:r>
            <a:r>
              <a:rPr lang="en-US" sz="3600" dirty="0">
                <a:solidFill>
                  <a:schemeClr val="tx1">
                    <a:lumMod val="85000"/>
                    <a:lumOff val="15000"/>
                  </a:schemeClr>
                </a:solidFill>
                <a:latin typeface="#9Slide07 Cadena" panose="02000503000000020004" pitchFamily="2" charset="0"/>
              </a:rPr>
              <a:t> có </a:t>
            </a:r>
            <a:r>
              <a:rPr lang="en-US" sz="3600" dirty="0" err="1">
                <a:solidFill>
                  <a:schemeClr val="tx1">
                    <a:lumMod val="85000"/>
                    <a:lumOff val="15000"/>
                  </a:schemeClr>
                </a:solidFill>
                <a:latin typeface="#9Slide07 Cadena" panose="02000503000000020004" pitchFamily="2" charset="0"/>
              </a:rPr>
              <a:t>thể</a:t>
            </a:r>
            <a:r>
              <a:rPr lang="en-US" sz="3600" dirty="0">
                <a:solidFill>
                  <a:schemeClr val="tx1">
                    <a:lumMod val="85000"/>
                    <a:lumOff val="15000"/>
                  </a:schemeClr>
                </a:solidFill>
                <a:latin typeface="#9Slide07 Cadena" panose="02000503000000020004" pitchFamily="2" charset="0"/>
              </a:rPr>
              <a:t> nói </a:t>
            </a:r>
            <a:r>
              <a:rPr lang="en-US" sz="3600" dirty="0" err="1">
                <a:solidFill>
                  <a:schemeClr val="tx1">
                    <a:lumMod val="85000"/>
                    <a:lumOff val="15000"/>
                  </a:schemeClr>
                </a:solidFill>
                <a:latin typeface="#9Slide07 Cadena" panose="02000503000000020004" pitchFamily="2" charset="0"/>
              </a:rPr>
              <a:t>Trái</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Đất</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là</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một</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thanh</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nam</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châm</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khổng</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lồ</a:t>
            </a:r>
            <a:r>
              <a:rPr lang="en-US" sz="3600" dirty="0">
                <a:solidFill>
                  <a:schemeClr val="tx1">
                    <a:lumMod val="85000"/>
                    <a:lumOff val="15000"/>
                  </a:schemeClr>
                </a:solidFill>
                <a:latin typeface="#9Slide07 Cadena" panose="02000503000000020004" pitchFamily="2" charset="0"/>
              </a:rPr>
              <a:t>?</a:t>
            </a:r>
          </a:p>
        </p:txBody>
      </p:sp>
      <p:sp>
        <p:nvSpPr>
          <p:cNvPr id="2" name="AAA">
            <a:extLst>
              <a:ext uri="{FF2B5EF4-FFF2-40B4-BE49-F238E27FC236}">
                <a16:creationId xmlns:a16="http://schemas.microsoft.com/office/drawing/2014/main" id="{3DD6DD89-8C09-4EE3-B776-F55102EDDA7E}"/>
              </a:ext>
            </a:extLst>
          </p:cNvPr>
          <p:cNvSpPr/>
          <p:nvPr/>
        </p:nvSpPr>
        <p:spPr>
          <a:xfrm>
            <a:off x="1320800" y="221725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85000"/>
                    <a:lumOff val="15000"/>
                  </a:schemeClr>
                </a:solidFill>
                <a:latin typeface="#9Slide03 Arima Madurai Black" panose="00000A00000000000000" pitchFamily="2" charset="0"/>
              </a:rPr>
              <a:t>A. </a:t>
            </a:r>
            <a:r>
              <a:rPr lang="en-US" sz="2400" dirty="0" err="1">
                <a:solidFill>
                  <a:schemeClr val="tx1">
                    <a:lumMod val="85000"/>
                    <a:lumOff val="15000"/>
                  </a:schemeClr>
                </a:solidFill>
                <a:latin typeface="#9Slide03 Arima Madurai Black" panose="00000A00000000000000" pitchFamily="2" charset="0"/>
              </a:rPr>
              <a:t>Vì</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Trái</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Đất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hút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tất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cả</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các</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vật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về</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phía</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nó</a:t>
            </a:r>
            <a:r>
              <a:rPr lang="en-US" sz="2400" dirty="0">
                <a:solidFill>
                  <a:schemeClr val="tx1">
                    <a:lumMod val="85000"/>
                    <a:lumOff val="15000"/>
                  </a:schemeClr>
                </a:solidFill>
                <a:latin typeface="#9Slide03 Arima Madurai Black" panose="00000A00000000000000" pitchFamily="2" charset="0"/>
              </a:rPr>
              <a:t>.</a:t>
            </a:r>
          </a:p>
        </p:txBody>
      </p:sp>
      <p:sp>
        <p:nvSpPr>
          <p:cNvPr id="13" name="BBB">
            <a:extLst>
              <a:ext uri="{FF2B5EF4-FFF2-40B4-BE49-F238E27FC236}">
                <a16:creationId xmlns:a16="http://schemas.microsoft.com/office/drawing/2014/main" id="{05D874C6-2D0B-4E00-BFE4-FB441B32DDEB}"/>
              </a:ext>
            </a:extLst>
          </p:cNvPr>
          <p:cNvSpPr/>
          <p:nvPr/>
        </p:nvSpPr>
        <p:spPr>
          <a:xfrm>
            <a:off x="6756400" y="221725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85000"/>
                    <a:lumOff val="15000"/>
                  </a:schemeClr>
                </a:solidFill>
                <a:latin typeface="#9Slide03 Arima Madurai Black" panose="00000A00000000000000" pitchFamily="2" charset="0"/>
              </a:rPr>
              <a:t>B. </a:t>
            </a:r>
            <a:r>
              <a:rPr lang="en-US" sz="2400" dirty="0" err="1">
                <a:solidFill>
                  <a:schemeClr val="tx1">
                    <a:lumMod val="85000"/>
                    <a:lumOff val="15000"/>
                  </a:schemeClr>
                </a:solidFill>
                <a:latin typeface="#9Slide03 Arima Madurai Black" panose="00000A00000000000000" pitchFamily="2" charset="0"/>
              </a:rPr>
              <a:t>Vì</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sao</a:t>
            </a:r>
            <a:r>
              <a:rPr lang="en-US" sz="2400" dirty="0">
                <a:solidFill>
                  <a:schemeClr val="tx1">
                    <a:lumMod val="85000"/>
                    <a:lumOff val="15000"/>
                  </a:schemeClr>
                </a:solidFill>
                <a:latin typeface="#9Slide03 Arima Madurai Black" panose="00000A00000000000000" pitchFamily="2" charset="0"/>
              </a:rPr>
              <a:t> có </a:t>
            </a:r>
            <a:r>
              <a:rPr lang="en-US" sz="2400" dirty="0" err="1">
                <a:solidFill>
                  <a:schemeClr val="tx1">
                    <a:lumMod val="85000"/>
                    <a:lumOff val="15000"/>
                  </a:schemeClr>
                </a:solidFill>
                <a:latin typeface="#9Slide03 Arima Madurai Black" panose="00000A00000000000000" pitchFamily="2" charset="0"/>
              </a:rPr>
              <a:t>thể</a:t>
            </a:r>
            <a:r>
              <a:rPr lang="en-US" sz="2400" dirty="0">
                <a:solidFill>
                  <a:schemeClr val="tx1">
                    <a:lumMod val="85000"/>
                    <a:lumOff val="15000"/>
                  </a:schemeClr>
                </a:solidFill>
                <a:latin typeface="#9Slide03 Arima Madurai Black" panose="00000A00000000000000" pitchFamily="2" charset="0"/>
              </a:rPr>
              <a:t> nói </a:t>
            </a:r>
            <a:r>
              <a:rPr lang="en-US" sz="2400" dirty="0" err="1">
                <a:solidFill>
                  <a:schemeClr val="tx1">
                    <a:lumMod val="85000"/>
                    <a:lumOff val="15000"/>
                  </a:schemeClr>
                </a:solidFill>
                <a:latin typeface="#9Slide03 Arima Madurai Black" panose="00000A00000000000000" pitchFamily="2" charset="0"/>
              </a:rPr>
              <a:t>Trái</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Đất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là</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một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thanh</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nam</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châm</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khổng</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lồ</a:t>
            </a:r>
            <a:r>
              <a:rPr lang="en-US" sz="2400" dirty="0">
                <a:solidFill>
                  <a:schemeClr val="tx1">
                    <a:lumMod val="85000"/>
                    <a:lumOff val="15000"/>
                  </a:schemeClr>
                </a:solidFill>
                <a:latin typeface="#9Slide03 Arima Madurai Black" panose="00000A00000000000000" pitchFamily="2" charset="0"/>
              </a:rPr>
              <a:t>?</a:t>
            </a:r>
          </a:p>
        </p:txBody>
      </p:sp>
      <p:sp>
        <p:nvSpPr>
          <p:cNvPr id="14" name="DDD">
            <a:extLst>
              <a:ext uri="{FF2B5EF4-FFF2-40B4-BE49-F238E27FC236}">
                <a16:creationId xmlns:a16="http://schemas.microsoft.com/office/drawing/2014/main" id="{C362CB8C-96AA-4AA8-B8A2-351788B21C45}"/>
              </a:ext>
            </a:extLst>
          </p:cNvPr>
          <p:cNvSpPr/>
          <p:nvPr/>
        </p:nvSpPr>
        <p:spPr>
          <a:xfrm>
            <a:off x="6767286" y="4447626"/>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85000"/>
                    <a:lumOff val="15000"/>
                  </a:schemeClr>
                </a:solidFill>
                <a:latin typeface="#9Slide03 Arima Madurai Black" panose="00000A00000000000000" pitchFamily="2" charset="0"/>
              </a:rPr>
              <a:t>D. </a:t>
            </a:r>
            <a:r>
              <a:rPr lang="en-US" sz="2400" dirty="0" err="1">
                <a:solidFill>
                  <a:schemeClr val="tx1">
                    <a:lumMod val="85000"/>
                    <a:lumOff val="15000"/>
                  </a:schemeClr>
                </a:solidFill>
                <a:latin typeface="#9Slide03 Arima Madurai Black" panose="00000A00000000000000" pitchFamily="2" charset="0"/>
              </a:rPr>
              <a:t>Vì</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trên</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bề</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mặt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Trái</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Đất</a:t>
            </a:r>
            <a:r>
              <a:rPr lang="en-US" sz="2400" dirty="0">
                <a:solidFill>
                  <a:schemeClr val="tx1">
                    <a:lumMod val="85000"/>
                    <a:lumOff val="15000"/>
                  </a:schemeClr>
                </a:solidFill>
                <a:latin typeface="#9Slide03 Arima Madurai Black" panose="00000A00000000000000" pitchFamily="2" charset="0"/>
              </a:rPr>
              <a:t> có </a:t>
            </a:r>
            <a:r>
              <a:rPr lang="en-US" sz="2400" dirty="0" err="1">
                <a:solidFill>
                  <a:schemeClr val="tx1">
                    <a:lumMod val="85000"/>
                    <a:lumOff val="15000"/>
                  </a:schemeClr>
                </a:solidFill>
                <a:latin typeface="#9Slide03 Arima Madurai Black" panose="00000A00000000000000" pitchFamily="2" charset="0"/>
              </a:rPr>
              <a:t>nhiều</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mỏ</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đá</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nam</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châm</a:t>
            </a:r>
            <a:r>
              <a:rPr lang="en-US" sz="2400" dirty="0">
                <a:solidFill>
                  <a:schemeClr val="tx1">
                    <a:lumMod val="85000"/>
                    <a:lumOff val="15000"/>
                  </a:schemeClr>
                </a:solidFill>
                <a:latin typeface="#9Slide03 Arima Madurai Black" panose="00000A00000000000000" pitchFamily="2" charset="0"/>
              </a:rPr>
              <a:t>.</a:t>
            </a:r>
          </a:p>
        </p:txBody>
      </p:sp>
      <p:sp>
        <p:nvSpPr>
          <p:cNvPr id="15" name="CCC">
            <a:extLst>
              <a:ext uri="{FF2B5EF4-FFF2-40B4-BE49-F238E27FC236}">
                <a16:creationId xmlns:a16="http://schemas.microsoft.com/office/drawing/2014/main" id="{60D07968-4CE5-4E03-818F-75BB47051DDF}"/>
              </a:ext>
            </a:extLst>
          </p:cNvPr>
          <p:cNvSpPr/>
          <p:nvPr/>
        </p:nvSpPr>
        <p:spPr>
          <a:xfrm>
            <a:off x="1320800" y="4447626"/>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85000"/>
                    <a:lumOff val="15000"/>
                  </a:schemeClr>
                </a:solidFill>
                <a:latin typeface="#9Slide03 Arima Madurai Black" panose="00000A00000000000000" pitchFamily="2" charset="0"/>
              </a:rPr>
              <a:t>C. </a:t>
            </a:r>
            <a:r>
              <a:rPr lang="vi-VN" sz="2400" dirty="0">
                <a:solidFill>
                  <a:schemeClr val="tx1">
                    <a:lumMod val="85000"/>
                    <a:lumOff val="15000"/>
                  </a:schemeClr>
                </a:solidFill>
                <a:latin typeface="#9Slide03 Arima Madurai Black" panose="00000A00000000000000" pitchFamily="2" charset="0"/>
              </a:rPr>
              <a:t>Vì Trái Đất hút các vật bằng sắt thép mạnh hơn các vật làm bằng vật liệu khác.</a:t>
            </a:r>
            <a:endParaRPr lang="en-US" sz="2400" dirty="0">
              <a:solidFill>
                <a:schemeClr val="tx1">
                  <a:lumMod val="85000"/>
                  <a:lumOff val="15000"/>
                </a:schemeClr>
              </a:solidFill>
              <a:latin typeface="#9Slide03 Arima Madurai Black" panose="00000A00000000000000" pitchFamily="2" charset="0"/>
            </a:endParaRPr>
          </a:p>
        </p:txBody>
      </p:sp>
      <p:sp>
        <p:nvSpPr>
          <p:cNvPr id="3" name="Diamond 2">
            <a:extLst>
              <a:ext uri="{FF2B5EF4-FFF2-40B4-BE49-F238E27FC236}">
                <a16:creationId xmlns:a16="http://schemas.microsoft.com/office/drawing/2014/main" id="{028BA3C8-1DFD-45AB-B8CF-754259292EE4}"/>
              </a:ext>
            </a:extLst>
          </p:cNvPr>
          <p:cNvSpPr/>
          <p:nvPr/>
        </p:nvSpPr>
        <p:spPr>
          <a:xfrm rot="18900000" flipH="1">
            <a:off x="11103993" y="-97787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4" name="Diamond 3">
            <a:extLst>
              <a:ext uri="{FF2B5EF4-FFF2-40B4-BE49-F238E27FC236}">
                <a16:creationId xmlns:a16="http://schemas.microsoft.com/office/drawing/2014/main" id="{CE38A821-32ED-42A9-9D65-374DEA327C36}"/>
              </a:ext>
            </a:extLst>
          </p:cNvPr>
          <p:cNvSpPr/>
          <p:nvPr/>
        </p:nvSpPr>
        <p:spPr>
          <a:xfrm rot="13500000" flipH="1">
            <a:off x="11103992"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5" name="Diamond 4">
            <a:extLst>
              <a:ext uri="{FF2B5EF4-FFF2-40B4-BE49-F238E27FC236}">
                <a16:creationId xmlns:a16="http://schemas.microsoft.com/office/drawing/2014/main" id="{F82AB7D1-C985-492D-839B-720627273F40}"/>
              </a:ext>
            </a:extLst>
          </p:cNvPr>
          <p:cNvSpPr/>
          <p:nvPr/>
        </p:nvSpPr>
        <p:spPr>
          <a:xfrm rot="18900000" flipH="1">
            <a:off x="11104448" y="3905198"/>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7" name="Diamond 6">
            <a:extLst>
              <a:ext uri="{FF2B5EF4-FFF2-40B4-BE49-F238E27FC236}">
                <a16:creationId xmlns:a16="http://schemas.microsoft.com/office/drawing/2014/main" id="{8CCEA5DF-B0A6-48D2-BE56-B6D932F41F86}"/>
              </a:ext>
            </a:extLst>
          </p:cNvPr>
          <p:cNvSpPr/>
          <p:nvPr/>
        </p:nvSpPr>
        <p:spPr>
          <a:xfrm rot="2700000">
            <a:off x="-2838087" y="-977872"/>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8" name="Diamond 7">
            <a:extLst>
              <a:ext uri="{FF2B5EF4-FFF2-40B4-BE49-F238E27FC236}">
                <a16:creationId xmlns:a16="http://schemas.microsoft.com/office/drawing/2014/main" id="{739F2926-138D-4DBB-9585-07E79BF4CA79}"/>
              </a:ext>
            </a:extLst>
          </p:cNvPr>
          <p:cNvSpPr/>
          <p:nvPr/>
        </p:nvSpPr>
        <p:spPr>
          <a:xfrm rot="8100000">
            <a:off x="-2837172" y="1461178"/>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9" name="Diamond 8">
            <a:extLst>
              <a:ext uri="{FF2B5EF4-FFF2-40B4-BE49-F238E27FC236}">
                <a16:creationId xmlns:a16="http://schemas.microsoft.com/office/drawing/2014/main" id="{AC2C4499-E4B9-45E3-8CD1-3E5FB26B71F3}"/>
              </a:ext>
            </a:extLst>
          </p:cNvPr>
          <p:cNvSpPr/>
          <p:nvPr/>
        </p:nvSpPr>
        <p:spPr>
          <a:xfrm rot="2700000">
            <a:off x="-2839003" y="3900226"/>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1" name="TextBox 20">
            <a:extLst>
              <a:ext uri="{FF2B5EF4-FFF2-40B4-BE49-F238E27FC236}">
                <a16:creationId xmlns:a16="http://schemas.microsoft.com/office/drawing/2014/main" id="{05228FA6-8133-0484-8F8B-FD2CADAABCFA}"/>
              </a:ext>
            </a:extLst>
          </p:cNvPr>
          <p:cNvSpPr txBox="1"/>
          <p:nvPr/>
        </p:nvSpPr>
        <p:spPr>
          <a:xfrm>
            <a:off x="-9361747" y="-340678"/>
            <a:ext cx="7832849" cy="553998"/>
          </a:xfrm>
          <a:prstGeom prst="rect">
            <a:avLst/>
          </a:prstGeom>
          <a:noFill/>
        </p:spPr>
        <p:txBody>
          <a:bodyPr wrap="none" lIns="0" tIns="0" rIns="0" bIns="0" rtlCol="0">
            <a:spAutoFit/>
          </a:bodyPr>
          <a:lstStyle/>
          <a:p>
            <a:pPr algn="ctr"/>
            <a:r>
              <a:rPr lang="vi-VN" sz="3600" b="1" i="0" dirty="0">
                <a:solidFill>
                  <a:schemeClr val="tx1">
                    <a:lumMod val="85000"/>
                    <a:lumOff val="15000"/>
                  </a:schemeClr>
                </a:solidFill>
                <a:effectLst/>
                <a:latin typeface="#9Slide07 Cadena" panose="02000503000000020004" pitchFamily="2" charset="0"/>
              </a:rPr>
              <a:t>Câu 2:</a:t>
            </a:r>
            <a:r>
              <a:rPr lang="vi-VN" sz="3600" b="0" i="0" dirty="0">
                <a:solidFill>
                  <a:schemeClr val="tx1">
                    <a:lumMod val="85000"/>
                    <a:lumOff val="15000"/>
                  </a:schemeClr>
                </a:solidFill>
                <a:effectLst/>
                <a:latin typeface="#9Slide07 Cadena" panose="02000503000000020004" pitchFamily="2" charset="0"/>
              </a:rPr>
              <a:t> </a:t>
            </a:r>
            <a:r>
              <a:rPr lang="vi-VN" sz="3600" b="1" dirty="0">
                <a:solidFill>
                  <a:schemeClr val="tx1">
                    <a:lumMod val="85000"/>
                    <a:lumOff val="15000"/>
                  </a:schemeClr>
                </a:solidFill>
                <a:latin typeface="#9Slide07 Cadena" panose="02000503000000020004" pitchFamily="2" charset="0"/>
              </a:rPr>
              <a:t>Từ trường Trái Đất mạnh nhất ở:</a:t>
            </a:r>
            <a:endParaRPr lang="en-US" sz="3600" b="1" dirty="0">
              <a:solidFill>
                <a:schemeClr val="tx1">
                  <a:lumMod val="85000"/>
                  <a:lumOff val="15000"/>
                </a:schemeClr>
              </a:solidFill>
              <a:latin typeface="#9Slide07 Cadena" panose="02000503000000020004" pitchFamily="2" charset="0"/>
            </a:endParaRPr>
          </a:p>
        </p:txBody>
      </p:sp>
      <p:sp>
        <p:nvSpPr>
          <p:cNvPr id="22" name="AAA">
            <a:extLst>
              <a:ext uri="{FF2B5EF4-FFF2-40B4-BE49-F238E27FC236}">
                <a16:creationId xmlns:a16="http://schemas.microsoft.com/office/drawing/2014/main" id="{4D7E5A4B-422C-A94C-FC76-B34B46D157A4}"/>
              </a:ext>
            </a:extLst>
          </p:cNvPr>
          <p:cNvSpPr/>
          <p:nvPr/>
        </p:nvSpPr>
        <p:spPr>
          <a:xfrm>
            <a:off x="-9905993" y="3470062"/>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85000"/>
                    <a:lumOff val="15000"/>
                  </a:schemeClr>
                </a:solidFill>
                <a:latin typeface="#9Slide03 Arima Madurai Black" panose="00000A00000000000000" pitchFamily="2" charset="0"/>
              </a:rPr>
              <a:t>A. </a:t>
            </a:r>
            <a:r>
              <a:rPr lang="en-US" sz="2800" dirty="0" err="1">
                <a:solidFill>
                  <a:schemeClr val="tx1">
                    <a:lumMod val="85000"/>
                    <a:lumOff val="15000"/>
                  </a:schemeClr>
                </a:solidFill>
                <a:latin typeface="#9Slide03 Arima Madurai Black" panose="00000A00000000000000" pitchFamily="2" charset="0"/>
              </a:rPr>
              <a:t>vùng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xích</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đạo</a:t>
            </a:r>
            <a:r>
              <a:rPr lang="en-US" sz="2800" dirty="0">
                <a:solidFill>
                  <a:schemeClr val="tx1">
                    <a:lumMod val="85000"/>
                    <a:lumOff val="15000"/>
                  </a:schemeClr>
                </a:solidFill>
                <a:latin typeface="#9Slide03 Arima Madurai Black" panose="00000A00000000000000" pitchFamily="2" charset="0"/>
              </a:rPr>
              <a:t>.</a:t>
            </a:r>
          </a:p>
        </p:txBody>
      </p:sp>
      <p:sp>
        <p:nvSpPr>
          <p:cNvPr id="23" name="BBB">
            <a:extLst>
              <a:ext uri="{FF2B5EF4-FFF2-40B4-BE49-F238E27FC236}">
                <a16:creationId xmlns:a16="http://schemas.microsoft.com/office/drawing/2014/main" id="{8C939AE8-980A-F4EF-5D8F-493002F8602F}"/>
              </a:ext>
            </a:extLst>
          </p:cNvPr>
          <p:cNvSpPr/>
          <p:nvPr/>
        </p:nvSpPr>
        <p:spPr>
          <a:xfrm>
            <a:off x="-4628944" y="2011611"/>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85000"/>
                    <a:lumOff val="15000"/>
                  </a:schemeClr>
                </a:solidFill>
                <a:latin typeface="#9Slide03 Arima Madurai Black" panose="00000A00000000000000" pitchFamily="2" charset="0"/>
              </a:rPr>
              <a:t>B. vùng đại dương.</a:t>
            </a:r>
            <a:endParaRPr lang="en-US" sz="2800" dirty="0">
              <a:solidFill>
                <a:schemeClr val="tx1">
                  <a:lumMod val="85000"/>
                  <a:lumOff val="15000"/>
                </a:schemeClr>
              </a:solidFill>
              <a:latin typeface="#9Slide03 Arima Madurai Black" panose="00000A00000000000000" pitchFamily="2" charset="0"/>
            </a:endParaRPr>
          </a:p>
        </p:txBody>
      </p:sp>
      <p:sp>
        <p:nvSpPr>
          <p:cNvPr id="24" name="DDD">
            <a:extLst>
              <a:ext uri="{FF2B5EF4-FFF2-40B4-BE49-F238E27FC236}">
                <a16:creationId xmlns:a16="http://schemas.microsoft.com/office/drawing/2014/main" id="{417DC6C7-4820-2A1C-10B3-F175A87C13F1}"/>
              </a:ext>
            </a:extLst>
          </p:cNvPr>
          <p:cNvSpPr/>
          <p:nvPr/>
        </p:nvSpPr>
        <p:spPr>
          <a:xfrm>
            <a:off x="-1839551" y="803558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85000"/>
                    <a:lumOff val="15000"/>
                  </a:schemeClr>
                </a:solidFill>
                <a:latin typeface="#9Slide03 Arima Madurai Black" panose="00000A00000000000000" pitchFamily="2" charset="0"/>
              </a:rPr>
              <a:t>D. </a:t>
            </a:r>
            <a:r>
              <a:rPr lang="en-US" sz="2800" dirty="0" err="1">
                <a:solidFill>
                  <a:schemeClr val="tx1">
                    <a:lumMod val="85000"/>
                    <a:lumOff val="15000"/>
                  </a:schemeClr>
                </a:solidFill>
                <a:latin typeface="#9Slide03 Arima Madurai Black" panose="00000A00000000000000" pitchFamily="2" charset="0"/>
              </a:rPr>
              <a:t>vùng</a:t>
            </a:r>
            <a:r>
              <a:rPr lang="en-US" sz="2800" dirty="0">
                <a:solidFill>
                  <a:schemeClr val="tx1">
                    <a:lumMod val="85000"/>
                    <a:lumOff val="15000"/>
                  </a:schemeClr>
                </a:solidFill>
                <a:latin typeface="#9Slide03 Arima Madurai Black" panose="00000A00000000000000" pitchFamily="2" charset="0"/>
              </a:rPr>
              <a:t> có </a:t>
            </a:r>
            <a:r>
              <a:rPr lang="en-US" sz="2800" dirty="0" err="1">
                <a:solidFill>
                  <a:schemeClr val="tx1">
                    <a:lumMod val="85000"/>
                    <a:lumOff val="15000"/>
                  </a:schemeClr>
                </a:solidFill>
                <a:latin typeface="#9Slide03 Arima Madurai Black" panose="00000A00000000000000" pitchFamily="2" charset="0"/>
              </a:rPr>
              <a:t>nhiều</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quặng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sắt</a:t>
            </a:r>
            <a:r>
              <a:rPr lang="en-US" sz="2800" dirty="0">
                <a:solidFill>
                  <a:schemeClr val="tx1">
                    <a:lumMod val="85000"/>
                    <a:lumOff val="15000"/>
                  </a:schemeClr>
                </a:solidFill>
                <a:latin typeface="#9Slide03 Arima Madurai Black" panose="00000A00000000000000" pitchFamily="2" charset="0"/>
              </a:rPr>
              <a:t>.</a:t>
            </a:r>
          </a:p>
        </p:txBody>
      </p:sp>
      <p:sp>
        <p:nvSpPr>
          <p:cNvPr id="25" name="CCC">
            <a:extLst>
              <a:ext uri="{FF2B5EF4-FFF2-40B4-BE49-F238E27FC236}">
                <a16:creationId xmlns:a16="http://schemas.microsoft.com/office/drawing/2014/main" id="{C08C0ECA-FF10-F188-D548-3E69C6F0DCD1}"/>
              </a:ext>
            </a:extLst>
          </p:cNvPr>
          <p:cNvSpPr/>
          <p:nvPr/>
        </p:nvSpPr>
        <p:spPr>
          <a:xfrm>
            <a:off x="-8011979" y="701990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85000"/>
                    <a:lumOff val="15000"/>
                  </a:schemeClr>
                </a:solidFill>
                <a:latin typeface="#9Slide03 Arima Madurai Black" panose="00000A00000000000000" pitchFamily="2" charset="0"/>
              </a:rPr>
              <a:t>C. </a:t>
            </a:r>
            <a:r>
              <a:rPr lang="en-US" sz="2800" dirty="0" err="1">
                <a:solidFill>
                  <a:schemeClr val="tx1">
                    <a:lumMod val="85000"/>
                    <a:lumOff val="15000"/>
                  </a:schemeClr>
                </a:solidFill>
                <a:latin typeface="#9Slide03 Arima Madurai Black" panose="00000A00000000000000" pitchFamily="2" charset="0"/>
              </a:rPr>
              <a:t>vùng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a:t>
            </a:r>
          </a:p>
        </p:txBody>
      </p:sp>
    </p:spTree>
    <p:extLst>
      <p:ext uri="{BB962C8B-B14F-4D97-AF65-F5344CB8AC3E}">
        <p14:creationId xmlns:p14="http://schemas.microsoft.com/office/powerpoint/2010/main" val="2919920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1250" fill="hold"/>
                                        <p:tgtEl>
                                          <p:spTgt spid="2"/>
                                        </p:tgtEl>
                                        <p:attrNameLst>
                                          <p:attrName>fillcolor</p:attrName>
                                        </p:attrNameLst>
                                      </p:cBhvr>
                                      <p:to>
                                        <a:srgbClr val="F52D04"/>
                                      </p:to>
                                    </p:animClr>
                                    <p:set>
                                      <p:cBhvr>
                                        <p:cTn id="7" dur="1250" fill="hold"/>
                                        <p:tgtEl>
                                          <p:spTgt spid="2"/>
                                        </p:tgtEl>
                                        <p:attrNameLst>
                                          <p:attrName>fill.type</p:attrName>
                                        </p:attrNameLst>
                                      </p:cBhvr>
                                      <p:to>
                                        <p:strVal val="solid"/>
                                      </p:to>
                                    </p:set>
                                    <p:set>
                                      <p:cBhvr>
                                        <p:cTn id="8" dur="1250" fill="hold"/>
                                        <p:tgtEl>
                                          <p:spTgt spid="2"/>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1250" fill="hold"/>
                                        <p:tgtEl>
                                          <p:spTgt spid="13"/>
                                        </p:tgtEl>
                                        <p:attrNameLst>
                                          <p:attrName>fillcolor</p:attrName>
                                        </p:attrNameLst>
                                      </p:cBhvr>
                                      <p:to>
                                        <a:srgbClr val="78B834"/>
                                      </p:to>
                                    </p:animClr>
                                    <p:set>
                                      <p:cBhvr>
                                        <p:cTn id="14" dur="1250" fill="hold"/>
                                        <p:tgtEl>
                                          <p:spTgt spid="13"/>
                                        </p:tgtEl>
                                        <p:attrNameLst>
                                          <p:attrName>fill.type</p:attrName>
                                        </p:attrNameLst>
                                      </p:cBhvr>
                                      <p:to>
                                        <p:strVal val="solid"/>
                                      </p:to>
                                    </p:set>
                                    <p:set>
                                      <p:cBhvr>
                                        <p:cTn id="15" dur="1250" fill="hold"/>
                                        <p:tgtEl>
                                          <p:spTgt spid="13"/>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5"/>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1250" fill="hold"/>
                                        <p:tgtEl>
                                          <p:spTgt spid="15"/>
                                        </p:tgtEl>
                                        <p:attrNameLst>
                                          <p:attrName>fillcolor</p:attrName>
                                        </p:attrNameLst>
                                      </p:cBhvr>
                                      <p:to>
                                        <a:srgbClr val="F52D04"/>
                                      </p:to>
                                    </p:animClr>
                                    <p:set>
                                      <p:cBhvr>
                                        <p:cTn id="21" dur="1250" fill="hold"/>
                                        <p:tgtEl>
                                          <p:spTgt spid="15"/>
                                        </p:tgtEl>
                                        <p:attrNameLst>
                                          <p:attrName>fill.type</p:attrName>
                                        </p:attrNameLst>
                                      </p:cBhvr>
                                      <p:to>
                                        <p:strVal val="solid"/>
                                      </p:to>
                                    </p:set>
                                    <p:set>
                                      <p:cBhvr>
                                        <p:cTn id="22" dur="1250" fill="hold"/>
                                        <p:tgtEl>
                                          <p:spTgt spid="15"/>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15"/>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1250" fill="hold"/>
                                        <p:tgtEl>
                                          <p:spTgt spid="14"/>
                                        </p:tgtEl>
                                        <p:attrNameLst>
                                          <p:attrName>fillcolor</p:attrName>
                                        </p:attrNameLst>
                                      </p:cBhvr>
                                      <p:to>
                                        <a:srgbClr val="F52D04"/>
                                      </p:to>
                                    </p:animClr>
                                    <p:set>
                                      <p:cBhvr>
                                        <p:cTn id="28" dur="1250" fill="hold"/>
                                        <p:tgtEl>
                                          <p:spTgt spid="14"/>
                                        </p:tgtEl>
                                        <p:attrNameLst>
                                          <p:attrName>fill.type</p:attrName>
                                        </p:attrNameLst>
                                      </p:cBhvr>
                                      <p:to>
                                        <p:strVal val="solid"/>
                                      </p:to>
                                    </p:set>
                                    <p:set>
                                      <p:cBhvr>
                                        <p:cTn id="29" dur="1250" fill="hold"/>
                                        <p:tgtEl>
                                          <p:spTgt spid="14"/>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1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E6FE244B-602E-497E-BEF0-4C7FE19C3228}"/>
              </a:ext>
            </a:extLst>
          </p:cNvPr>
          <p:cNvSpPr txBox="1"/>
          <p:nvPr/>
        </p:nvSpPr>
        <p:spPr>
          <a:xfrm>
            <a:off x="2141420" y="1061376"/>
            <a:ext cx="7832849" cy="553998"/>
          </a:xfrm>
          <a:prstGeom prst="rect">
            <a:avLst/>
          </a:prstGeom>
          <a:noFill/>
        </p:spPr>
        <p:txBody>
          <a:bodyPr wrap="none" lIns="0" tIns="0" rIns="0" bIns="0" rtlCol="0">
            <a:spAutoFit/>
          </a:bodyPr>
          <a:lstStyle/>
          <a:p>
            <a:pPr algn="ctr"/>
            <a:r>
              <a:rPr lang="vi-VN" sz="3600" b="1" i="0" dirty="0">
                <a:solidFill>
                  <a:schemeClr val="tx1">
                    <a:lumMod val="85000"/>
                    <a:lumOff val="15000"/>
                  </a:schemeClr>
                </a:solidFill>
                <a:effectLst/>
                <a:latin typeface="#9Slide07 Cadena" panose="02000503000000020004" pitchFamily="2" charset="0"/>
              </a:rPr>
              <a:t>Câu 2:</a:t>
            </a:r>
            <a:r>
              <a:rPr lang="vi-VN" sz="3600" b="0" i="0" dirty="0">
                <a:solidFill>
                  <a:schemeClr val="tx1">
                    <a:lumMod val="85000"/>
                    <a:lumOff val="15000"/>
                  </a:schemeClr>
                </a:solidFill>
                <a:effectLst/>
                <a:latin typeface="#9Slide07 Cadena" panose="02000503000000020004" pitchFamily="2" charset="0"/>
              </a:rPr>
              <a:t> </a:t>
            </a:r>
            <a:r>
              <a:rPr lang="vi-VN" sz="3600" b="1" dirty="0">
                <a:solidFill>
                  <a:schemeClr val="tx1">
                    <a:lumMod val="85000"/>
                    <a:lumOff val="15000"/>
                  </a:schemeClr>
                </a:solidFill>
                <a:latin typeface="#9Slide07 Cadena" panose="02000503000000020004" pitchFamily="2" charset="0"/>
              </a:rPr>
              <a:t>Từ trường Trái Đất mạnh nhất ở:</a:t>
            </a:r>
            <a:endParaRPr lang="en-US" sz="3600" b="1" dirty="0">
              <a:solidFill>
                <a:schemeClr val="tx1">
                  <a:lumMod val="85000"/>
                  <a:lumOff val="15000"/>
                </a:schemeClr>
              </a:solidFill>
              <a:latin typeface="#9Slide07 Cadena" panose="02000503000000020004" pitchFamily="2" charset="0"/>
            </a:endParaRPr>
          </a:p>
        </p:txBody>
      </p:sp>
      <p:sp>
        <p:nvSpPr>
          <p:cNvPr id="17" name="AAA">
            <a:extLst>
              <a:ext uri="{FF2B5EF4-FFF2-40B4-BE49-F238E27FC236}">
                <a16:creationId xmlns:a16="http://schemas.microsoft.com/office/drawing/2014/main" id="{93373E91-9CF0-4C27-A9BF-3EC8D3E4452E}"/>
              </a:ext>
            </a:extLst>
          </p:cNvPr>
          <p:cNvSpPr/>
          <p:nvPr/>
        </p:nvSpPr>
        <p:spPr>
          <a:xfrm>
            <a:off x="1320800" y="221725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85000"/>
                    <a:lumOff val="15000"/>
                  </a:schemeClr>
                </a:solidFill>
                <a:latin typeface="#9Slide03 Arima Madurai Black" panose="00000A00000000000000" pitchFamily="2" charset="0"/>
              </a:rPr>
              <a:t>A. </a:t>
            </a:r>
            <a:r>
              <a:rPr lang="en-US" sz="2800" dirty="0" err="1">
                <a:solidFill>
                  <a:schemeClr val="tx1">
                    <a:lumMod val="85000"/>
                    <a:lumOff val="15000"/>
                  </a:schemeClr>
                </a:solidFill>
                <a:latin typeface="#9Slide03 Arima Madurai Black" panose="00000A00000000000000" pitchFamily="2" charset="0"/>
              </a:rPr>
              <a:t>vùng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xích</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đạo</a:t>
            </a:r>
            <a:r>
              <a:rPr lang="en-US" sz="2800" dirty="0">
                <a:solidFill>
                  <a:schemeClr val="tx1">
                    <a:lumMod val="85000"/>
                    <a:lumOff val="15000"/>
                  </a:schemeClr>
                </a:solidFill>
                <a:latin typeface="#9Slide03 Arima Madurai Black" panose="00000A00000000000000" pitchFamily="2" charset="0"/>
              </a:rPr>
              <a:t>.</a:t>
            </a:r>
          </a:p>
        </p:txBody>
      </p:sp>
      <p:sp>
        <p:nvSpPr>
          <p:cNvPr id="18" name="BBB">
            <a:extLst>
              <a:ext uri="{FF2B5EF4-FFF2-40B4-BE49-F238E27FC236}">
                <a16:creationId xmlns:a16="http://schemas.microsoft.com/office/drawing/2014/main" id="{AD864C60-851D-4BBD-9A4A-3FC5A9D62647}"/>
              </a:ext>
            </a:extLst>
          </p:cNvPr>
          <p:cNvSpPr/>
          <p:nvPr/>
        </p:nvSpPr>
        <p:spPr>
          <a:xfrm>
            <a:off x="6756400" y="221725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85000"/>
                    <a:lumOff val="15000"/>
                  </a:schemeClr>
                </a:solidFill>
                <a:latin typeface="#9Slide03 Arima Madurai Black" panose="00000A00000000000000" pitchFamily="2" charset="0"/>
              </a:rPr>
              <a:t>B</a:t>
            </a:r>
            <a:r>
              <a:rPr lang="vi-VN" sz="2800">
                <a:solidFill>
                  <a:schemeClr val="tx1">
                    <a:lumMod val="85000"/>
                    <a:lumOff val="15000"/>
                  </a:schemeClr>
                </a:solidFill>
                <a:latin typeface="#9Slide03 Arima Madurai Black" panose="00000A00000000000000" pitchFamily="2" charset="0"/>
              </a:rPr>
              <a:t>. </a:t>
            </a:r>
            <a:r>
              <a:rPr lang="vi-VN" sz="2800" dirty="0">
                <a:solidFill>
                  <a:schemeClr val="tx1">
                    <a:lumMod val="85000"/>
                    <a:lumOff val="15000"/>
                  </a:schemeClr>
                </a:solidFill>
                <a:latin typeface="#9Slide03 Arima Madurai Black" panose="00000A00000000000000" pitchFamily="2" charset="0"/>
              </a:rPr>
              <a:t>vùng đại dương.</a:t>
            </a:r>
            <a:endParaRPr lang="en-US" sz="2800" dirty="0">
              <a:solidFill>
                <a:schemeClr val="tx1">
                  <a:lumMod val="85000"/>
                  <a:lumOff val="15000"/>
                </a:schemeClr>
              </a:solidFill>
              <a:latin typeface="#9Slide03 Arima Madurai Black" panose="00000A00000000000000" pitchFamily="2" charset="0"/>
            </a:endParaRPr>
          </a:p>
        </p:txBody>
      </p:sp>
      <p:sp>
        <p:nvSpPr>
          <p:cNvPr id="19" name="DDD">
            <a:extLst>
              <a:ext uri="{FF2B5EF4-FFF2-40B4-BE49-F238E27FC236}">
                <a16:creationId xmlns:a16="http://schemas.microsoft.com/office/drawing/2014/main" id="{94BA9518-A446-4616-A661-FA397034F66B}"/>
              </a:ext>
            </a:extLst>
          </p:cNvPr>
          <p:cNvSpPr/>
          <p:nvPr/>
        </p:nvSpPr>
        <p:spPr>
          <a:xfrm>
            <a:off x="6753660" y="4447626"/>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85000"/>
                    <a:lumOff val="15000"/>
                  </a:schemeClr>
                </a:solidFill>
                <a:latin typeface="#9Slide03 Arima Madurai Black" panose="00000A00000000000000" pitchFamily="2" charset="0"/>
              </a:rPr>
              <a:t>D. </a:t>
            </a:r>
            <a:r>
              <a:rPr lang="en-US" sz="2800" dirty="0" err="1">
                <a:solidFill>
                  <a:schemeClr val="tx1">
                    <a:lumMod val="85000"/>
                    <a:lumOff val="15000"/>
                  </a:schemeClr>
                </a:solidFill>
                <a:latin typeface="#9Slide03 Arima Madurai Black" panose="00000A00000000000000" pitchFamily="2" charset="0"/>
              </a:rPr>
              <a:t>vùng</a:t>
            </a:r>
            <a:r>
              <a:rPr lang="en-US" sz="2800" dirty="0">
                <a:solidFill>
                  <a:schemeClr val="tx1">
                    <a:lumMod val="85000"/>
                    <a:lumOff val="15000"/>
                  </a:schemeClr>
                </a:solidFill>
                <a:latin typeface="#9Slide03 Arima Madurai Black" panose="00000A00000000000000" pitchFamily="2" charset="0"/>
              </a:rPr>
              <a:t> có </a:t>
            </a:r>
            <a:r>
              <a:rPr lang="en-US" sz="2800" dirty="0" err="1">
                <a:solidFill>
                  <a:schemeClr val="tx1">
                    <a:lumMod val="85000"/>
                    <a:lumOff val="15000"/>
                  </a:schemeClr>
                </a:solidFill>
                <a:latin typeface="#9Slide03 Arima Madurai Black" panose="00000A00000000000000" pitchFamily="2" charset="0"/>
              </a:rPr>
              <a:t>nhiều</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quặng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sắt</a:t>
            </a:r>
            <a:r>
              <a:rPr lang="en-US" sz="2800" dirty="0">
                <a:solidFill>
                  <a:schemeClr val="tx1">
                    <a:lumMod val="85000"/>
                    <a:lumOff val="15000"/>
                  </a:schemeClr>
                </a:solidFill>
                <a:latin typeface="#9Slide03 Arima Madurai Black" panose="00000A00000000000000" pitchFamily="2" charset="0"/>
              </a:rPr>
              <a:t>.</a:t>
            </a:r>
          </a:p>
        </p:txBody>
      </p:sp>
      <p:sp>
        <p:nvSpPr>
          <p:cNvPr id="20" name="CCC">
            <a:extLst>
              <a:ext uri="{FF2B5EF4-FFF2-40B4-BE49-F238E27FC236}">
                <a16:creationId xmlns:a16="http://schemas.microsoft.com/office/drawing/2014/main" id="{FD66D3AA-1ECA-47B5-9651-4CCD21D07565}"/>
              </a:ext>
            </a:extLst>
          </p:cNvPr>
          <p:cNvSpPr/>
          <p:nvPr/>
        </p:nvSpPr>
        <p:spPr>
          <a:xfrm>
            <a:off x="1307174" y="4447626"/>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85000"/>
                    <a:lumOff val="15000"/>
                  </a:schemeClr>
                </a:solidFill>
                <a:latin typeface="#9Slide03 Arima Madurai Black" panose="00000A00000000000000" pitchFamily="2" charset="0"/>
              </a:rPr>
              <a:t>C. </a:t>
            </a:r>
            <a:r>
              <a:rPr lang="en-US" sz="2800" dirty="0" err="1">
                <a:solidFill>
                  <a:schemeClr val="tx1">
                    <a:lumMod val="85000"/>
                    <a:lumOff val="15000"/>
                  </a:schemeClr>
                </a:solidFill>
                <a:latin typeface="#9Slide03 Arima Madurai Black" panose="00000A00000000000000" pitchFamily="2" charset="0"/>
              </a:rPr>
              <a:t>vùng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a:t>
            </a:r>
          </a:p>
        </p:txBody>
      </p:sp>
      <p:sp>
        <p:nvSpPr>
          <p:cNvPr id="3" name="Diamond 2">
            <a:extLst>
              <a:ext uri="{FF2B5EF4-FFF2-40B4-BE49-F238E27FC236}">
                <a16:creationId xmlns:a16="http://schemas.microsoft.com/office/drawing/2014/main" id="{028BA3C8-1DFD-45AB-B8CF-754259292EE4}"/>
              </a:ext>
            </a:extLst>
          </p:cNvPr>
          <p:cNvSpPr/>
          <p:nvPr/>
        </p:nvSpPr>
        <p:spPr>
          <a:xfrm rot="18900000" flipH="1">
            <a:off x="11103993" y="-97787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4" name="Diamond 3">
            <a:extLst>
              <a:ext uri="{FF2B5EF4-FFF2-40B4-BE49-F238E27FC236}">
                <a16:creationId xmlns:a16="http://schemas.microsoft.com/office/drawing/2014/main" id="{CE38A821-32ED-42A9-9D65-374DEA327C36}"/>
              </a:ext>
            </a:extLst>
          </p:cNvPr>
          <p:cNvSpPr/>
          <p:nvPr/>
        </p:nvSpPr>
        <p:spPr>
          <a:xfrm rot="13500000" flipH="1">
            <a:off x="11103992"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5" name="Diamond 4">
            <a:extLst>
              <a:ext uri="{FF2B5EF4-FFF2-40B4-BE49-F238E27FC236}">
                <a16:creationId xmlns:a16="http://schemas.microsoft.com/office/drawing/2014/main" id="{F82AB7D1-C985-492D-839B-720627273F40}"/>
              </a:ext>
            </a:extLst>
          </p:cNvPr>
          <p:cNvSpPr/>
          <p:nvPr/>
        </p:nvSpPr>
        <p:spPr>
          <a:xfrm rot="18900000" flipH="1">
            <a:off x="11104448" y="3905198"/>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7" name="Diamond 6">
            <a:extLst>
              <a:ext uri="{FF2B5EF4-FFF2-40B4-BE49-F238E27FC236}">
                <a16:creationId xmlns:a16="http://schemas.microsoft.com/office/drawing/2014/main" id="{8CCEA5DF-B0A6-48D2-BE56-B6D932F41F86}"/>
              </a:ext>
            </a:extLst>
          </p:cNvPr>
          <p:cNvSpPr/>
          <p:nvPr/>
        </p:nvSpPr>
        <p:spPr>
          <a:xfrm rot="2700000">
            <a:off x="-2838087" y="-977872"/>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8" name="Diamond 7">
            <a:extLst>
              <a:ext uri="{FF2B5EF4-FFF2-40B4-BE49-F238E27FC236}">
                <a16:creationId xmlns:a16="http://schemas.microsoft.com/office/drawing/2014/main" id="{739F2926-138D-4DBB-9585-07E79BF4CA79}"/>
              </a:ext>
            </a:extLst>
          </p:cNvPr>
          <p:cNvSpPr/>
          <p:nvPr/>
        </p:nvSpPr>
        <p:spPr>
          <a:xfrm rot="8100000">
            <a:off x="-2837172" y="1461178"/>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9" name="Diamond 8">
            <a:extLst>
              <a:ext uri="{FF2B5EF4-FFF2-40B4-BE49-F238E27FC236}">
                <a16:creationId xmlns:a16="http://schemas.microsoft.com/office/drawing/2014/main" id="{AC2C4499-E4B9-45E3-8CD1-3E5FB26B71F3}"/>
              </a:ext>
            </a:extLst>
          </p:cNvPr>
          <p:cNvSpPr/>
          <p:nvPr/>
        </p:nvSpPr>
        <p:spPr>
          <a:xfrm rot="2700000">
            <a:off x="-2839003" y="3900226"/>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6" name="TextBox 25">
            <a:extLst>
              <a:ext uri="{FF2B5EF4-FFF2-40B4-BE49-F238E27FC236}">
                <a16:creationId xmlns:a16="http://schemas.microsoft.com/office/drawing/2014/main" id="{5897A208-5B82-4640-E9D3-DD06111343D1}"/>
              </a:ext>
            </a:extLst>
          </p:cNvPr>
          <p:cNvSpPr txBox="1"/>
          <p:nvPr/>
        </p:nvSpPr>
        <p:spPr>
          <a:xfrm>
            <a:off x="13742187" y="-1266514"/>
            <a:ext cx="10405059" cy="1107996"/>
          </a:xfrm>
          <a:prstGeom prst="rect">
            <a:avLst/>
          </a:prstGeom>
          <a:noFill/>
        </p:spPr>
        <p:txBody>
          <a:bodyPr wrap="square" lIns="0" tIns="0" rIns="0" bIns="0" rtlCol="0">
            <a:spAutoFit/>
          </a:bodyPr>
          <a:lstStyle/>
          <a:p>
            <a:pPr algn="ctr"/>
            <a:r>
              <a:rPr lang="en-US" sz="3600" dirty="0" err="1">
                <a:solidFill>
                  <a:schemeClr val="tx1">
                    <a:lumMod val="85000"/>
                    <a:lumOff val="15000"/>
                  </a:schemeClr>
                </a:solidFill>
                <a:latin typeface="#9Slide07 Cadena" panose="02000503000000020004" pitchFamily="2" charset="0"/>
              </a:rPr>
              <a:t>Câu</a:t>
            </a:r>
            <a:r>
              <a:rPr lang="en-US" sz="3600" dirty="0">
                <a:solidFill>
                  <a:schemeClr val="tx1">
                    <a:lumMod val="85000"/>
                    <a:lumOff val="15000"/>
                  </a:schemeClr>
                </a:solidFill>
                <a:latin typeface="#9Slide07 Cadena" panose="02000503000000020004" pitchFamily="2" charset="0"/>
              </a:rPr>
              <a:t> 1: </a:t>
            </a:r>
            <a:r>
              <a:rPr lang="en-US" sz="3600" dirty="0" err="1">
                <a:solidFill>
                  <a:schemeClr val="tx1">
                    <a:lumMod val="85000"/>
                    <a:lumOff val="15000"/>
                  </a:schemeClr>
                </a:solidFill>
                <a:latin typeface="#9Slide07 Cadena" panose="02000503000000020004" pitchFamily="2" charset="0"/>
              </a:rPr>
              <a:t>Vì</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sao</a:t>
            </a:r>
            <a:r>
              <a:rPr lang="en-US" sz="3600" dirty="0">
                <a:solidFill>
                  <a:schemeClr val="tx1">
                    <a:lumMod val="85000"/>
                    <a:lumOff val="15000"/>
                  </a:schemeClr>
                </a:solidFill>
                <a:latin typeface="#9Slide07 Cadena" panose="02000503000000020004" pitchFamily="2" charset="0"/>
              </a:rPr>
              <a:t> có </a:t>
            </a:r>
            <a:r>
              <a:rPr lang="en-US" sz="3600" dirty="0" err="1">
                <a:solidFill>
                  <a:schemeClr val="tx1">
                    <a:lumMod val="85000"/>
                    <a:lumOff val="15000"/>
                  </a:schemeClr>
                </a:solidFill>
                <a:latin typeface="#9Slide07 Cadena" panose="02000503000000020004" pitchFamily="2" charset="0"/>
              </a:rPr>
              <a:t>thể</a:t>
            </a:r>
            <a:r>
              <a:rPr lang="en-US" sz="3600" dirty="0">
                <a:solidFill>
                  <a:schemeClr val="tx1">
                    <a:lumMod val="85000"/>
                    <a:lumOff val="15000"/>
                  </a:schemeClr>
                </a:solidFill>
                <a:latin typeface="#9Slide07 Cadena" panose="02000503000000020004" pitchFamily="2" charset="0"/>
              </a:rPr>
              <a:t> nói </a:t>
            </a:r>
            <a:r>
              <a:rPr lang="en-US" sz="3600" dirty="0" err="1">
                <a:solidFill>
                  <a:schemeClr val="tx1">
                    <a:lumMod val="85000"/>
                    <a:lumOff val="15000"/>
                  </a:schemeClr>
                </a:solidFill>
                <a:latin typeface="#9Slide07 Cadena" panose="02000503000000020004" pitchFamily="2" charset="0"/>
              </a:rPr>
              <a:t>Trái</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Đất</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là</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một</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thanh</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nam</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châm</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khổng</a:t>
            </a:r>
            <a:r>
              <a:rPr lang="en-US" sz="3600" dirty="0">
                <a:solidFill>
                  <a:schemeClr val="tx1">
                    <a:lumMod val="85000"/>
                    <a:lumOff val="15000"/>
                  </a:schemeClr>
                </a:solidFill>
                <a:latin typeface="#9Slide07 Cadena" panose="02000503000000020004" pitchFamily="2" charset="0"/>
              </a:rPr>
              <a:t> </a:t>
            </a:r>
            <a:r>
              <a:rPr lang="en-US" sz="3600" dirty="0" err="1">
                <a:solidFill>
                  <a:schemeClr val="tx1">
                    <a:lumMod val="85000"/>
                    <a:lumOff val="15000"/>
                  </a:schemeClr>
                </a:solidFill>
                <a:latin typeface="#9Slide07 Cadena" panose="02000503000000020004" pitchFamily="2" charset="0"/>
              </a:rPr>
              <a:t>lồ</a:t>
            </a:r>
            <a:r>
              <a:rPr lang="en-US" sz="3600" dirty="0">
                <a:solidFill>
                  <a:schemeClr val="tx1">
                    <a:lumMod val="85000"/>
                    <a:lumOff val="15000"/>
                  </a:schemeClr>
                </a:solidFill>
                <a:latin typeface="#9Slide07 Cadena" panose="02000503000000020004" pitchFamily="2" charset="0"/>
              </a:rPr>
              <a:t>?</a:t>
            </a:r>
          </a:p>
        </p:txBody>
      </p:sp>
      <p:sp>
        <p:nvSpPr>
          <p:cNvPr id="27" name="AAA">
            <a:extLst>
              <a:ext uri="{FF2B5EF4-FFF2-40B4-BE49-F238E27FC236}">
                <a16:creationId xmlns:a16="http://schemas.microsoft.com/office/drawing/2014/main" id="{B2B6F769-EAC3-A4B1-7212-3958577E2EC3}"/>
              </a:ext>
            </a:extLst>
          </p:cNvPr>
          <p:cNvSpPr/>
          <p:nvPr/>
        </p:nvSpPr>
        <p:spPr>
          <a:xfrm>
            <a:off x="14829917" y="529964"/>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85000"/>
                    <a:lumOff val="15000"/>
                  </a:schemeClr>
                </a:solidFill>
                <a:latin typeface="#9Slide03 Arima Madurai Black" panose="00000A00000000000000" pitchFamily="2" charset="0"/>
              </a:rPr>
              <a:t>A. </a:t>
            </a:r>
            <a:r>
              <a:rPr lang="en-US" sz="2400" dirty="0" err="1">
                <a:solidFill>
                  <a:schemeClr val="tx1">
                    <a:lumMod val="85000"/>
                    <a:lumOff val="15000"/>
                  </a:schemeClr>
                </a:solidFill>
                <a:latin typeface="#9Slide03 Arima Madurai Black" panose="00000A00000000000000" pitchFamily="2" charset="0"/>
              </a:rPr>
              <a:t>Vì</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Trái</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Đất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hút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tất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cả</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các</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vật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về</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phía</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nó</a:t>
            </a:r>
            <a:r>
              <a:rPr lang="en-US" sz="2400" dirty="0">
                <a:solidFill>
                  <a:schemeClr val="tx1">
                    <a:lumMod val="85000"/>
                    <a:lumOff val="15000"/>
                  </a:schemeClr>
                </a:solidFill>
                <a:latin typeface="#9Slide03 Arima Madurai Black" panose="00000A00000000000000" pitchFamily="2" charset="0"/>
              </a:rPr>
              <a:t>.</a:t>
            </a:r>
          </a:p>
        </p:txBody>
      </p:sp>
      <p:sp>
        <p:nvSpPr>
          <p:cNvPr id="28" name="BBB">
            <a:extLst>
              <a:ext uri="{FF2B5EF4-FFF2-40B4-BE49-F238E27FC236}">
                <a16:creationId xmlns:a16="http://schemas.microsoft.com/office/drawing/2014/main" id="{DC86D875-1BB1-0DB6-D3AC-22F49AA41978}"/>
              </a:ext>
            </a:extLst>
          </p:cNvPr>
          <p:cNvSpPr/>
          <p:nvPr/>
        </p:nvSpPr>
        <p:spPr>
          <a:xfrm>
            <a:off x="19375855" y="529964"/>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85000"/>
                    <a:lumOff val="15000"/>
                  </a:schemeClr>
                </a:solidFill>
                <a:latin typeface="#9Slide03 Arima Madurai Black" panose="00000A00000000000000" pitchFamily="2" charset="0"/>
              </a:rPr>
              <a:t>B. </a:t>
            </a:r>
            <a:r>
              <a:rPr lang="en-US" sz="2400" dirty="0" err="1">
                <a:solidFill>
                  <a:schemeClr val="tx1">
                    <a:lumMod val="85000"/>
                    <a:lumOff val="15000"/>
                  </a:schemeClr>
                </a:solidFill>
                <a:latin typeface="#9Slide03 Arima Madurai Black" panose="00000A00000000000000" pitchFamily="2" charset="0"/>
              </a:rPr>
              <a:t>Vì</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sao</a:t>
            </a:r>
            <a:r>
              <a:rPr lang="en-US" sz="2400" dirty="0">
                <a:solidFill>
                  <a:schemeClr val="tx1">
                    <a:lumMod val="85000"/>
                    <a:lumOff val="15000"/>
                  </a:schemeClr>
                </a:solidFill>
                <a:latin typeface="#9Slide03 Arima Madurai Black" panose="00000A00000000000000" pitchFamily="2" charset="0"/>
              </a:rPr>
              <a:t> có </a:t>
            </a:r>
            <a:r>
              <a:rPr lang="en-US" sz="2400" dirty="0" err="1">
                <a:solidFill>
                  <a:schemeClr val="tx1">
                    <a:lumMod val="85000"/>
                    <a:lumOff val="15000"/>
                  </a:schemeClr>
                </a:solidFill>
                <a:latin typeface="#9Slide03 Arima Madurai Black" panose="00000A00000000000000" pitchFamily="2" charset="0"/>
              </a:rPr>
              <a:t>thể</a:t>
            </a:r>
            <a:r>
              <a:rPr lang="en-US" sz="2400" dirty="0">
                <a:solidFill>
                  <a:schemeClr val="tx1">
                    <a:lumMod val="85000"/>
                    <a:lumOff val="15000"/>
                  </a:schemeClr>
                </a:solidFill>
                <a:latin typeface="#9Slide03 Arima Madurai Black" panose="00000A00000000000000" pitchFamily="2" charset="0"/>
              </a:rPr>
              <a:t> nói </a:t>
            </a:r>
            <a:r>
              <a:rPr lang="en-US" sz="2400" dirty="0" err="1">
                <a:solidFill>
                  <a:schemeClr val="tx1">
                    <a:lumMod val="85000"/>
                    <a:lumOff val="15000"/>
                  </a:schemeClr>
                </a:solidFill>
                <a:latin typeface="#9Slide03 Arima Madurai Black" panose="00000A00000000000000" pitchFamily="2" charset="0"/>
              </a:rPr>
              <a:t>Trái</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Đất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là</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một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thanh</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nam</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châm</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khổng</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lồ</a:t>
            </a:r>
            <a:r>
              <a:rPr lang="en-US" sz="2400" dirty="0">
                <a:solidFill>
                  <a:schemeClr val="tx1">
                    <a:lumMod val="85000"/>
                    <a:lumOff val="15000"/>
                  </a:schemeClr>
                </a:solidFill>
                <a:latin typeface="#9Slide03 Arima Madurai Black" panose="00000A00000000000000" pitchFamily="2" charset="0"/>
              </a:rPr>
              <a:t>?</a:t>
            </a:r>
          </a:p>
        </p:txBody>
      </p:sp>
      <p:sp>
        <p:nvSpPr>
          <p:cNvPr id="29" name="DDD">
            <a:extLst>
              <a:ext uri="{FF2B5EF4-FFF2-40B4-BE49-F238E27FC236}">
                <a16:creationId xmlns:a16="http://schemas.microsoft.com/office/drawing/2014/main" id="{563303F6-AB49-A75D-79C0-73E6BD547107}"/>
              </a:ext>
            </a:extLst>
          </p:cNvPr>
          <p:cNvSpPr/>
          <p:nvPr/>
        </p:nvSpPr>
        <p:spPr>
          <a:xfrm>
            <a:off x="19392788" y="4885774"/>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85000"/>
                    <a:lumOff val="15000"/>
                  </a:schemeClr>
                </a:solidFill>
                <a:latin typeface="#9Slide03 Arima Madurai Black" panose="00000A00000000000000" pitchFamily="2" charset="0"/>
              </a:rPr>
              <a:t>D. </a:t>
            </a:r>
            <a:r>
              <a:rPr lang="en-US" sz="2400" dirty="0" err="1">
                <a:solidFill>
                  <a:schemeClr val="tx1">
                    <a:lumMod val="85000"/>
                    <a:lumOff val="15000"/>
                  </a:schemeClr>
                </a:solidFill>
                <a:latin typeface="#9Slide03 Arima Madurai Black" panose="00000A00000000000000" pitchFamily="2" charset="0"/>
              </a:rPr>
              <a:t>Vì</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trên</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bề</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mặt</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Trái</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Đất</a:t>
            </a:r>
            <a:r>
              <a:rPr lang="en-US" sz="2400" dirty="0">
                <a:solidFill>
                  <a:schemeClr val="tx1">
                    <a:lumMod val="85000"/>
                    <a:lumOff val="15000"/>
                  </a:schemeClr>
                </a:solidFill>
                <a:latin typeface="#9Slide03 Arima Madurai Black" panose="00000A00000000000000" pitchFamily="2" charset="0"/>
              </a:rPr>
              <a:t> có </a:t>
            </a:r>
            <a:r>
              <a:rPr lang="en-US" sz="2400" dirty="0" err="1">
                <a:solidFill>
                  <a:schemeClr val="tx1">
                    <a:lumMod val="85000"/>
                    <a:lumOff val="15000"/>
                  </a:schemeClr>
                </a:solidFill>
                <a:latin typeface="#9Slide03 Arima Madurai Black" panose="00000A00000000000000" pitchFamily="2" charset="0"/>
              </a:rPr>
              <a:t>nhiều</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mỏ</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đá</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nam</a:t>
            </a:r>
            <a:r>
              <a:rPr lang="en-US" sz="2400" dirty="0">
                <a:solidFill>
                  <a:schemeClr val="tx1">
                    <a:lumMod val="85000"/>
                    <a:lumOff val="15000"/>
                  </a:schemeClr>
                </a:solidFill>
                <a:latin typeface="#9Slide03 Arima Madurai Black" panose="00000A00000000000000" pitchFamily="2" charset="0"/>
              </a:rPr>
              <a:t> </a:t>
            </a:r>
            <a:r>
              <a:rPr lang="en-US" sz="2400" dirty="0" err="1">
                <a:solidFill>
                  <a:schemeClr val="tx1">
                    <a:lumMod val="85000"/>
                    <a:lumOff val="15000"/>
                  </a:schemeClr>
                </a:solidFill>
                <a:latin typeface="#9Slide03 Arima Madurai Black" panose="00000A00000000000000" pitchFamily="2" charset="0"/>
              </a:rPr>
              <a:t>châm</a:t>
            </a:r>
            <a:r>
              <a:rPr lang="en-US" sz="2400" dirty="0">
                <a:solidFill>
                  <a:schemeClr val="tx1">
                    <a:lumMod val="85000"/>
                    <a:lumOff val="15000"/>
                  </a:schemeClr>
                </a:solidFill>
                <a:latin typeface="#9Slide03 Arima Madurai Black" panose="00000A00000000000000" pitchFamily="2" charset="0"/>
              </a:rPr>
              <a:t>.</a:t>
            </a:r>
          </a:p>
        </p:txBody>
      </p:sp>
      <p:sp>
        <p:nvSpPr>
          <p:cNvPr id="30" name="CCC">
            <a:extLst>
              <a:ext uri="{FF2B5EF4-FFF2-40B4-BE49-F238E27FC236}">
                <a16:creationId xmlns:a16="http://schemas.microsoft.com/office/drawing/2014/main" id="{EB84A3E7-E7C7-2459-66C3-7EE8109F7B52}"/>
              </a:ext>
            </a:extLst>
          </p:cNvPr>
          <p:cNvSpPr/>
          <p:nvPr/>
        </p:nvSpPr>
        <p:spPr>
          <a:xfrm>
            <a:off x="14419785" y="500066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85000"/>
                    <a:lumOff val="15000"/>
                  </a:schemeClr>
                </a:solidFill>
                <a:latin typeface="#9Slide03 Arima Madurai Black" panose="00000A00000000000000" pitchFamily="2" charset="0"/>
              </a:rPr>
              <a:t>C. </a:t>
            </a:r>
            <a:r>
              <a:rPr lang="vi-VN" sz="2400" dirty="0">
                <a:solidFill>
                  <a:schemeClr val="tx1">
                    <a:lumMod val="85000"/>
                    <a:lumOff val="15000"/>
                  </a:schemeClr>
                </a:solidFill>
                <a:latin typeface="#9Slide03 Arima Madurai Black" panose="00000A00000000000000" pitchFamily="2" charset="0"/>
              </a:rPr>
              <a:t>Vì Trái Đất hút các vật bằng sắt thép mạnh hơn các vật làm bằng vật liệu khác.</a:t>
            </a:r>
            <a:endParaRPr lang="en-US" sz="2400" dirty="0">
              <a:solidFill>
                <a:schemeClr val="tx1">
                  <a:lumMod val="85000"/>
                  <a:lumOff val="15000"/>
                </a:schemeClr>
              </a:solidFill>
              <a:latin typeface="#9Slide03 Arima Madurai Black" panose="00000A00000000000000" pitchFamily="2" charset="0"/>
            </a:endParaRPr>
          </a:p>
        </p:txBody>
      </p:sp>
      <p:sp>
        <p:nvSpPr>
          <p:cNvPr id="31" name="AAA">
            <a:extLst>
              <a:ext uri="{FF2B5EF4-FFF2-40B4-BE49-F238E27FC236}">
                <a16:creationId xmlns:a16="http://schemas.microsoft.com/office/drawing/2014/main" id="{13B8CF9F-094F-20AA-5958-AB1531530C1A}"/>
              </a:ext>
            </a:extLst>
          </p:cNvPr>
          <p:cNvSpPr/>
          <p:nvPr/>
        </p:nvSpPr>
        <p:spPr>
          <a:xfrm>
            <a:off x="-6567350" y="5056212"/>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A.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với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Nam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lí</a:t>
            </a:r>
            <a:r>
              <a:rPr lang="en-US" sz="2800" dirty="0">
                <a:solidFill>
                  <a:schemeClr val="tx1">
                    <a:lumMod val="85000"/>
                    <a:lumOff val="15000"/>
                  </a:schemeClr>
                </a:solidFill>
                <a:latin typeface="#9Slide03 Arima Madurai Black" panose="00000A00000000000000" pitchFamily="2" charset="0"/>
              </a:rPr>
              <a:t>.</a:t>
            </a:r>
          </a:p>
        </p:txBody>
      </p:sp>
      <p:sp>
        <p:nvSpPr>
          <p:cNvPr id="32" name="BBB">
            <a:extLst>
              <a:ext uri="{FF2B5EF4-FFF2-40B4-BE49-F238E27FC236}">
                <a16:creationId xmlns:a16="http://schemas.microsoft.com/office/drawing/2014/main" id="{C70749E6-0DF8-5D62-78A8-1B9607332C5B}"/>
              </a:ext>
            </a:extLst>
          </p:cNvPr>
          <p:cNvSpPr/>
          <p:nvPr/>
        </p:nvSpPr>
        <p:spPr>
          <a:xfrm>
            <a:off x="-5156276" y="723024"/>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B.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với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lí</a:t>
            </a:r>
            <a:r>
              <a:rPr lang="en-US" sz="2800" dirty="0">
                <a:solidFill>
                  <a:schemeClr val="tx1">
                    <a:lumMod val="85000"/>
                    <a:lumOff val="15000"/>
                  </a:schemeClr>
                </a:solidFill>
                <a:latin typeface="#9Slide03 Arima Madurai Black" panose="00000A00000000000000" pitchFamily="2" charset="0"/>
              </a:rPr>
              <a:t>.</a:t>
            </a:r>
          </a:p>
        </p:txBody>
      </p:sp>
      <p:sp>
        <p:nvSpPr>
          <p:cNvPr id="33" name="DDD">
            <a:extLst>
              <a:ext uri="{FF2B5EF4-FFF2-40B4-BE49-F238E27FC236}">
                <a16:creationId xmlns:a16="http://schemas.microsoft.com/office/drawing/2014/main" id="{A1DFA66C-1C15-E57F-C23A-E6517FD3535A}"/>
              </a:ext>
            </a:extLst>
          </p:cNvPr>
          <p:cNvSpPr/>
          <p:nvPr/>
        </p:nvSpPr>
        <p:spPr>
          <a:xfrm>
            <a:off x="6690030" y="7942825"/>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D.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Nam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với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Nam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lí</a:t>
            </a:r>
            <a:r>
              <a:rPr lang="en-US" sz="2800" dirty="0">
                <a:solidFill>
                  <a:schemeClr val="tx1">
                    <a:lumMod val="85000"/>
                    <a:lumOff val="15000"/>
                  </a:schemeClr>
                </a:solidFill>
                <a:latin typeface="#9Slide03 Arima Madurai Black" panose="00000A00000000000000" pitchFamily="2" charset="0"/>
              </a:rPr>
              <a:t>.</a:t>
            </a:r>
          </a:p>
        </p:txBody>
      </p:sp>
      <p:sp>
        <p:nvSpPr>
          <p:cNvPr id="34" name="CCC">
            <a:extLst>
              <a:ext uri="{FF2B5EF4-FFF2-40B4-BE49-F238E27FC236}">
                <a16:creationId xmlns:a16="http://schemas.microsoft.com/office/drawing/2014/main" id="{B52E6C9B-6ADC-114A-4DDE-29216009306E}"/>
              </a:ext>
            </a:extLst>
          </p:cNvPr>
          <p:cNvSpPr/>
          <p:nvPr/>
        </p:nvSpPr>
        <p:spPr>
          <a:xfrm>
            <a:off x="-2216788" y="7885382"/>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C.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và</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lí</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không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nhau</a:t>
            </a:r>
            <a:r>
              <a:rPr lang="en-US" sz="2800" dirty="0">
                <a:solidFill>
                  <a:schemeClr val="tx1">
                    <a:lumMod val="85000"/>
                    <a:lumOff val="15000"/>
                  </a:schemeClr>
                </a:solidFill>
                <a:latin typeface="#9Slide03 Arima Madurai Black" panose="00000A00000000000000" pitchFamily="2" charset="0"/>
              </a:rPr>
              <a:t>.</a:t>
            </a:r>
          </a:p>
        </p:txBody>
      </p:sp>
      <p:sp>
        <p:nvSpPr>
          <p:cNvPr id="35" name="TextBox 34">
            <a:extLst>
              <a:ext uri="{FF2B5EF4-FFF2-40B4-BE49-F238E27FC236}">
                <a16:creationId xmlns:a16="http://schemas.microsoft.com/office/drawing/2014/main" id="{72021940-30CE-11DA-64EC-0D0E08CDD0AB}"/>
              </a:ext>
            </a:extLst>
          </p:cNvPr>
          <p:cNvSpPr txBox="1"/>
          <p:nvPr/>
        </p:nvSpPr>
        <p:spPr>
          <a:xfrm>
            <a:off x="1814437" y="-1654308"/>
            <a:ext cx="8424421" cy="615553"/>
          </a:xfrm>
          <a:prstGeom prst="rect">
            <a:avLst/>
          </a:prstGeom>
          <a:noFill/>
        </p:spPr>
        <p:txBody>
          <a:bodyPr wrap="none" lIns="0" tIns="0" rIns="0" bIns="0" rtlCol="0">
            <a:spAutoFit/>
          </a:bodyPr>
          <a:lstStyle/>
          <a:p>
            <a:pPr algn="ctr"/>
            <a:r>
              <a:rPr lang="en-US" sz="4000" b="1" i="0" dirty="0" err="1">
                <a:solidFill>
                  <a:schemeClr val="tx1">
                    <a:lumMod val="85000"/>
                    <a:lumOff val="15000"/>
                  </a:schemeClr>
                </a:solidFill>
                <a:effectLst/>
                <a:latin typeface="#9Slide07 Cadena" panose="02000503000000020004" pitchFamily="2" charset="0"/>
              </a:rPr>
              <a:t>Câu</a:t>
            </a:r>
            <a:r>
              <a:rPr lang="en-US" sz="4000" b="1" i="0" dirty="0">
                <a:solidFill>
                  <a:schemeClr val="tx1">
                    <a:lumMod val="85000"/>
                    <a:lumOff val="15000"/>
                  </a:schemeClr>
                </a:solidFill>
                <a:effectLst/>
                <a:latin typeface="#9Slide07 Cadena" panose="02000503000000020004" pitchFamily="2" charset="0"/>
              </a:rPr>
              <a:t> 3: </a:t>
            </a:r>
            <a:r>
              <a:rPr lang="en-US" sz="4000" b="1" dirty="0" err="1">
                <a:solidFill>
                  <a:schemeClr val="tx1">
                    <a:lumMod val="85000"/>
                    <a:lumOff val="15000"/>
                  </a:schemeClr>
                </a:solidFill>
                <a:latin typeface="#9Slide07 Cadena" panose="02000503000000020004" pitchFamily="2" charset="0"/>
              </a:rPr>
              <a:t>Phát</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biểu</a:t>
            </a:r>
            <a:r>
              <a:rPr lang="en-US" sz="4000" b="1" dirty="0">
                <a:solidFill>
                  <a:schemeClr val="tx1">
                    <a:lumMod val="85000"/>
                    <a:lumOff val="15000"/>
                  </a:schemeClr>
                </a:solidFill>
                <a:latin typeface="#9Slide07 Cadena" panose="02000503000000020004" pitchFamily="2" charset="0"/>
              </a:rPr>
              <a:t> nào </a:t>
            </a:r>
            <a:r>
              <a:rPr lang="en-US" sz="4000" b="1" dirty="0" err="1">
                <a:solidFill>
                  <a:schemeClr val="tx1">
                    <a:lumMod val="85000"/>
                    <a:lumOff val="15000"/>
                  </a:schemeClr>
                </a:solidFill>
                <a:latin typeface="#9Slide07 Cadena" panose="02000503000000020004" pitchFamily="2" charset="0"/>
              </a:rPr>
              <a:t>sau</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đây</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là</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đúng</a:t>
            </a:r>
            <a:r>
              <a:rPr lang="en-US" sz="4000" b="1" dirty="0">
                <a:solidFill>
                  <a:schemeClr val="tx1">
                    <a:lumMod val="85000"/>
                    <a:lumOff val="15000"/>
                  </a:schemeClr>
                </a:solidFill>
                <a:latin typeface="#9Slide07 Cadena" panose="02000503000000020004" pitchFamily="2" charset="0"/>
              </a:rPr>
              <a:t>?</a:t>
            </a:r>
          </a:p>
        </p:txBody>
      </p:sp>
    </p:spTree>
    <p:extLst>
      <p:ext uri="{BB962C8B-B14F-4D97-AF65-F5344CB8AC3E}">
        <p14:creationId xmlns:p14="http://schemas.microsoft.com/office/powerpoint/2010/main" val="23213300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1250" fill="hold"/>
                                        <p:tgtEl>
                                          <p:spTgt spid="17"/>
                                        </p:tgtEl>
                                        <p:attrNameLst>
                                          <p:attrName>fillcolor</p:attrName>
                                        </p:attrNameLst>
                                      </p:cBhvr>
                                      <p:to>
                                        <a:srgbClr val="F52D04"/>
                                      </p:to>
                                    </p:animClr>
                                    <p:set>
                                      <p:cBhvr>
                                        <p:cTn id="7" dur="1250" fill="hold"/>
                                        <p:tgtEl>
                                          <p:spTgt spid="17"/>
                                        </p:tgtEl>
                                        <p:attrNameLst>
                                          <p:attrName>fill.type</p:attrName>
                                        </p:attrNameLst>
                                      </p:cBhvr>
                                      <p:to>
                                        <p:strVal val="solid"/>
                                      </p:to>
                                    </p:set>
                                    <p:set>
                                      <p:cBhvr>
                                        <p:cTn id="8" dur="1250" fill="hold"/>
                                        <p:tgtEl>
                                          <p:spTgt spid="17"/>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17"/>
                  </p:tgtEl>
                </p:cond>
              </p:nextCondLst>
            </p:seq>
            <p:seq concurrent="1" nextAc="seek">
              <p:cTn id="9" restart="whenNotActive" fill="hold" evtFilter="cancelBubble" nodeType="interactiveSeq">
                <p:stCondLst>
                  <p:cond evt="onClick" delay="0">
                    <p:tgtEl>
                      <p:spTgt spid="18"/>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1250" fill="hold"/>
                                        <p:tgtEl>
                                          <p:spTgt spid="18"/>
                                        </p:tgtEl>
                                        <p:attrNameLst>
                                          <p:attrName>fillcolor</p:attrName>
                                        </p:attrNameLst>
                                      </p:cBhvr>
                                      <p:to>
                                        <a:srgbClr val="F52D04"/>
                                      </p:to>
                                    </p:animClr>
                                    <p:set>
                                      <p:cBhvr>
                                        <p:cTn id="14" dur="1250" fill="hold"/>
                                        <p:tgtEl>
                                          <p:spTgt spid="18"/>
                                        </p:tgtEl>
                                        <p:attrNameLst>
                                          <p:attrName>fill.type</p:attrName>
                                        </p:attrNameLst>
                                      </p:cBhvr>
                                      <p:to>
                                        <p:strVal val="solid"/>
                                      </p:to>
                                    </p:set>
                                    <p:set>
                                      <p:cBhvr>
                                        <p:cTn id="15" dur="1250" fill="hold"/>
                                        <p:tgtEl>
                                          <p:spTgt spid="18"/>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18"/>
                  </p:tgtEl>
                </p:cond>
              </p:nextCondLst>
            </p:seq>
            <p:seq concurrent="1" nextAc="seek">
              <p:cTn id="16" restart="whenNotActive" fill="hold" evtFilter="cancelBubble" nodeType="interactiveSeq">
                <p:stCondLst>
                  <p:cond evt="onClick" delay="0">
                    <p:tgtEl>
                      <p:spTgt spid="20"/>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1250" fill="hold"/>
                                        <p:tgtEl>
                                          <p:spTgt spid="20"/>
                                        </p:tgtEl>
                                        <p:attrNameLst>
                                          <p:attrName>fillcolor</p:attrName>
                                        </p:attrNameLst>
                                      </p:cBhvr>
                                      <p:to>
                                        <a:srgbClr val="78B834"/>
                                      </p:to>
                                    </p:animClr>
                                    <p:set>
                                      <p:cBhvr>
                                        <p:cTn id="21" dur="1250" fill="hold"/>
                                        <p:tgtEl>
                                          <p:spTgt spid="20"/>
                                        </p:tgtEl>
                                        <p:attrNameLst>
                                          <p:attrName>fill.type</p:attrName>
                                        </p:attrNameLst>
                                      </p:cBhvr>
                                      <p:to>
                                        <p:strVal val="solid"/>
                                      </p:to>
                                    </p:set>
                                    <p:set>
                                      <p:cBhvr>
                                        <p:cTn id="22" dur="1250" fill="hold"/>
                                        <p:tgtEl>
                                          <p:spTgt spid="20"/>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
                  </p:tgtEl>
                </p:cond>
              </p:nextCondLst>
            </p:seq>
            <p:seq concurrent="1" nextAc="seek">
              <p:cTn id="23" restart="whenNotActive" fill="hold" evtFilter="cancelBubble" nodeType="interactiveSeq">
                <p:stCondLst>
                  <p:cond evt="onClick" delay="0">
                    <p:tgtEl>
                      <p:spTgt spid="19"/>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1250" fill="hold"/>
                                        <p:tgtEl>
                                          <p:spTgt spid="19"/>
                                        </p:tgtEl>
                                        <p:attrNameLst>
                                          <p:attrName>fillcolor</p:attrName>
                                        </p:attrNameLst>
                                      </p:cBhvr>
                                      <p:to>
                                        <a:srgbClr val="F52D04"/>
                                      </p:to>
                                    </p:animClr>
                                    <p:set>
                                      <p:cBhvr>
                                        <p:cTn id="28" dur="1250" fill="hold"/>
                                        <p:tgtEl>
                                          <p:spTgt spid="19"/>
                                        </p:tgtEl>
                                        <p:attrNameLst>
                                          <p:attrName>fill.type</p:attrName>
                                        </p:attrNameLst>
                                      </p:cBhvr>
                                      <p:to>
                                        <p:strVal val="solid"/>
                                      </p:to>
                                    </p:set>
                                    <p:set>
                                      <p:cBhvr>
                                        <p:cTn id="29" dur="1250" fill="hold"/>
                                        <p:tgtEl>
                                          <p:spTgt spid="19"/>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19"/>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AAA">
            <a:extLst>
              <a:ext uri="{FF2B5EF4-FFF2-40B4-BE49-F238E27FC236}">
                <a16:creationId xmlns:a16="http://schemas.microsoft.com/office/drawing/2014/main" id="{9CAFDCBF-B0D6-4417-AE6F-A6E29196C305}"/>
              </a:ext>
            </a:extLst>
          </p:cNvPr>
          <p:cNvSpPr/>
          <p:nvPr/>
        </p:nvSpPr>
        <p:spPr>
          <a:xfrm>
            <a:off x="1320800" y="221725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A.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với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Nam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lí</a:t>
            </a:r>
            <a:r>
              <a:rPr lang="en-US" sz="2800" dirty="0">
                <a:solidFill>
                  <a:schemeClr val="tx1">
                    <a:lumMod val="85000"/>
                    <a:lumOff val="15000"/>
                  </a:schemeClr>
                </a:solidFill>
                <a:latin typeface="#9Slide03 Arima Madurai Black" panose="00000A00000000000000" pitchFamily="2" charset="0"/>
              </a:rPr>
              <a:t>.</a:t>
            </a:r>
          </a:p>
        </p:txBody>
      </p:sp>
      <p:sp>
        <p:nvSpPr>
          <p:cNvPr id="22" name="BBB">
            <a:extLst>
              <a:ext uri="{FF2B5EF4-FFF2-40B4-BE49-F238E27FC236}">
                <a16:creationId xmlns:a16="http://schemas.microsoft.com/office/drawing/2014/main" id="{50930F1E-2A8A-4160-BDFB-B71824FB7C7A}"/>
              </a:ext>
            </a:extLst>
          </p:cNvPr>
          <p:cNvSpPr/>
          <p:nvPr/>
        </p:nvSpPr>
        <p:spPr>
          <a:xfrm>
            <a:off x="6756400" y="221725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B.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với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lí</a:t>
            </a:r>
            <a:r>
              <a:rPr lang="en-US" sz="2800" dirty="0">
                <a:solidFill>
                  <a:schemeClr val="tx1">
                    <a:lumMod val="85000"/>
                    <a:lumOff val="15000"/>
                  </a:schemeClr>
                </a:solidFill>
                <a:latin typeface="#9Slide03 Arima Madurai Black" panose="00000A00000000000000" pitchFamily="2" charset="0"/>
              </a:rPr>
              <a:t>.</a:t>
            </a:r>
          </a:p>
        </p:txBody>
      </p:sp>
      <p:sp>
        <p:nvSpPr>
          <p:cNvPr id="23" name="DDD">
            <a:extLst>
              <a:ext uri="{FF2B5EF4-FFF2-40B4-BE49-F238E27FC236}">
                <a16:creationId xmlns:a16="http://schemas.microsoft.com/office/drawing/2014/main" id="{40DBA768-37E7-453D-B880-A1EA85B465C3}"/>
              </a:ext>
            </a:extLst>
          </p:cNvPr>
          <p:cNvSpPr/>
          <p:nvPr/>
        </p:nvSpPr>
        <p:spPr>
          <a:xfrm>
            <a:off x="6753660" y="4447626"/>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D.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Nam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với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Nam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lí</a:t>
            </a:r>
            <a:r>
              <a:rPr lang="en-US" sz="2800" dirty="0">
                <a:solidFill>
                  <a:schemeClr val="tx1">
                    <a:lumMod val="85000"/>
                    <a:lumOff val="15000"/>
                  </a:schemeClr>
                </a:solidFill>
                <a:latin typeface="#9Slide03 Arima Madurai Black" panose="00000A00000000000000" pitchFamily="2" charset="0"/>
              </a:rPr>
              <a:t>.</a:t>
            </a:r>
          </a:p>
        </p:txBody>
      </p:sp>
      <p:sp>
        <p:nvSpPr>
          <p:cNvPr id="24" name="CCC">
            <a:extLst>
              <a:ext uri="{FF2B5EF4-FFF2-40B4-BE49-F238E27FC236}">
                <a16:creationId xmlns:a16="http://schemas.microsoft.com/office/drawing/2014/main" id="{E9D710AA-7480-4E83-A3ED-99F0B9BFC72F}"/>
              </a:ext>
            </a:extLst>
          </p:cNvPr>
          <p:cNvSpPr/>
          <p:nvPr/>
        </p:nvSpPr>
        <p:spPr>
          <a:xfrm>
            <a:off x="1307174" y="4447626"/>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C.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và</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lí</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không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nhau</a:t>
            </a:r>
            <a:r>
              <a:rPr lang="en-US" sz="2800" dirty="0">
                <a:solidFill>
                  <a:schemeClr val="tx1">
                    <a:lumMod val="85000"/>
                    <a:lumOff val="15000"/>
                  </a:schemeClr>
                </a:solidFill>
                <a:latin typeface="#9Slide03 Arima Madurai Black" panose="00000A00000000000000" pitchFamily="2" charset="0"/>
              </a:rPr>
              <a:t>.</a:t>
            </a:r>
          </a:p>
        </p:txBody>
      </p:sp>
      <p:sp>
        <p:nvSpPr>
          <p:cNvPr id="25" name="TextBox 24">
            <a:extLst>
              <a:ext uri="{FF2B5EF4-FFF2-40B4-BE49-F238E27FC236}">
                <a16:creationId xmlns:a16="http://schemas.microsoft.com/office/drawing/2014/main" id="{63A48FFF-E711-48E4-8AB4-A23DC0C93215}"/>
              </a:ext>
            </a:extLst>
          </p:cNvPr>
          <p:cNvSpPr txBox="1"/>
          <p:nvPr/>
        </p:nvSpPr>
        <p:spPr>
          <a:xfrm>
            <a:off x="1898012" y="864824"/>
            <a:ext cx="8424421" cy="615553"/>
          </a:xfrm>
          <a:prstGeom prst="rect">
            <a:avLst/>
          </a:prstGeom>
          <a:noFill/>
        </p:spPr>
        <p:txBody>
          <a:bodyPr wrap="none" lIns="0" tIns="0" rIns="0" bIns="0" rtlCol="0">
            <a:spAutoFit/>
          </a:bodyPr>
          <a:lstStyle/>
          <a:p>
            <a:pPr algn="ctr"/>
            <a:r>
              <a:rPr lang="en-US" sz="4000" b="1" i="0" dirty="0" err="1">
                <a:solidFill>
                  <a:schemeClr val="tx1">
                    <a:lumMod val="85000"/>
                    <a:lumOff val="15000"/>
                  </a:schemeClr>
                </a:solidFill>
                <a:effectLst/>
                <a:latin typeface="#9Slide07 Cadena" panose="02000503000000020004" pitchFamily="2" charset="0"/>
              </a:rPr>
              <a:t>Câu</a:t>
            </a:r>
            <a:r>
              <a:rPr lang="en-US" sz="4000" b="1" i="0" dirty="0">
                <a:solidFill>
                  <a:schemeClr val="tx1">
                    <a:lumMod val="85000"/>
                    <a:lumOff val="15000"/>
                  </a:schemeClr>
                </a:solidFill>
                <a:effectLst/>
                <a:latin typeface="#9Slide07 Cadena" panose="02000503000000020004" pitchFamily="2" charset="0"/>
              </a:rPr>
              <a:t> 3: </a:t>
            </a:r>
            <a:r>
              <a:rPr lang="en-US" sz="4000" b="1" dirty="0" err="1">
                <a:solidFill>
                  <a:schemeClr val="tx1">
                    <a:lumMod val="85000"/>
                    <a:lumOff val="15000"/>
                  </a:schemeClr>
                </a:solidFill>
                <a:latin typeface="#9Slide07 Cadena" panose="02000503000000020004" pitchFamily="2" charset="0"/>
              </a:rPr>
              <a:t>Phát</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biểu</a:t>
            </a:r>
            <a:r>
              <a:rPr lang="en-US" sz="4000" b="1" dirty="0">
                <a:solidFill>
                  <a:schemeClr val="tx1">
                    <a:lumMod val="85000"/>
                    <a:lumOff val="15000"/>
                  </a:schemeClr>
                </a:solidFill>
                <a:latin typeface="#9Slide07 Cadena" panose="02000503000000020004" pitchFamily="2" charset="0"/>
              </a:rPr>
              <a:t> nào </a:t>
            </a:r>
            <a:r>
              <a:rPr lang="en-US" sz="4000" b="1" dirty="0" err="1">
                <a:solidFill>
                  <a:schemeClr val="tx1">
                    <a:lumMod val="85000"/>
                    <a:lumOff val="15000"/>
                  </a:schemeClr>
                </a:solidFill>
                <a:latin typeface="#9Slide07 Cadena" panose="02000503000000020004" pitchFamily="2" charset="0"/>
              </a:rPr>
              <a:t>sau</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đây</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là</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đúng</a:t>
            </a:r>
            <a:r>
              <a:rPr lang="en-US" sz="4000" b="1" dirty="0">
                <a:solidFill>
                  <a:schemeClr val="tx1">
                    <a:lumMod val="85000"/>
                    <a:lumOff val="15000"/>
                  </a:schemeClr>
                </a:solidFill>
                <a:latin typeface="#9Slide07 Cadena" panose="02000503000000020004" pitchFamily="2" charset="0"/>
              </a:rPr>
              <a:t>?</a:t>
            </a:r>
          </a:p>
        </p:txBody>
      </p:sp>
      <p:sp>
        <p:nvSpPr>
          <p:cNvPr id="3" name="Diamond 2">
            <a:extLst>
              <a:ext uri="{FF2B5EF4-FFF2-40B4-BE49-F238E27FC236}">
                <a16:creationId xmlns:a16="http://schemas.microsoft.com/office/drawing/2014/main" id="{028BA3C8-1DFD-45AB-B8CF-754259292EE4}"/>
              </a:ext>
            </a:extLst>
          </p:cNvPr>
          <p:cNvSpPr/>
          <p:nvPr/>
        </p:nvSpPr>
        <p:spPr>
          <a:xfrm rot="18900000" flipH="1">
            <a:off x="11103993" y="-97787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4" name="Diamond 3">
            <a:extLst>
              <a:ext uri="{FF2B5EF4-FFF2-40B4-BE49-F238E27FC236}">
                <a16:creationId xmlns:a16="http://schemas.microsoft.com/office/drawing/2014/main" id="{CE38A821-32ED-42A9-9D65-374DEA327C36}"/>
              </a:ext>
            </a:extLst>
          </p:cNvPr>
          <p:cNvSpPr/>
          <p:nvPr/>
        </p:nvSpPr>
        <p:spPr>
          <a:xfrm rot="13500000" flipH="1">
            <a:off x="11103992"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5" name="Diamond 4">
            <a:extLst>
              <a:ext uri="{FF2B5EF4-FFF2-40B4-BE49-F238E27FC236}">
                <a16:creationId xmlns:a16="http://schemas.microsoft.com/office/drawing/2014/main" id="{F82AB7D1-C985-492D-839B-720627273F40}"/>
              </a:ext>
            </a:extLst>
          </p:cNvPr>
          <p:cNvSpPr/>
          <p:nvPr/>
        </p:nvSpPr>
        <p:spPr>
          <a:xfrm rot="18900000" flipH="1">
            <a:off x="11104448" y="3905198"/>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7" name="Diamond 6">
            <a:extLst>
              <a:ext uri="{FF2B5EF4-FFF2-40B4-BE49-F238E27FC236}">
                <a16:creationId xmlns:a16="http://schemas.microsoft.com/office/drawing/2014/main" id="{8CCEA5DF-B0A6-48D2-BE56-B6D932F41F86}"/>
              </a:ext>
            </a:extLst>
          </p:cNvPr>
          <p:cNvSpPr/>
          <p:nvPr/>
        </p:nvSpPr>
        <p:spPr>
          <a:xfrm rot="2700000">
            <a:off x="-2838087" y="-977872"/>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8" name="Diamond 7">
            <a:extLst>
              <a:ext uri="{FF2B5EF4-FFF2-40B4-BE49-F238E27FC236}">
                <a16:creationId xmlns:a16="http://schemas.microsoft.com/office/drawing/2014/main" id="{739F2926-138D-4DBB-9585-07E79BF4CA79}"/>
              </a:ext>
            </a:extLst>
          </p:cNvPr>
          <p:cNvSpPr/>
          <p:nvPr/>
        </p:nvSpPr>
        <p:spPr>
          <a:xfrm rot="8100000">
            <a:off x="-2837172" y="1461178"/>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9" name="Diamond 8">
            <a:extLst>
              <a:ext uri="{FF2B5EF4-FFF2-40B4-BE49-F238E27FC236}">
                <a16:creationId xmlns:a16="http://schemas.microsoft.com/office/drawing/2014/main" id="{AC2C4499-E4B9-45E3-8CD1-3E5FB26B71F3}"/>
              </a:ext>
            </a:extLst>
          </p:cNvPr>
          <p:cNvSpPr/>
          <p:nvPr/>
        </p:nvSpPr>
        <p:spPr>
          <a:xfrm rot="2700000">
            <a:off x="-2839003" y="3900226"/>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1" name="TextBox 30">
            <a:extLst>
              <a:ext uri="{FF2B5EF4-FFF2-40B4-BE49-F238E27FC236}">
                <a16:creationId xmlns:a16="http://schemas.microsoft.com/office/drawing/2014/main" id="{3BA41F64-E8A4-849B-E69B-F7A5430F99F8}"/>
              </a:ext>
            </a:extLst>
          </p:cNvPr>
          <p:cNvSpPr txBox="1"/>
          <p:nvPr/>
        </p:nvSpPr>
        <p:spPr>
          <a:xfrm>
            <a:off x="13813379" y="-463049"/>
            <a:ext cx="7832849" cy="553998"/>
          </a:xfrm>
          <a:prstGeom prst="rect">
            <a:avLst/>
          </a:prstGeom>
          <a:noFill/>
        </p:spPr>
        <p:txBody>
          <a:bodyPr wrap="none" lIns="0" tIns="0" rIns="0" bIns="0" rtlCol="0">
            <a:spAutoFit/>
          </a:bodyPr>
          <a:lstStyle/>
          <a:p>
            <a:pPr algn="ctr"/>
            <a:r>
              <a:rPr lang="vi-VN" sz="3600" b="1" i="0" dirty="0">
                <a:solidFill>
                  <a:schemeClr val="tx1">
                    <a:lumMod val="85000"/>
                    <a:lumOff val="15000"/>
                  </a:schemeClr>
                </a:solidFill>
                <a:effectLst/>
                <a:latin typeface="#9Slide07 Cadena" panose="02000503000000020004" pitchFamily="2" charset="0"/>
              </a:rPr>
              <a:t>Câu 2:</a:t>
            </a:r>
            <a:r>
              <a:rPr lang="vi-VN" sz="3600" b="0" i="0" dirty="0">
                <a:solidFill>
                  <a:schemeClr val="tx1">
                    <a:lumMod val="85000"/>
                    <a:lumOff val="15000"/>
                  </a:schemeClr>
                </a:solidFill>
                <a:effectLst/>
                <a:latin typeface="#9Slide07 Cadena" panose="02000503000000020004" pitchFamily="2" charset="0"/>
              </a:rPr>
              <a:t> </a:t>
            </a:r>
            <a:r>
              <a:rPr lang="vi-VN" sz="3600" b="1" dirty="0">
                <a:solidFill>
                  <a:schemeClr val="tx1">
                    <a:lumMod val="85000"/>
                    <a:lumOff val="15000"/>
                  </a:schemeClr>
                </a:solidFill>
                <a:latin typeface="#9Slide07 Cadena" panose="02000503000000020004" pitchFamily="2" charset="0"/>
              </a:rPr>
              <a:t>Từ trường Trái Đất mạnh nhất ở:</a:t>
            </a:r>
            <a:endParaRPr lang="en-US" sz="3600" b="1" dirty="0">
              <a:solidFill>
                <a:schemeClr val="tx1">
                  <a:lumMod val="85000"/>
                  <a:lumOff val="15000"/>
                </a:schemeClr>
              </a:solidFill>
              <a:latin typeface="#9Slide07 Cadena" panose="02000503000000020004" pitchFamily="2" charset="0"/>
            </a:endParaRPr>
          </a:p>
        </p:txBody>
      </p:sp>
      <p:sp>
        <p:nvSpPr>
          <p:cNvPr id="32" name="AAA">
            <a:extLst>
              <a:ext uri="{FF2B5EF4-FFF2-40B4-BE49-F238E27FC236}">
                <a16:creationId xmlns:a16="http://schemas.microsoft.com/office/drawing/2014/main" id="{C4F79881-F2E4-67B9-8F27-6A29ADC78267}"/>
              </a:ext>
            </a:extLst>
          </p:cNvPr>
          <p:cNvSpPr/>
          <p:nvPr/>
        </p:nvSpPr>
        <p:spPr>
          <a:xfrm>
            <a:off x="13269133" y="3347691"/>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85000"/>
                    <a:lumOff val="15000"/>
                  </a:schemeClr>
                </a:solidFill>
                <a:latin typeface="#9Slide03 Arima Madurai Black" panose="00000A00000000000000" pitchFamily="2" charset="0"/>
              </a:rPr>
              <a:t>A. </a:t>
            </a:r>
            <a:r>
              <a:rPr lang="en-US" sz="2800" dirty="0" err="1">
                <a:solidFill>
                  <a:schemeClr val="tx1">
                    <a:lumMod val="85000"/>
                    <a:lumOff val="15000"/>
                  </a:schemeClr>
                </a:solidFill>
                <a:latin typeface="#9Slide03 Arima Madurai Black" panose="00000A00000000000000" pitchFamily="2" charset="0"/>
              </a:rPr>
              <a:t>vùng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xích</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đạo</a:t>
            </a:r>
            <a:r>
              <a:rPr lang="en-US" sz="2800" dirty="0">
                <a:solidFill>
                  <a:schemeClr val="tx1">
                    <a:lumMod val="85000"/>
                    <a:lumOff val="15000"/>
                  </a:schemeClr>
                </a:solidFill>
                <a:latin typeface="#9Slide03 Arima Madurai Black" panose="00000A00000000000000" pitchFamily="2" charset="0"/>
              </a:rPr>
              <a:t>.</a:t>
            </a:r>
          </a:p>
        </p:txBody>
      </p:sp>
      <p:sp>
        <p:nvSpPr>
          <p:cNvPr id="33" name="BBB">
            <a:extLst>
              <a:ext uri="{FF2B5EF4-FFF2-40B4-BE49-F238E27FC236}">
                <a16:creationId xmlns:a16="http://schemas.microsoft.com/office/drawing/2014/main" id="{8AD49012-D247-6D39-021A-FB9AAD3A3ED0}"/>
              </a:ext>
            </a:extLst>
          </p:cNvPr>
          <p:cNvSpPr/>
          <p:nvPr/>
        </p:nvSpPr>
        <p:spPr>
          <a:xfrm>
            <a:off x="18546182" y="1889240"/>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85000"/>
                    <a:lumOff val="15000"/>
                  </a:schemeClr>
                </a:solidFill>
                <a:latin typeface="#9Slide03 Arima Madurai Black" panose="00000A00000000000000" pitchFamily="2" charset="0"/>
              </a:rPr>
              <a:t>B. vùng đại dương.</a:t>
            </a:r>
            <a:endParaRPr lang="en-US" sz="2800" dirty="0">
              <a:solidFill>
                <a:schemeClr val="tx1">
                  <a:lumMod val="85000"/>
                  <a:lumOff val="15000"/>
                </a:schemeClr>
              </a:solidFill>
              <a:latin typeface="#9Slide03 Arima Madurai Black" panose="00000A00000000000000" pitchFamily="2" charset="0"/>
            </a:endParaRPr>
          </a:p>
        </p:txBody>
      </p:sp>
      <p:sp>
        <p:nvSpPr>
          <p:cNvPr id="34" name="DDD">
            <a:extLst>
              <a:ext uri="{FF2B5EF4-FFF2-40B4-BE49-F238E27FC236}">
                <a16:creationId xmlns:a16="http://schemas.microsoft.com/office/drawing/2014/main" id="{A4B58847-432F-0F82-E6CA-F30DFCB18AC6}"/>
              </a:ext>
            </a:extLst>
          </p:cNvPr>
          <p:cNvSpPr/>
          <p:nvPr/>
        </p:nvSpPr>
        <p:spPr>
          <a:xfrm>
            <a:off x="21335575" y="7913212"/>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85000"/>
                    <a:lumOff val="15000"/>
                  </a:schemeClr>
                </a:solidFill>
                <a:latin typeface="#9Slide03 Arima Madurai Black" panose="00000A00000000000000" pitchFamily="2" charset="0"/>
              </a:rPr>
              <a:t>D. </a:t>
            </a:r>
            <a:r>
              <a:rPr lang="en-US" sz="2800" dirty="0" err="1">
                <a:solidFill>
                  <a:schemeClr val="tx1">
                    <a:lumMod val="85000"/>
                    <a:lumOff val="15000"/>
                  </a:schemeClr>
                </a:solidFill>
                <a:latin typeface="#9Slide03 Arima Madurai Black" panose="00000A00000000000000" pitchFamily="2" charset="0"/>
              </a:rPr>
              <a:t>vùng</a:t>
            </a:r>
            <a:r>
              <a:rPr lang="en-US" sz="2800" dirty="0">
                <a:solidFill>
                  <a:schemeClr val="tx1">
                    <a:lumMod val="85000"/>
                    <a:lumOff val="15000"/>
                  </a:schemeClr>
                </a:solidFill>
                <a:latin typeface="#9Slide03 Arima Madurai Black" panose="00000A00000000000000" pitchFamily="2" charset="0"/>
              </a:rPr>
              <a:t> có </a:t>
            </a:r>
            <a:r>
              <a:rPr lang="en-US" sz="2800" dirty="0" err="1">
                <a:solidFill>
                  <a:schemeClr val="tx1">
                    <a:lumMod val="85000"/>
                    <a:lumOff val="15000"/>
                  </a:schemeClr>
                </a:solidFill>
                <a:latin typeface="#9Slide03 Arima Madurai Black" panose="00000A00000000000000" pitchFamily="2" charset="0"/>
              </a:rPr>
              <a:t>nhiều</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quặng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sắt</a:t>
            </a:r>
            <a:r>
              <a:rPr lang="en-US" sz="2800" dirty="0">
                <a:solidFill>
                  <a:schemeClr val="tx1">
                    <a:lumMod val="85000"/>
                    <a:lumOff val="15000"/>
                  </a:schemeClr>
                </a:solidFill>
                <a:latin typeface="#9Slide03 Arima Madurai Black" panose="00000A00000000000000" pitchFamily="2" charset="0"/>
              </a:rPr>
              <a:t>.</a:t>
            </a:r>
          </a:p>
        </p:txBody>
      </p:sp>
      <p:sp>
        <p:nvSpPr>
          <p:cNvPr id="35" name="CCC">
            <a:extLst>
              <a:ext uri="{FF2B5EF4-FFF2-40B4-BE49-F238E27FC236}">
                <a16:creationId xmlns:a16="http://schemas.microsoft.com/office/drawing/2014/main" id="{FB17A47C-61ED-A07B-2CB9-49E3FAC1C67C}"/>
              </a:ext>
            </a:extLst>
          </p:cNvPr>
          <p:cNvSpPr/>
          <p:nvPr/>
        </p:nvSpPr>
        <p:spPr>
          <a:xfrm>
            <a:off x="15163147" y="6897532"/>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85000"/>
                    <a:lumOff val="15000"/>
                  </a:schemeClr>
                </a:solidFill>
                <a:latin typeface="#9Slide03 Arima Madurai Black" panose="00000A00000000000000" pitchFamily="2" charset="0"/>
              </a:rPr>
              <a:t>C. </a:t>
            </a:r>
            <a:r>
              <a:rPr lang="en-US" sz="2800" dirty="0" err="1">
                <a:solidFill>
                  <a:schemeClr val="tx1">
                    <a:lumMod val="85000"/>
                    <a:lumOff val="15000"/>
                  </a:schemeClr>
                </a:solidFill>
                <a:latin typeface="#9Slide03 Arima Madurai Black" panose="00000A00000000000000" pitchFamily="2" charset="0"/>
              </a:rPr>
              <a:t>vùng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a:t>
            </a:r>
          </a:p>
        </p:txBody>
      </p:sp>
      <p:sp>
        <p:nvSpPr>
          <p:cNvPr id="36" name="AAA">
            <a:extLst>
              <a:ext uri="{FF2B5EF4-FFF2-40B4-BE49-F238E27FC236}">
                <a16:creationId xmlns:a16="http://schemas.microsoft.com/office/drawing/2014/main" id="{656C7D99-CC0E-024B-F14C-AF4EB04AD473}"/>
              </a:ext>
            </a:extLst>
          </p:cNvPr>
          <p:cNvSpPr/>
          <p:nvPr/>
        </p:nvSpPr>
        <p:spPr>
          <a:xfrm>
            <a:off x="-11224939" y="3423311"/>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A. </a:t>
            </a:r>
            <a:r>
              <a:rPr lang="vi-VN" sz="2800" dirty="0">
                <a:solidFill>
                  <a:schemeClr val="tx1">
                    <a:lumMod val="85000"/>
                    <a:lumOff val="15000"/>
                  </a:schemeClr>
                </a:solidFill>
                <a:latin typeface="#9Slide03 Arima Madurai Black" panose="00000A00000000000000" pitchFamily="2" charset="0"/>
              </a:rPr>
              <a:t>phương hướng trên mặt đất.</a:t>
            </a:r>
            <a:endParaRPr lang="en-US" sz="2800" dirty="0">
              <a:solidFill>
                <a:schemeClr val="tx1">
                  <a:lumMod val="85000"/>
                  <a:lumOff val="15000"/>
                </a:schemeClr>
              </a:solidFill>
              <a:latin typeface="#9Slide03 Arima Madurai Black" panose="00000A00000000000000" pitchFamily="2" charset="0"/>
            </a:endParaRPr>
          </a:p>
        </p:txBody>
      </p:sp>
      <p:sp>
        <p:nvSpPr>
          <p:cNvPr id="37" name="BBB">
            <a:extLst>
              <a:ext uri="{FF2B5EF4-FFF2-40B4-BE49-F238E27FC236}">
                <a16:creationId xmlns:a16="http://schemas.microsoft.com/office/drawing/2014/main" id="{2E4A8FFA-EE68-388D-2340-3DA4AB80D0D4}"/>
              </a:ext>
            </a:extLst>
          </p:cNvPr>
          <p:cNvSpPr/>
          <p:nvPr/>
        </p:nvSpPr>
        <p:spPr>
          <a:xfrm>
            <a:off x="-6413973" y="221725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B. </a:t>
            </a:r>
            <a:r>
              <a:rPr lang="vi-VN" sz="2800" dirty="0">
                <a:solidFill>
                  <a:schemeClr val="tx1">
                    <a:lumMod val="85000"/>
                    <a:lumOff val="15000"/>
                  </a:schemeClr>
                </a:solidFill>
                <a:latin typeface="#9Slide03 Arima Madurai Black" panose="00000A00000000000000" pitchFamily="2" charset="0"/>
              </a:rPr>
              <a:t>khối lượng một vật.</a:t>
            </a:r>
            <a:endParaRPr lang="en-US" sz="2800" dirty="0">
              <a:solidFill>
                <a:schemeClr val="tx1">
                  <a:lumMod val="85000"/>
                  <a:lumOff val="15000"/>
                </a:schemeClr>
              </a:solidFill>
              <a:latin typeface="#9Slide03 Arima Madurai Black" panose="00000A00000000000000" pitchFamily="2" charset="0"/>
            </a:endParaRPr>
          </a:p>
        </p:txBody>
      </p:sp>
      <p:sp>
        <p:nvSpPr>
          <p:cNvPr id="38" name="DDD">
            <a:extLst>
              <a:ext uri="{FF2B5EF4-FFF2-40B4-BE49-F238E27FC236}">
                <a16:creationId xmlns:a16="http://schemas.microsoft.com/office/drawing/2014/main" id="{37E46BF0-BC6F-E89B-DB06-F71A1612B692}"/>
              </a:ext>
            </a:extLst>
          </p:cNvPr>
          <p:cNvSpPr/>
          <p:nvPr/>
        </p:nvSpPr>
        <p:spPr>
          <a:xfrm>
            <a:off x="-4991668" y="6897532"/>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D</a:t>
            </a:r>
            <a:r>
              <a:rPr lang="en-US" sz="2800">
                <a:solidFill>
                  <a:schemeClr val="tx1">
                    <a:lumMod val="85000"/>
                    <a:lumOff val="15000"/>
                  </a:schemeClr>
                </a:solidFill>
                <a:latin typeface="#9Slide03 Arima Madurai Black" panose="00000A00000000000000" pitchFamily="2" charset="0"/>
              </a:rPr>
              <a:t>. </a:t>
            </a:r>
            <a:r>
              <a:rPr lang="vi-VN" sz="2800" dirty="0">
                <a:solidFill>
                  <a:schemeClr val="tx1">
                    <a:lumMod val="85000"/>
                    <a:lumOff val="15000"/>
                  </a:schemeClr>
                </a:solidFill>
                <a:latin typeface="#9Slide03 Arima Madurai Black" panose="00000A00000000000000" pitchFamily="2" charset="0"/>
              </a:rPr>
              <a:t>nhiệt độ của môi trường sống.</a:t>
            </a:r>
            <a:endParaRPr lang="en-US" sz="2800" dirty="0">
              <a:solidFill>
                <a:schemeClr val="tx1">
                  <a:lumMod val="85000"/>
                  <a:lumOff val="15000"/>
                </a:schemeClr>
              </a:solidFill>
              <a:latin typeface="#9Slide03 Arima Madurai Black" panose="00000A00000000000000" pitchFamily="2" charset="0"/>
            </a:endParaRPr>
          </a:p>
        </p:txBody>
      </p:sp>
      <p:sp>
        <p:nvSpPr>
          <p:cNvPr id="39" name="CCC">
            <a:extLst>
              <a:ext uri="{FF2B5EF4-FFF2-40B4-BE49-F238E27FC236}">
                <a16:creationId xmlns:a16="http://schemas.microsoft.com/office/drawing/2014/main" id="{07AE3D69-B77F-CA8A-E578-36E188658FE9}"/>
              </a:ext>
            </a:extLst>
          </p:cNvPr>
          <p:cNvSpPr/>
          <p:nvPr/>
        </p:nvSpPr>
        <p:spPr>
          <a:xfrm>
            <a:off x="-10202268" y="6858000"/>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C</a:t>
            </a:r>
            <a:r>
              <a:rPr lang="en-US" sz="2800">
                <a:solidFill>
                  <a:schemeClr val="tx1">
                    <a:lumMod val="85000"/>
                    <a:lumOff val="15000"/>
                  </a:schemeClr>
                </a:solidFill>
                <a:latin typeface="#9Slide03 Arima Madurai Black" panose="00000A00000000000000" pitchFamily="2" charset="0"/>
              </a:rPr>
              <a:t>. </a:t>
            </a:r>
            <a:r>
              <a:rPr lang="vi-VN" sz="2800" dirty="0">
                <a:solidFill>
                  <a:schemeClr val="tx1">
                    <a:lumMod val="85000"/>
                    <a:lumOff val="15000"/>
                  </a:schemeClr>
                </a:solidFill>
                <a:latin typeface="#9Slide03 Arima Madurai Black" panose="00000A00000000000000" pitchFamily="2" charset="0"/>
              </a:rPr>
              <a:t>trọng lượng của vật.</a:t>
            </a:r>
            <a:endParaRPr lang="en-US" sz="2800" dirty="0">
              <a:solidFill>
                <a:schemeClr val="tx1">
                  <a:lumMod val="85000"/>
                  <a:lumOff val="15000"/>
                </a:schemeClr>
              </a:solidFill>
              <a:latin typeface="#9Slide03 Arima Madurai Black" panose="00000A00000000000000" pitchFamily="2" charset="0"/>
            </a:endParaRPr>
          </a:p>
        </p:txBody>
      </p:sp>
      <p:sp>
        <p:nvSpPr>
          <p:cNvPr id="40" name="TextBox 39">
            <a:extLst>
              <a:ext uri="{FF2B5EF4-FFF2-40B4-BE49-F238E27FC236}">
                <a16:creationId xmlns:a16="http://schemas.microsoft.com/office/drawing/2014/main" id="{DDB5BCDD-DFB5-E1C8-E430-CABC5B272B49}"/>
              </a:ext>
            </a:extLst>
          </p:cNvPr>
          <p:cNvSpPr txBox="1"/>
          <p:nvPr/>
        </p:nvSpPr>
        <p:spPr>
          <a:xfrm>
            <a:off x="-12079341" y="368710"/>
            <a:ext cx="10307310" cy="615553"/>
          </a:xfrm>
          <a:prstGeom prst="rect">
            <a:avLst/>
          </a:prstGeom>
          <a:noFill/>
        </p:spPr>
        <p:txBody>
          <a:bodyPr wrap="none" lIns="0" tIns="0" rIns="0" bIns="0" rtlCol="0">
            <a:spAutoFit/>
          </a:bodyPr>
          <a:lstStyle/>
          <a:p>
            <a:pPr algn="ctr"/>
            <a:r>
              <a:rPr lang="en-US" sz="4000" b="1" i="0" dirty="0" err="1">
                <a:solidFill>
                  <a:schemeClr val="tx1">
                    <a:lumMod val="85000"/>
                    <a:lumOff val="15000"/>
                  </a:schemeClr>
                </a:solidFill>
                <a:effectLst/>
                <a:latin typeface="#9Slide07 Cadena" panose="02000503000000020004" pitchFamily="2" charset="0"/>
              </a:rPr>
              <a:t>Câu</a:t>
            </a:r>
            <a:r>
              <a:rPr lang="en-US" sz="4000" b="1" i="0" dirty="0">
                <a:solidFill>
                  <a:schemeClr val="tx1">
                    <a:lumMod val="85000"/>
                    <a:lumOff val="15000"/>
                  </a:schemeClr>
                </a:solidFill>
                <a:effectLst/>
                <a:latin typeface="#9Slide07 Cadena" panose="02000503000000020004" pitchFamily="2" charset="0"/>
              </a:rPr>
              <a:t> 4: </a:t>
            </a:r>
            <a:r>
              <a:rPr lang="en-US" sz="4000" b="1" dirty="0">
                <a:solidFill>
                  <a:schemeClr val="tx1">
                    <a:lumMod val="85000"/>
                    <a:lumOff val="15000"/>
                  </a:schemeClr>
                </a:solidFill>
                <a:latin typeface="#9Slide07 Cadena" panose="02000503000000020004" pitchFamily="2" charset="0"/>
              </a:rPr>
              <a:t>La </a:t>
            </a:r>
            <a:r>
              <a:rPr lang="en-US" sz="4000" b="1" dirty="0" err="1">
                <a:solidFill>
                  <a:schemeClr val="tx1">
                    <a:lumMod val="85000"/>
                    <a:lumOff val="15000"/>
                  </a:schemeClr>
                </a:solidFill>
                <a:latin typeface="#9Slide07 Cadena" panose="02000503000000020004" pitchFamily="2" charset="0"/>
              </a:rPr>
              <a:t>bàn</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là</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một</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dụng</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cụ</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dùng</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để</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xác</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định</a:t>
            </a:r>
            <a:endParaRPr lang="en-US" sz="4000" b="1" dirty="0">
              <a:solidFill>
                <a:schemeClr val="tx1">
                  <a:lumMod val="85000"/>
                  <a:lumOff val="15000"/>
                </a:schemeClr>
              </a:solidFill>
              <a:latin typeface="#9Slide07 Cadena" panose="02000503000000020004" pitchFamily="2" charset="0"/>
            </a:endParaRPr>
          </a:p>
        </p:txBody>
      </p:sp>
    </p:spTree>
    <p:extLst>
      <p:ext uri="{BB962C8B-B14F-4D97-AF65-F5344CB8AC3E}">
        <p14:creationId xmlns:p14="http://schemas.microsoft.com/office/powerpoint/2010/main" val="30618711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1250" fill="hold"/>
                                        <p:tgtEl>
                                          <p:spTgt spid="21"/>
                                        </p:tgtEl>
                                        <p:attrNameLst>
                                          <p:attrName>fillcolor</p:attrName>
                                        </p:attrNameLst>
                                      </p:cBhvr>
                                      <p:to>
                                        <a:srgbClr val="F52D04"/>
                                      </p:to>
                                    </p:animClr>
                                    <p:set>
                                      <p:cBhvr>
                                        <p:cTn id="7" dur="1250" fill="hold"/>
                                        <p:tgtEl>
                                          <p:spTgt spid="21"/>
                                        </p:tgtEl>
                                        <p:attrNameLst>
                                          <p:attrName>fill.type</p:attrName>
                                        </p:attrNameLst>
                                      </p:cBhvr>
                                      <p:to>
                                        <p:strVal val="solid"/>
                                      </p:to>
                                    </p:set>
                                    <p:set>
                                      <p:cBhvr>
                                        <p:cTn id="8" dur="1250" fill="hold"/>
                                        <p:tgtEl>
                                          <p:spTgt spid="21"/>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21"/>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1250" fill="hold"/>
                                        <p:tgtEl>
                                          <p:spTgt spid="22"/>
                                        </p:tgtEl>
                                        <p:attrNameLst>
                                          <p:attrName>fillcolor</p:attrName>
                                        </p:attrNameLst>
                                      </p:cBhvr>
                                      <p:to>
                                        <a:srgbClr val="F52D04"/>
                                      </p:to>
                                    </p:animClr>
                                    <p:set>
                                      <p:cBhvr>
                                        <p:cTn id="14" dur="1250" fill="hold"/>
                                        <p:tgtEl>
                                          <p:spTgt spid="22"/>
                                        </p:tgtEl>
                                        <p:attrNameLst>
                                          <p:attrName>fill.type</p:attrName>
                                        </p:attrNameLst>
                                      </p:cBhvr>
                                      <p:to>
                                        <p:strVal val="solid"/>
                                      </p:to>
                                    </p:set>
                                    <p:set>
                                      <p:cBhvr>
                                        <p:cTn id="15" dur="1250" fill="hold"/>
                                        <p:tgtEl>
                                          <p:spTgt spid="22"/>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22"/>
                  </p:tgtEl>
                </p:cond>
              </p:nextCondLst>
            </p:seq>
            <p:seq concurrent="1" nextAc="seek">
              <p:cTn id="16" restart="whenNotActive" fill="hold" evtFilter="cancelBubble" nodeType="interactiveSeq">
                <p:stCondLst>
                  <p:cond evt="onClick" delay="0">
                    <p:tgtEl>
                      <p:spTgt spid="2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1250" fill="hold"/>
                                        <p:tgtEl>
                                          <p:spTgt spid="24"/>
                                        </p:tgtEl>
                                        <p:attrNameLst>
                                          <p:attrName>fillcolor</p:attrName>
                                        </p:attrNameLst>
                                      </p:cBhvr>
                                      <p:to>
                                        <a:srgbClr val="78B834"/>
                                      </p:to>
                                    </p:animClr>
                                    <p:set>
                                      <p:cBhvr>
                                        <p:cTn id="21" dur="1250" fill="hold"/>
                                        <p:tgtEl>
                                          <p:spTgt spid="24"/>
                                        </p:tgtEl>
                                        <p:attrNameLst>
                                          <p:attrName>fill.type</p:attrName>
                                        </p:attrNameLst>
                                      </p:cBhvr>
                                      <p:to>
                                        <p:strVal val="solid"/>
                                      </p:to>
                                    </p:set>
                                    <p:set>
                                      <p:cBhvr>
                                        <p:cTn id="22" dur="1250" fill="hold"/>
                                        <p:tgtEl>
                                          <p:spTgt spid="24"/>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4"/>
                  </p:tgtEl>
                </p:cond>
              </p:nextCondLst>
            </p:seq>
            <p:seq concurrent="1" nextAc="seek">
              <p:cTn id="23" restart="whenNotActive" fill="hold" evtFilter="cancelBubble" nodeType="interactiveSeq">
                <p:stCondLst>
                  <p:cond evt="onClick" delay="0">
                    <p:tgtEl>
                      <p:spTgt spid="2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1250" fill="hold"/>
                                        <p:tgtEl>
                                          <p:spTgt spid="23"/>
                                        </p:tgtEl>
                                        <p:attrNameLst>
                                          <p:attrName>fillcolor</p:attrName>
                                        </p:attrNameLst>
                                      </p:cBhvr>
                                      <p:to>
                                        <a:srgbClr val="F52D04"/>
                                      </p:to>
                                    </p:animClr>
                                    <p:set>
                                      <p:cBhvr>
                                        <p:cTn id="28" dur="1250" fill="hold"/>
                                        <p:tgtEl>
                                          <p:spTgt spid="23"/>
                                        </p:tgtEl>
                                        <p:attrNameLst>
                                          <p:attrName>fill.type</p:attrName>
                                        </p:attrNameLst>
                                      </p:cBhvr>
                                      <p:to>
                                        <p:strVal val="solid"/>
                                      </p:to>
                                    </p:set>
                                    <p:set>
                                      <p:cBhvr>
                                        <p:cTn id="29" dur="1250" fill="hold"/>
                                        <p:tgtEl>
                                          <p:spTgt spid="23"/>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23"/>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AAA">
            <a:extLst>
              <a:ext uri="{FF2B5EF4-FFF2-40B4-BE49-F238E27FC236}">
                <a16:creationId xmlns:a16="http://schemas.microsoft.com/office/drawing/2014/main" id="{9CAFDCBF-B0D6-4417-AE6F-A6E29196C305}"/>
              </a:ext>
            </a:extLst>
          </p:cNvPr>
          <p:cNvSpPr/>
          <p:nvPr/>
        </p:nvSpPr>
        <p:spPr>
          <a:xfrm>
            <a:off x="1320800" y="221725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A. </a:t>
            </a:r>
            <a:r>
              <a:rPr lang="vi-VN" sz="2800" dirty="0">
                <a:solidFill>
                  <a:schemeClr val="tx1">
                    <a:lumMod val="85000"/>
                    <a:lumOff val="15000"/>
                  </a:schemeClr>
                </a:solidFill>
                <a:latin typeface="#9Slide03 Arima Madurai Black" panose="00000A00000000000000" pitchFamily="2" charset="0"/>
              </a:rPr>
              <a:t>phương hướng trên mặt đất.</a:t>
            </a:r>
            <a:endParaRPr lang="en-US" sz="2800" dirty="0">
              <a:solidFill>
                <a:schemeClr val="tx1">
                  <a:lumMod val="85000"/>
                  <a:lumOff val="15000"/>
                </a:schemeClr>
              </a:solidFill>
              <a:latin typeface="#9Slide03 Arima Madurai Black" panose="00000A00000000000000" pitchFamily="2" charset="0"/>
            </a:endParaRPr>
          </a:p>
        </p:txBody>
      </p:sp>
      <p:sp>
        <p:nvSpPr>
          <p:cNvPr id="22" name="BBB">
            <a:extLst>
              <a:ext uri="{FF2B5EF4-FFF2-40B4-BE49-F238E27FC236}">
                <a16:creationId xmlns:a16="http://schemas.microsoft.com/office/drawing/2014/main" id="{50930F1E-2A8A-4160-BDFB-B71824FB7C7A}"/>
              </a:ext>
            </a:extLst>
          </p:cNvPr>
          <p:cNvSpPr/>
          <p:nvPr/>
        </p:nvSpPr>
        <p:spPr>
          <a:xfrm>
            <a:off x="6756400" y="221725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B. </a:t>
            </a:r>
            <a:r>
              <a:rPr lang="vi-VN" sz="2800" dirty="0">
                <a:solidFill>
                  <a:schemeClr val="tx1">
                    <a:lumMod val="85000"/>
                    <a:lumOff val="15000"/>
                  </a:schemeClr>
                </a:solidFill>
                <a:latin typeface="#9Slide03 Arima Madurai Black" panose="00000A00000000000000" pitchFamily="2" charset="0"/>
              </a:rPr>
              <a:t>khối lượng một vật.</a:t>
            </a:r>
            <a:endParaRPr lang="en-US" sz="2800" dirty="0">
              <a:solidFill>
                <a:schemeClr val="tx1">
                  <a:lumMod val="85000"/>
                  <a:lumOff val="15000"/>
                </a:schemeClr>
              </a:solidFill>
              <a:latin typeface="#9Slide03 Arima Madurai Black" panose="00000A00000000000000" pitchFamily="2" charset="0"/>
            </a:endParaRPr>
          </a:p>
        </p:txBody>
      </p:sp>
      <p:sp>
        <p:nvSpPr>
          <p:cNvPr id="23" name="DDD">
            <a:extLst>
              <a:ext uri="{FF2B5EF4-FFF2-40B4-BE49-F238E27FC236}">
                <a16:creationId xmlns:a16="http://schemas.microsoft.com/office/drawing/2014/main" id="{40DBA768-37E7-453D-B880-A1EA85B465C3}"/>
              </a:ext>
            </a:extLst>
          </p:cNvPr>
          <p:cNvSpPr/>
          <p:nvPr/>
        </p:nvSpPr>
        <p:spPr>
          <a:xfrm>
            <a:off x="6753660" y="4447626"/>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D</a:t>
            </a:r>
            <a:r>
              <a:rPr lang="en-US" sz="2800">
                <a:solidFill>
                  <a:schemeClr val="tx1">
                    <a:lumMod val="85000"/>
                    <a:lumOff val="15000"/>
                  </a:schemeClr>
                </a:solidFill>
                <a:latin typeface="#9Slide03 Arima Madurai Black" panose="00000A00000000000000" pitchFamily="2" charset="0"/>
              </a:rPr>
              <a:t>. </a:t>
            </a:r>
            <a:r>
              <a:rPr lang="vi-VN" sz="2800" dirty="0">
                <a:solidFill>
                  <a:schemeClr val="tx1">
                    <a:lumMod val="85000"/>
                    <a:lumOff val="15000"/>
                  </a:schemeClr>
                </a:solidFill>
                <a:latin typeface="#9Slide03 Arima Madurai Black" panose="00000A00000000000000" pitchFamily="2" charset="0"/>
              </a:rPr>
              <a:t>nhiệt độ của môi trường sống.</a:t>
            </a:r>
            <a:endParaRPr lang="en-US" sz="2800" dirty="0">
              <a:solidFill>
                <a:schemeClr val="tx1">
                  <a:lumMod val="85000"/>
                  <a:lumOff val="15000"/>
                </a:schemeClr>
              </a:solidFill>
              <a:latin typeface="#9Slide03 Arima Madurai Black" panose="00000A00000000000000" pitchFamily="2" charset="0"/>
            </a:endParaRPr>
          </a:p>
        </p:txBody>
      </p:sp>
      <p:sp>
        <p:nvSpPr>
          <p:cNvPr id="24" name="CCC">
            <a:extLst>
              <a:ext uri="{FF2B5EF4-FFF2-40B4-BE49-F238E27FC236}">
                <a16:creationId xmlns:a16="http://schemas.microsoft.com/office/drawing/2014/main" id="{E9D710AA-7480-4E83-A3ED-99F0B9BFC72F}"/>
              </a:ext>
            </a:extLst>
          </p:cNvPr>
          <p:cNvSpPr/>
          <p:nvPr/>
        </p:nvSpPr>
        <p:spPr>
          <a:xfrm>
            <a:off x="1307174" y="4447626"/>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C</a:t>
            </a:r>
            <a:r>
              <a:rPr lang="en-US" sz="2800">
                <a:solidFill>
                  <a:schemeClr val="tx1">
                    <a:lumMod val="85000"/>
                    <a:lumOff val="15000"/>
                  </a:schemeClr>
                </a:solidFill>
                <a:latin typeface="#9Slide03 Arima Madurai Black" panose="00000A00000000000000" pitchFamily="2" charset="0"/>
              </a:rPr>
              <a:t>. </a:t>
            </a:r>
            <a:r>
              <a:rPr lang="vi-VN" sz="2800" dirty="0">
                <a:solidFill>
                  <a:schemeClr val="tx1">
                    <a:lumMod val="85000"/>
                    <a:lumOff val="15000"/>
                  </a:schemeClr>
                </a:solidFill>
                <a:latin typeface="#9Slide03 Arima Madurai Black" panose="00000A00000000000000" pitchFamily="2" charset="0"/>
              </a:rPr>
              <a:t>trọng lượng của vật.</a:t>
            </a:r>
            <a:endParaRPr lang="en-US" sz="2800" dirty="0">
              <a:solidFill>
                <a:schemeClr val="tx1">
                  <a:lumMod val="85000"/>
                  <a:lumOff val="15000"/>
                </a:schemeClr>
              </a:solidFill>
              <a:latin typeface="#9Slide03 Arima Madurai Black" panose="00000A00000000000000" pitchFamily="2" charset="0"/>
            </a:endParaRPr>
          </a:p>
        </p:txBody>
      </p:sp>
      <p:sp>
        <p:nvSpPr>
          <p:cNvPr id="25" name="TextBox 24">
            <a:extLst>
              <a:ext uri="{FF2B5EF4-FFF2-40B4-BE49-F238E27FC236}">
                <a16:creationId xmlns:a16="http://schemas.microsoft.com/office/drawing/2014/main" id="{63A48FFF-E711-48E4-8AB4-A23DC0C93215}"/>
              </a:ext>
            </a:extLst>
          </p:cNvPr>
          <p:cNvSpPr txBox="1"/>
          <p:nvPr/>
        </p:nvSpPr>
        <p:spPr>
          <a:xfrm>
            <a:off x="1050846" y="903251"/>
            <a:ext cx="10307310" cy="615553"/>
          </a:xfrm>
          <a:prstGeom prst="rect">
            <a:avLst/>
          </a:prstGeom>
          <a:noFill/>
        </p:spPr>
        <p:txBody>
          <a:bodyPr wrap="none" lIns="0" tIns="0" rIns="0" bIns="0" rtlCol="0">
            <a:spAutoFit/>
          </a:bodyPr>
          <a:lstStyle/>
          <a:p>
            <a:pPr algn="ctr"/>
            <a:r>
              <a:rPr lang="en-US" sz="4000" b="1" i="0" dirty="0" err="1">
                <a:solidFill>
                  <a:schemeClr val="tx1">
                    <a:lumMod val="85000"/>
                    <a:lumOff val="15000"/>
                  </a:schemeClr>
                </a:solidFill>
                <a:effectLst/>
                <a:latin typeface="#9Slide07 Cadena" panose="02000503000000020004" pitchFamily="2" charset="0"/>
              </a:rPr>
              <a:t>Câu</a:t>
            </a:r>
            <a:r>
              <a:rPr lang="en-US" sz="4000" b="1" i="0" dirty="0">
                <a:solidFill>
                  <a:schemeClr val="tx1">
                    <a:lumMod val="85000"/>
                    <a:lumOff val="15000"/>
                  </a:schemeClr>
                </a:solidFill>
                <a:effectLst/>
                <a:latin typeface="#9Slide07 Cadena" panose="02000503000000020004" pitchFamily="2" charset="0"/>
              </a:rPr>
              <a:t> 4: </a:t>
            </a:r>
            <a:r>
              <a:rPr lang="en-US" sz="4000" b="1" dirty="0">
                <a:solidFill>
                  <a:schemeClr val="tx1">
                    <a:lumMod val="85000"/>
                    <a:lumOff val="15000"/>
                  </a:schemeClr>
                </a:solidFill>
                <a:latin typeface="#9Slide07 Cadena" panose="02000503000000020004" pitchFamily="2" charset="0"/>
              </a:rPr>
              <a:t>La </a:t>
            </a:r>
            <a:r>
              <a:rPr lang="en-US" sz="4000" b="1" dirty="0" err="1">
                <a:solidFill>
                  <a:schemeClr val="tx1">
                    <a:lumMod val="85000"/>
                    <a:lumOff val="15000"/>
                  </a:schemeClr>
                </a:solidFill>
                <a:latin typeface="#9Slide07 Cadena" panose="02000503000000020004" pitchFamily="2" charset="0"/>
              </a:rPr>
              <a:t>bàn</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là</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một</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dụng</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cụ</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dùng</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để</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xác</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định</a:t>
            </a:r>
            <a:endParaRPr lang="en-US" sz="4000" b="1" dirty="0">
              <a:solidFill>
                <a:schemeClr val="tx1">
                  <a:lumMod val="85000"/>
                  <a:lumOff val="15000"/>
                </a:schemeClr>
              </a:solidFill>
              <a:latin typeface="#9Slide07 Cadena" panose="02000503000000020004" pitchFamily="2" charset="0"/>
            </a:endParaRPr>
          </a:p>
        </p:txBody>
      </p:sp>
      <p:sp>
        <p:nvSpPr>
          <p:cNvPr id="3" name="Diamond 2">
            <a:extLst>
              <a:ext uri="{FF2B5EF4-FFF2-40B4-BE49-F238E27FC236}">
                <a16:creationId xmlns:a16="http://schemas.microsoft.com/office/drawing/2014/main" id="{028BA3C8-1DFD-45AB-B8CF-754259292EE4}"/>
              </a:ext>
            </a:extLst>
          </p:cNvPr>
          <p:cNvSpPr/>
          <p:nvPr/>
        </p:nvSpPr>
        <p:spPr>
          <a:xfrm rot="18900000" flipH="1">
            <a:off x="11103993" y="-97787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4" name="Diamond 3">
            <a:extLst>
              <a:ext uri="{FF2B5EF4-FFF2-40B4-BE49-F238E27FC236}">
                <a16:creationId xmlns:a16="http://schemas.microsoft.com/office/drawing/2014/main" id="{CE38A821-32ED-42A9-9D65-374DEA327C36}"/>
              </a:ext>
            </a:extLst>
          </p:cNvPr>
          <p:cNvSpPr/>
          <p:nvPr/>
        </p:nvSpPr>
        <p:spPr>
          <a:xfrm rot="13500000" flipH="1">
            <a:off x="11103992"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5" name="Diamond 4">
            <a:extLst>
              <a:ext uri="{FF2B5EF4-FFF2-40B4-BE49-F238E27FC236}">
                <a16:creationId xmlns:a16="http://schemas.microsoft.com/office/drawing/2014/main" id="{F82AB7D1-C985-492D-839B-720627273F40}"/>
              </a:ext>
            </a:extLst>
          </p:cNvPr>
          <p:cNvSpPr/>
          <p:nvPr/>
        </p:nvSpPr>
        <p:spPr>
          <a:xfrm rot="18900000" flipH="1">
            <a:off x="11104448" y="3905198"/>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7" name="Diamond 6">
            <a:extLst>
              <a:ext uri="{FF2B5EF4-FFF2-40B4-BE49-F238E27FC236}">
                <a16:creationId xmlns:a16="http://schemas.microsoft.com/office/drawing/2014/main" id="{8CCEA5DF-B0A6-48D2-BE56-B6D932F41F86}"/>
              </a:ext>
            </a:extLst>
          </p:cNvPr>
          <p:cNvSpPr/>
          <p:nvPr/>
        </p:nvSpPr>
        <p:spPr>
          <a:xfrm rot="2700000">
            <a:off x="-2838087" y="-977872"/>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8" name="Diamond 7">
            <a:extLst>
              <a:ext uri="{FF2B5EF4-FFF2-40B4-BE49-F238E27FC236}">
                <a16:creationId xmlns:a16="http://schemas.microsoft.com/office/drawing/2014/main" id="{739F2926-138D-4DBB-9585-07E79BF4CA79}"/>
              </a:ext>
            </a:extLst>
          </p:cNvPr>
          <p:cNvSpPr/>
          <p:nvPr/>
        </p:nvSpPr>
        <p:spPr>
          <a:xfrm rot="8100000">
            <a:off x="-2837172" y="1461178"/>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9" name="Diamond 8">
            <a:extLst>
              <a:ext uri="{FF2B5EF4-FFF2-40B4-BE49-F238E27FC236}">
                <a16:creationId xmlns:a16="http://schemas.microsoft.com/office/drawing/2014/main" id="{AC2C4499-E4B9-45E3-8CD1-3E5FB26B71F3}"/>
              </a:ext>
            </a:extLst>
          </p:cNvPr>
          <p:cNvSpPr/>
          <p:nvPr/>
        </p:nvSpPr>
        <p:spPr>
          <a:xfrm rot="2700000">
            <a:off x="-2839003" y="3900226"/>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6" name="AAA">
            <a:extLst>
              <a:ext uri="{FF2B5EF4-FFF2-40B4-BE49-F238E27FC236}">
                <a16:creationId xmlns:a16="http://schemas.microsoft.com/office/drawing/2014/main" id="{AFC38E8E-F56C-2DE4-DC74-53B6E1DDA114}"/>
              </a:ext>
            </a:extLst>
          </p:cNvPr>
          <p:cNvSpPr/>
          <p:nvPr/>
        </p:nvSpPr>
        <p:spPr>
          <a:xfrm>
            <a:off x="15278173" y="4904826"/>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A.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với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Nam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lí</a:t>
            </a:r>
            <a:r>
              <a:rPr lang="en-US" sz="2800" dirty="0">
                <a:solidFill>
                  <a:schemeClr val="tx1">
                    <a:lumMod val="85000"/>
                    <a:lumOff val="15000"/>
                  </a:schemeClr>
                </a:solidFill>
                <a:latin typeface="#9Slide03 Arima Madurai Black" panose="00000A00000000000000" pitchFamily="2" charset="0"/>
              </a:rPr>
              <a:t>.</a:t>
            </a:r>
          </a:p>
        </p:txBody>
      </p:sp>
      <p:sp>
        <p:nvSpPr>
          <p:cNvPr id="27" name="BBB">
            <a:extLst>
              <a:ext uri="{FF2B5EF4-FFF2-40B4-BE49-F238E27FC236}">
                <a16:creationId xmlns:a16="http://schemas.microsoft.com/office/drawing/2014/main" id="{0D4F0A57-DBCE-E513-25ED-CF21C4E2830C}"/>
              </a:ext>
            </a:extLst>
          </p:cNvPr>
          <p:cNvSpPr/>
          <p:nvPr/>
        </p:nvSpPr>
        <p:spPr>
          <a:xfrm>
            <a:off x="16650451" y="1309237"/>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B.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với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lí</a:t>
            </a:r>
            <a:r>
              <a:rPr lang="en-US" sz="2800" dirty="0">
                <a:solidFill>
                  <a:schemeClr val="tx1">
                    <a:lumMod val="85000"/>
                    <a:lumOff val="15000"/>
                  </a:schemeClr>
                </a:solidFill>
                <a:latin typeface="#9Slide03 Arima Madurai Black" panose="00000A00000000000000" pitchFamily="2" charset="0"/>
              </a:rPr>
              <a:t>.</a:t>
            </a:r>
          </a:p>
        </p:txBody>
      </p:sp>
      <p:sp>
        <p:nvSpPr>
          <p:cNvPr id="28" name="DDD">
            <a:extLst>
              <a:ext uri="{FF2B5EF4-FFF2-40B4-BE49-F238E27FC236}">
                <a16:creationId xmlns:a16="http://schemas.microsoft.com/office/drawing/2014/main" id="{1AA6C28A-AE20-2351-0434-21954F9A9D63}"/>
              </a:ext>
            </a:extLst>
          </p:cNvPr>
          <p:cNvSpPr/>
          <p:nvPr/>
        </p:nvSpPr>
        <p:spPr>
          <a:xfrm>
            <a:off x="19319513" y="8800647"/>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D.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Nam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với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Nam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lí</a:t>
            </a:r>
            <a:r>
              <a:rPr lang="en-US" sz="2800" dirty="0">
                <a:solidFill>
                  <a:schemeClr val="tx1">
                    <a:lumMod val="85000"/>
                    <a:lumOff val="15000"/>
                  </a:schemeClr>
                </a:solidFill>
                <a:latin typeface="#9Slide03 Arima Madurai Black" panose="00000A00000000000000" pitchFamily="2" charset="0"/>
              </a:rPr>
              <a:t>.</a:t>
            </a:r>
          </a:p>
        </p:txBody>
      </p:sp>
      <p:sp>
        <p:nvSpPr>
          <p:cNvPr id="29" name="CCC">
            <a:extLst>
              <a:ext uri="{FF2B5EF4-FFF2-40B4-BE49-F238E27FC236}">
                <a16:creationId xmlns:a16="http://schemas.microsoft.com/office/drawing/2014/main" id="{8D0C79A0-FFC4-08F4-D4F2-B567BC44FFA1}"/>
              </a:ext>
            </a:extLst>
          </p:cNvPr>
          <p:cNvSpPr/>
          <p:nvPr/>
        </p:nvSpPr>
        <p:spPr>
          <a:xfrm>
            <a:off x="10412695" y="8743204"/>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C.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và</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lí</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không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trùng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nhau</a:t>
            </a:r>
            <a:r>
              <a:rPr lang="en-US" sz="2800" dirty="0">
                <a:solidFill>
                  <a:schemeClr val="tx1">
                    <a:lumMod val="85000"/>
                    <a:lumOff val="15000"/>
                  </a:schemeClr>
                </a:solidFill>
                <a:latin typeface="#9Slide03 Arima Madurai Black" panose="00000A00000000000000" pitchFamily="2" charset="0"/>
              </a:rPr>
              <a:t>.</a:t>
            </a:r>
          </a:p>
        </p:txBody>
      </p:sp>
      <p:sp>
        <p:nvSpPr>
          <p:cNvPr id="30" name="TextBox 29">
            <a:extLst>
              <a:ext uri="{FF2B5EF4-FFF2-40B4-BE49-F238E27FC236}">
                <a16:creationId xmlns:a16="http://schemas.microsoft.com/office/drawing/2014/main" id="{2663C487-D3BC-D084-FCBF-DE930C3AEE5A}"/>
              </a:ext>
            </a:extLst>
          </p:cNvPr>
          <p:cNvSpPr txBox="1"/>
          <p:nvPr/>
        </p:nvSpPr>
        <p:spPr>
          <a:xfrm>
            <a:off x="14443920" y="-796486"/>
            <a:ext cx="8424421" cy="615553"/>
          </a:xfrm>
          <a:prstGeom prst="rect">
            <a:avLst/>
          </a:prstGeom>
          <a:noFill/>
        </p:spPr>
        <p:txBody>
          <a:bodyPr wrap="none" lIns="0" tIns="0" rIns="0" bIns="0" rtlCol="0">
            <a:spAutoFit/>
          </a:bodyPr>
          <a:lstStyle/>
          <a:p>
            <a:pPr algn="ctr"/>
            <a:r>
              <a:rPr lang="en-US" sz="4000" b="1" i="0" dirty="0" err="1">
                <a:solidFill>
                  <a:schemeClr val="tx1">
                    <a:lumMod val="85000"/>
                    <a:lumOff val="15000"/>
                  </a:schemeClr>
                </a:solidFill>
                <a:effectLst/>
                <a:latin typeface="#9Slide07 Cadena" panose="02000503000000020004" pitchFamily="2" charset="0"/>
              </a:rPr>
              <a:t>Câu</a:t>
            </a:r>
            <a:r>
              <a:rPr lang="en-US" sz="4000" b="1" i="0" dirty="0">
                <a:solidFill>
                  <a:schemeClr val="tx1">
                    <a:lumMod val="85000"/>
                    <a:lumOff val="15000"/>
                  </a:schemeClr>
                </a:solidFill>
                <a:effectLst/>
                <a:latin typeface="#9Slide07 Cadena" panose="02000503000000020004" pitchFamily="2" charset="0"/>
              </a:rPr>
              <a:t> 3: </a:t>
            </a:r>
            <a:r>
              <a:rPr lang="en-US" sz="4000" b="1" dirty="0" err="1">
                <a:solidFill>
                  <a:schemeClr val="tx1">
                    <a:lumMod val="85000"/>
                    <a:lumOff val="15000"/>
                  </a:schemeClr>
                </a:solidFill>
                <a:latin typeface="#9Slide07 Cadena" panose="02000503000000020004" pitchFamily="2" charset="0"/>
              </a:rPr>
              <a:t>Phát</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biểu</a:t>
            </a:r>
            <a:r>
              <a:rPr lang="en-US" sz="4000" b="1" dirty="0">
                <a:solidFill>
                  <a:schemeClr val="tx1">
                    <a:lumMod val="85000"/>
                    <a:lumOff val="15000"/>
                  </a:schemeClr>
                </a:solidFill>
                <a:latin typeface="#9Slide07 Cadena" panose="02000503000000020004" pitchFamily="2" charset="0"/>
              </a:rPr>
              <a:t> nào </a:t>
            </a:r>
            <a:r>
              <a:rPr lang="en-US" sz="4000" b="1" dirty="0" err="1">
                <a:solidFill>
                  <a:schemeClr val="tx1">
                    <a:lumMod val="85000"/>
                    <a:lumOff val="15000"/>
                  </a:schemeClr>
                </a:solidFill>
                <a:latin typeface="#9Slide07 Cadena" panose="02000503000000020004" pitchFamily="2" charset="0"/>
              </a:rPr>
              <a:t>sau</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đây</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là</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đúng</a:t>
            </a:r>
            <a:r>
              <a:rPr lang="en-US" sz="4000" b="1" dirty="0">
                <a:solidFill>
                  <a:schemeClr val="tx1">
                    <a:lumMod val="85000"/>
                    <a:lumOff val="15000"/>
                  </a:schemeClr>
                </a:solidFill>
                <a:latin typeface="#9Slide07 Cadena" panose="02000503000000020004" pitchFamily="2" charset="0"/>
              </a:rPr>
              <a:t>?</a:t>
            </a:r>
          </a:p>
        </p:txBody>
      </p:sp>
      <p:sp>
        <p:nvSpPr>
          <p:cNvPr id="41" name="AAA">
            <a:extLst>
              <a:ext uri="{FF2B5EF4-FFF2-40B4-BE49-F238E27FC236}">
                <a16:creationId xmlns:a16="http://schemas.microsoft.com/office/drawing/2014/main" id="{0BCFFF19-D604-F682-B016-3CA8B9D4E121}"/>
              </a:ext>
            </a:extLst>
          </p:cNvPr>
          <p:cNvSpPr/>
          <p:nvPr/>
        </p:nvSpPr>
        <p:spPr>
          <a:xfrm>
            <a:off x="-6890376" y="1261099"/>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A. </a:t>
            </a:r>
            <a:r>
              <a:rPr lang="en-US" sz="2800" dirty="0" err="1">
                <a:solidFill>
                  <a:schemeClr val="tx1">
                    <a:lumMod val="85000"/>
                    <a:lumOff val="15000"/>
                  </a:schemeClr>
                </a:solidFill>
                <a:latin typeface="#9Slide03 Arima Madurai Black" panose="00000A00000000000000" pitchFamily="2" charset="0"/>
              </a:rPr>
              <a:t>để</a:t>
            </a:r>
            <a:r>
              <a:rPr lang="en-US" sz="2800" dirty="0">
                <a:solidFill>
                  <a:schemeClr val="tx1">
                    <a:lumMod val="85000"/>
                    <a:lumOff val="15000"/>
                  </a:schemeClr>
                </a:solidFill>
                <a:latin typeface="#9Slide03 Arima Madurai Black" panose="00000A00000000000000" pitchFamily="2" charset="0"/>
              </a:rPr>
              <a:t> la </a:t>
            </a:r>
            <a:r>
              <a:rPr lang="en-US" sz="2800" dirty="0" err="1">
                <a:solidFill>
                  <a:schemeClr val="tx1">
                    <a:lumMod val="85000"/>
                    <a:lumOff val="15000"/>
                  </a:schemeClr>
                </a:solidFill>
                <a:latin typeface="#9Slide03 Arima Madurai Black" panose="00000A00000000000000" pitchFamily="2" charset="0"/>
              </a:rPr>
              <a:t>bàn</a:t>
            </a:r>
            <a:r>
              <a:rPr lang="en-US" sz="2800" dirty="0">
                <a:solidFill>
                  <a:schemeClr val="tx1">
                    <a:lumMod val="85000"/>
                    <a:lumOff val="15000"/>
                  </a:schemeClr>
                </a:solidFill>
                <a:latin typeface="#9Slide03 Arima Madurai Black" panose="00000A00000000000000" pitchFamily="2" charset="0"/>
              </a:rPr>
              <a:t>.</a:t>
            </a:r>
          </a:p>
        </p:txBody>
      </p:sp>
      <p:sp>
        <p:nvSpPr>
          <p:cNvPr id="42" name="BBB">
            <a:extLst>
              <a:ext uri="{FF2B5EF4-FFF2-40B4-BE49-F238E27FC236}">
                <a16:creationId xmlns:a16="http://schemas.microsoft.com/office/drawing/2014/main" id="{A74383AD-7844-18E9-AA74-B3A08CDEE590}"/>
              </a:ext>
            </a:extLst>
          </p:cNvPr>
          <p:cNvSpPr/>
          <p:nvPr/>
        </p:nvSpPr>
        <p:spPr>
          <a:xfrm>
            <a:off x="-4460274" y="-2050454"/>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B. </a:t>
            </a:r>
            <a:r>
              <a:rPr lang="en-US" sz="2800" dirty="0" err="1">
                <a:solidFill>
                  <a:schemeClr val="tx1">
                    <a:lumMod val="85000"/>
                    <a:lumOff val="15000"/>
                  </a:schemeClr>
                </a:solidFill>
                <a:latin typeface="#9Slide03 Arima Madurai Black" panose="00000A00000000000000" pitchFamily="2" charset="0"/>
              </a:rPr>
              <a:t>mặt</a:t>
            </a:r>
            <a:r>
              <a:rPr lang="en-US" sz="2800" dirty="0">
                <a:solidFill>
                  <a:schemeClr val="tx1">
                    <a:lumMod val="85000"/>
                    <a:lumOff val="15000"/>
                  </a:schemeClr>
                </a:solidFill>
                <a:latin typeface="#9Slide03 Arima Madurai Black" panose="00000A00000000000000" pitchFamily="2" charset="0"/>
              </a:rPr>
              <a:t> chia </a:t>
            </a:r>
            <a:r>
              <a:rPr lang="en-US" sz="2800" dirty="0" err="1">
                <a:solidFill>
                  <a:schemeClr val="tx1">
                    <a:lumMod val="85000"/>
                    <a:lumOff val="15000"/>
                  </a:schemeClr>
                </a:solidFill>
                <a:latin typeface="#9Slide03 Arima Madurai Black" panose="00000A00000000000000" pitchFamily="2" charset="0"/>
              </a:rPr>
              <a:t>độ</a:t>
            </a:r>
            <a:r>
              <a:rPr lang="en-US" sz="2800" dirty="0">
                <a:solidFill>
                  <a:schemeClr val="tx1">
                    <a:lumMod val="85000"/>
                    <a:lumOff val="15000"/>
                  </a:schemeClr>
                </a:solidFill>
                <a:latin typeface="#9Slide03 Arima Madurai Black" panose="00000A00000000000000" pitchFamily="2" charset="0"/>
              </a:rPr>
              <a:t>.</a:t>
            </a:r>
          </a:p>
        </p:txBody>
      </p:sp>
      <p:sp>
        <p:nvSpPr>
          <p:cNvPr id="43" name="DDD">
            <a:extLst>
              <a:ext uri="{FF2B5EF4-FFF2-40B4-BE49-F238E27FC236}">
                <a16:creationId xmlns:a16="http://schemas.microsoft.com/office/drawing/2014/main" id="{F602C4FB-E7FE-27B5-C4A8-677CA3A646C7}"/>
              </a:ext>
            </a:extLst>
          </p:cNvPr>
          <p:cNvSpPr/>
          <p:nvPr/>
        </p:nvSpPr>
        <p:spPr>
          <a:xfrm>
            <a:off x="3361676" y="8353035"/>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D. </a:t>
            </a:r>
            <a:r>
              <a:rPr lang="en-US" sz="2800" dirty="0" err="1">
                <a:solidFill>
                  <a:schemeClr val="tx1">
                    <a:lumMod val="85000"/>
                    <a:lumOff val="15000"/>
                  </a:schemeClr>
                </a:solidFill>
                <a:latin typeface="#9Slide03 Arima Madurai Black" panose="00000A00000000000000" pitchFamily="2" charset="0"/>
              </a:rPr>
              <a:t>kim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nam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châm</a:t>
            </a:r>
            <a:r>
              <a:rPr lang="en-US" sz="2800" dirty="0">
                <a:solidFill>
                  <a:schemeClr val="tx1">
                    <a:lumMod val="85000"/>
                    <a:lumOff val="15000"/>
                  </a:schemeClr>
                </a:solidFill>
                <a:latin typeface="#9Slide03 Arima Madurai Black" panose="00000A00000000000000" pitchFamily="2" charset="0"/>
              </a:rPr>
              <a:t>.</a:t>
            </a:r>
          </a:p>
        </p:txBody>
      </p:sp>
      <p:sp>
        <p:nvSpPr>
          <p:cNvPr id="44" name="CCC">
            <a:extLst>
              <a:ext uri="{FF2B5EF4-FFF2-40B4-BE49-F238E27FC236}">
                <a16:creationId xmlns:a16="http://schemas.microsoft.com/office/drawing/2014/main" id="{07E5C123-FCB1-8D04-8D37-9789387AC7CF}"/>
              </a:ext>
            </a:extLst>
          </p:cNvPr>
          <p:cNvSpPr/>
          <p:nvPr/>
        </p:nvSpPr>
        <p:spPr>
          <a:xfrm>
            <a:off x="-4949970" y="8479000"/>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C. </a:t>
            </a:r>
            <a:r>
              <a:rPr lang="en-US" sz="2800" dirty="0" err="1">
                <a:solidFill>
                  <a:schemeClr val="tx1">
                    <a:lumMod val="85000"/>
                    <a:lumOff val="15000"/>
                  </a:schemeClr>
                </a:solidFill>
                <a:latin typeface="#9Slide03 Arima Madurai Black" panose="00000A00000000000000" pitchFamily="2" charset="0"/>
              </a:rPr>
              <a:t>hộp</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đựng</a:t>
            </a:r>
            <a:r>
              <a:rPr lang="en-US" sz="2800" dirty="0">
                <a:solidFill>
                  <a:schemeClr val="tx1">
                    <a:lumMod val="85000"/>
                    <a:lumOff val="15000"/>
                  </a:schemeClr>
                </a:solidFill>
                <a:latin typeface="#9Slide03 Arima Madurai Black" panose="00000A00000000000000" pitchFamily="2" charset="0"/>
              </a:rPr>
              <a:t> la </a:t>
            </a:r>
            <a:r>
              <a:rPr lang="en-US" sz="2800" dirty="0" err="1">
                <a:solidFill>
                  <a:schemeClr val="tx1">
                    <a:lumMod val="85000"/>
                    <a:lumOff val="15000"/>
                  </a:schemeClr>
                </a:solidFill>
                <a:latin typeface="#9Slide03 Arima Madurai Black" panose="00000A00000000000000" pitchFamily="2" charset="0"/>
              </a:rPr>
              <a:t>bàn</a:t>
            </a:r>
            <a:r>
              <a:rPr lang="en-US" sz="2800" dirty="0">
                <a:solidFill>
                  <a:schemeClr val="tx1">
                    <a:lumMod val="85000"/>
                    <a:lumOff val="15000"/>
                  </a:schemeClr>
                </a:solidFill>
                <a:latin typeface="#9Slide03 Arima Madurai Black" panose="00000A00000000000000" pitchFamily="2" charset="0"/>
              </a:rPr>
              <a:t>.</a:t>
            </a:r>
          </a:p>
        </p:txBody>
      </p:sp>
      <p:sp>
        <p:nvSpPr>
          <p:cNvPr id="45" name="TextBox 44">
            <a:extLst>
              <a:ext uri="{FF2B5EF4-FFF2-40B4-BE49-F238E27FC236}">
                <a16:creationId xmlns:a16="http://schemas.microsoft.com/office/drawing/2014/main" id="{EE163986-0964-83A6-A370-C9B9AE230EE0}"/>
              </a:ext>
            </a:extLst>
          </p:cNvPr>
          <p:cNvSpPr txBox="1"/>
          <p:nvPr/>
        </p:nvSpPr>
        <p:spPr>
          <a:xfrm>
            <a:off x="685800" y="-2807259"/>
            <a:ext cx="7535717" cy="615553"/>
          </a:xfrm>
          <a:prstGeom prst="rect">
            <a:avLst/>
          </a:prstGeom>
          <a:noFill/>
        </p:spPr>
        <p:txBody>
          <a:bodyPr wrap="none" lIns="0" tIns="0" rIns="0" bIns="0" rtlCol="0">
            <a:spAutoFit/>
          </a:bodyPr>
          <a:lstStyle/>
          <a:p>
            <a:pPr algn="ctr"/>
            <a:r>
              <a:rPr lang="en-US" sz="4000" b="1" i="0" dirty="0" err="1">
                <a:solidFill>
                  <a:schemeClr val="tx1">
                    <a:lumMod val="85000"/>
                    <a:lumOff val="15000"/>
                  </a:schemeClr>
                </a:solidFill>
                <a:effectLst/>
                <a:latin typeface="#9Slide07 Cadena" panose="02000503000000020004" pitchFamily="2" charset="0"/>
              </a:rPr>
              <a:t>Câu</a:t>
            </a:r>
            <a:r>
              <a:rPr lang="en-US" sz="4000" b="1" i="0" dirty="0">
                <a:solidFill>
                  <a:schemeClr val="tx1">
                    <a:lumMod val="85000"/>
                    <a:lumOff val="15000"/>
                  </a:schemeClr>
                </a:solidFill>
                <a:effectLst/>
                <a:latin typeface="#9Slide07 Cadena" panose="02000503000000020004" pitchFamily="2" charset="0"/>
              </a:rPr>
              <a:t> 5: </a:t>
            </a:r>
            <a:r>
              <a:rPr lang="fr-FR" sz="4000" b="1" dirty="0" err="1">
                <a:solidFill>
                  <a:schemeClr val="tx1">
                    <a:lumMod val="85000"/>
                    <a:lumOff val="15000"/>
                  </a:schemeClr>
                </a:solidFill>
                <a:latin typeface="#9Slide07 Cadena" panose="02000503000000020004" pitchFamily="2" charset="0"/>
              </a:rPr>
              <a:t>Bộ</a:t>
            </a:r>
            <a:r>
              <a:rPr lang="fr-FR" sz="4000" b="1" dirty="0">
                <a:solidFill>
                  <a:schemeClr val="tx1">
                    <a:lumMod val="85000"/>
                    <a:lumOff val="15000"/>
                  </a:schemeClr>
                </a:solidFill>
                <a:latin typeface="#9Slide07 Cadena" panose="02000503000000020004" pitchFamily="2" charset="0"/>
              </a:rPr>
              <a:t> </a:t>
            </a:r>
            <a:r>
              <a:rPr lang="fr-FR" sz="4000" b="1" dirty="0" err="1">
                <a:solidFill>
                  <a:schemeClr val="tx1">
                    <a:lumMod val="85000"/>
                    <a:lumOff val="15000"/>
                  </a:schemeClr>
                </a:solidFill>
                <a:latin typeface="#9Slide07 Cadena" panose="02000503000000020004" pitchFamily="2" charset="0"/>
              </a:rPr>
              <a:t>phận</a:t>
            </a:r>
            <a:r>
              <a:rPr lang="fr-FR" sz="4000" b="1" dirty="0">
                <a:solidFill>
                  <a:schemeClr val="tx1">
                    <a:lumMod val="85000"/>
                    <a:lumOff val="15000"/>
                  </a:schemeClr>
                </a:solidFill>
                <a:latin typeface="#9Slide07 Cadena" panose="02000503000000020004" pitchFamily="2" charset="0"/>
              </a:rPr>
              <a:t> </a:t>
            </a:r>
            <a:r>
              <a:rPr lang="fr-FR" sz="4000" b="1" dirty="0" err="1">
                <a:solidFill>
                  <a:schemeClr val="tx1">
                    <a:lumMod val="85000"/>
                    <a:lumOff val="15000"/>
                  </a:schemeClr>
                </a:solidFill>
                <a:latin typeface="#9Slide07 Cadena" panose="02000503000000020004" pitchFamily="2" charset="0"/>
              </a:rPr>
              <a:t>chính</a:t>
            </a:r>
            <a:r>
              <a:rPr lang="fr-FR" sz="4000" b="1" dirty="0">
                <a:solidFill>
                  <a:schemeClr val="tx1">
                    <a:lumMod val="85000"/>
                    <a:lumOff val="15000"/>
                  </a:schemeClr>
                </a:solidFill>
                <a:latin typeface="#9Slide07 Cadena" panose="02000503000000020004" pitchFamily="2" charset="0"/>
              </a:rPr>
              <a:t> </a:t>
            </a:r>
            <a:r>
              <a:rPr lang="fr-FR" sz="4000" b="1" dirty="0" err="1">
                <a:solidFill>
                  <a:schemeClr val="tx1">
                    <a:lumMod val="85000"/>
                    <a:lumOff val="15000"/>
                  </a:schemeClr>
                </a:solidFill>
                <a:latin typeface="#9Slide07 Cadena" panose="02000503000000020004" pitchFamily="2" charset="0"/>
              </a:rPr>
              <a:t>của</a:t>
            </a:r>
            <a:r>
              <a:rPr lang="fr-FR" sz="4000" b="1" dirty="0">
                <a:solidFill>
                  <a:schemeClr val="tx1">
                    <a:lumMod val="85000"/>
                    <a:lumOff val="15000"/>
                  </a:schemeClr>
                </a:solidFill>
                <a:latin typeface="#9Slide07 Cadena" panose="02000503000000020004" pitchFamily="2" charset="0"/>
              </a:rPr>
              <a:t> la </a:t>
            </a:r>
            <a:r>
              <a:rPr lang="fr-FR" sz="4000" b="1" dirty="0" err="1">
                <a:solidFill>
                  <a:schemeClr val="tx1">
                    <a:lumMod val="85000"/>
                    <a:lumOff val="15000"/>
                  </a:schemeClr>
                </a:solidFill>
                <a:latin typeface="#9Slide07 Cadena" panose="02000503000000020004" pitchFamily="2" charset="0"/>
              </a:rPr>
              <a:t>bàn</a:t>
            </a:r>
            <a:r>
              <a:rPr lang="fr-FR" sz="4000" b="1" dirty="0">
                <a:solidFill>
                  <a:schemeClr val="tx1">
                    <a:lumMod val="85000"/>
                    <a:lumOff val="15000"/>
                  </a:schemeClr>
                </a:solidFill>
                <a:latin typeface="#9Slide07 Cadena" panose="02000503000000020004" pitchFamily="2" charset="0"/>
              </a:rPr>
              <a:t> là</a:t>
            </a:r>
            <a:endParaRPr lang="en-US" sz="4000" b="1" dirty="0">
              <a:solidFill>
                <a:schemeClr val="tx1">
                  <a:lumMod val="85000"/>
                  <a:lumOff val="15000"/>
                </a:schemeClr>
              </a:solidFill>
              <a:latin typeface="#9Slide07 Cadena" panose="02000503000000020004" pitchFamily="2" charset="0"/>
            </a:endParaRPr>
          </a:p>
        </p:txBody>
      </p:sp>
    </p:spTree>
    <p:extLst>
      <p:ext uri="{BB962C8B-B14F-4D97-AF65-F5344CB8AC3E}">
        <p14:creationId xmlns:p14="http://schemas.microsoft.com/office/powerpoint/2010/main" val="15924609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1250" fill="hold"/>
                                        <p:tgtEl>
                                          <p:spTgt spid="21"/>
                                        </p:tgtEl>
                                        <p:attrNameLst>
                                          <p:attrName>fillcolor</p:attrName>
                                        </p:attrNameLst>
                                      </p:cBhvr>
                                      <p:to>
                                        <a:srgbClr val="78B834"/>
                                      </p:to>
                                    </p:animClr>
                                    <p:set>
                                      <p:cBhvr>
                                        <p:cTn id="7" dur="1250" fill="hold"/>
                                        <p:tgtEl>
                                          <p:spTgt spid="21"/>
                                        </p:tgtEl>
                                        <p:attrNameLst>
                                          <p:attrName>fill.type</p:attrName>
                                        </p:attrNameLst>
                                      </p:cBhvr>
                                      <p:to>
                                        <p:strVal val="solid"/>
                                      </p:to>
                                    </p:set>
                                    <p:set>
                                      <p:cBhvr>
                                        <p:cTn id="8" dur="1250" fill="hold"/>
                                        <p:tgtEl>
                                          <p:spTgt spid="21"/>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21"/>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1250" fill="hold"/>
                                        <p:tgtEl>
                                          <p:spTgt spid="22"/>
                                        </p:tgtEl>
                                        <p:attrNameLst>
                                          <p:attrName>fillcolor</p:attrName>
                                        </p:attrNameLst>
                                      </p:cBhvr>
                                      <p:to>
                                        <a:srgbClr val="F52D04"/>
                                      </p:to>
                                    </p:animClr>
                                    <p:set>
                                      <p:cBhvr>
                                        <p:cTn id="14" dur="1250" fill="hold"/>
                                        <p:tgtEl>
                                          <p:spTgt spid="22"/>
                                        </p:tgtEl>
                                        <p:attrNameLst>
                                          <p:attrName>fill.type</p:attrName>
                                        </p:attrNameLst>
                                      </p:cBhvr>
                                      <p:to>
                                        <p:strVal val="solid"/>
                                      </p:to>
                                    </p:set>
                                    <p:set>
                                      <p:cBhvr>
                                        <p:cTn id="15" dur="1250" fill="hold"/>
                                        <p:tgtEl>
                                          <p:spTgt spid="22"/>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2"/>
                  </p:tgtEl>
                </p:cond>
              </p:nextCondLst>
            </p:seq>
            <p:seq concurrent="1" nextAc="seek">
              <p:cTn id="16" restart="whenNotActive" fill="hold" evtFilter="cancelBubble" nodeType="interactiveSeq">
                <p:stCondLst>
                  <p:cond evt="onClick" delay="0">
                    <p:tgtEl>
                      <p:spTgt spid="2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1250" fill="hold"/>
                                        <p:tgtEl>
                                          <p:spTgt spid="24"/>
                                        </p:tgtEl>
                                        <p:attrNameLst>
                                          <p:attrName>fillcolor</p:attrName>
                                        </p:attrNameLst>
                                      </p:cBhvr>
                                      <p:to>
                                        <a:srgbClr val="F52D04"/>
                                      </p:to>
                                    </p:animClr>
                                    <p:set>
                                      <p:cBhvr>
                                        <p:cTn id="21" dur="1250" fill="hold"/>
                                        <p:tgtEl>
                                          <p:spTgt spid="24"/>
                                        </p:tgtEl>
                                        <p:attrNameLst>
                                          <p:attrName>fill.type</p:attrName>
                                        </p:attrNameLst>
                                      </p:cBhvr>
                                      <p:to>
                                        <p:strVal val="solid"/>
                                      </p:to>
                                    </p:set>
                                    <p:set>
                                      <p:cBhvr>
                                        <p:cTn id="22" dur="1250" fill="hold"/>
                                        <p:tgtEl>
                                          <p:spTgt spid="24"/>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4"/>
                  </p:tgtEl>
                </p:cond>
              </p:nextCondLst>
            </p:seq>
            <p:seq concurrent="1" nextAc="seek">
              <p:cTn id="23" restart="whenNotActive" fill="hold" evtFilter="cancelBubble" nodeType="interactiveSeq">
                <p:stCondLst>
                  <p:cond evt="onClick" delay="0">
                    <p:tgtEl>
                      <p:spTgt spid="2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1250" fill="hold"/>
                                        <p:tgtEl>
                                          <p:spTgt spid="23"/>
                                        </p:tgtEl>
                                        <p:attrNameLst>
                                          <p:attrName>fillcolor</p:attrName>
                                        </p:attrNameLst>
                                      </p:cBhvr>
                                      <p:to>
                                        <a:srgbClr val="F52D04"/>
                                      </p:to>
                                    </p:animClr>
                                    <p:set>
                                      <p:cBhvr>
                                        <p:cTn id="28" dur="1250" fill="hold"/>
                                        <p:tgtEl>
                                          <p:spTgt spid="23"/>
                                        </p:tgtEl>
                                        <p:attrNameLst>
                                          <p:attrName>fill.type</p:attrName>
                                        </p:attrNameLst>
                                      </p:cBhvr>
                                      <p:to>
                                        <p:strVal val="solid"/>
                                      </p:to>
                                    </p:set>
                                    <p:set>
                                      <p:cBhvr>
                                        <p:cTn id="29" dur="1250" fill="hold"/>
                                        <p:tgtEl>
                                          <p:spTgt spid="23"/>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3"/>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AAA">
            <a:extLst>
              <a:ext uri="{FF2B5EF4-FFF2-40B4-BE49-F238E27FC236}">
                <a16:creationId xmlns:a16="http://schemas.microsoft.com/office/drawing/2014/main" id="{9CAFDCBF-B0D6-4417-AE6F-A6E29196C305}"/>
              </a:ext>
            </a:extLst>
          </p:cNvPr>
          <p:cNvSpPr/>
          <p:nvPr/>
        </p:nvSpPr>
        <p:spPr>
          <a:xfrm>
            <a:off x="1320800" y="221725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A. </a:t>
            </a:r>
            <a:r>
              <a:rPr lang="en-US" sz="2800" dirty="0" err="1">
                <a:solidFill>
                  <a:schemeClr val="tx1">
                    <a:lumMod val="85000"/>
                    <a:lumOff val="15000"/>
                  </a:schemeClr>
                </a:solidFill>
                <a:latin typeface="#9Slide03 Arima Madurai Black" panose="00000A00000000000000" pitchFamily="2" charset="0"/>
              </a:rPr>
              <a:t>để</a:t>
            </a:r>
            <a:r>
              <a:rPr lang="en-US" sz="2800" dirty="0">
                <a:solidFill>
                  <a:schemeClr val="tx1">
                    <a:lumMod val="85000"/>
                    <a:lumOff val="15000"/>
                  </a:schemeClr>
                </a:solidFill>
                <a:latin typeface="#9Slide03 Arima Madurai Black" panose="00000A00000000000000" pitchFamily="2" charset="0"/>
              </a:rPr>
              <a:t> la </a:t>
            </a:r>
            <a:r>
              <a:rPr lang="en-US" sz="2800" dirty="0" err="1">
                <a:solidFill>
                  <a:schemeClr val="tx1">
                    <a:lumMod val="85000"/>
                    <a:lumOff val="15000"/>
                  </a:schemeClr>
                </a:solidFill>
                <a:latin typeface="#9Slide03 Arima Madurai Black" panose="00000A00000000000000" pitchFamily="2" charset="0"/>
              </a:rPr>
              <a:t>bàn</a:t>
            </a:r>
            <a:r>
              <a:rPr lang="en-US" sz="2800" dirty="0">
                <a:solidFill>
                  <a:schemeClr val="tx1">
                    <a:lumMod val="85000"/>
                    <a:lumOff val="15000"/>
                  </a:schemeClr>
                </a:solidFill>
                <a:latin typeface="#9Slide03 Arima Madurai Black" panose="00000A00000000000000" pitchFamily="2" charset="0"/>
              </a:rPr>
              <a:t>.</a:t>
            </a:r>
          </a:p>
        </p:txBody>
      </p:sp>
      <p:sp>
        <p:nvSpPr>
          <p:cNvPr id="22" name="BBB">
            <a:extLst>
              <a:ext uri="{FF2B5EF4-FFF2-40B4-BE49-F238E27FC236}">
                <a16:creationId xmlns:a16="http://schemas.microsoft.com/office/drawing/2014/main" id="{50930F1E-2A8A-4160-BDFB-B71824FB7C7A}"/>
              </a:ext>
            </a:extLst>
          </p:cNvPr>
          <p:cNvSpPr/>
          <p:nvPr/>
        </p:nvSpPr>
        <p:spPr>
          <a:xfrm>
            <a:off x="6756400" y="2217253"/>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B. </a:t>
            </a:r>
            <a:r>
              <a:rPr lang="en-US" sz="2800" dirty="0" err="1">
                <a:solidFill>
                  <a:schemeClr val="tx1">
                    <a:lumMod val="85000"/>
                    <a:lumOff val="15000"/>
                  </a:schemeClr>
                </a:solidFill>
                <a:latin typeface="#9Slide03 Arima Madurai Black" panose="00000A00000000000000" pitchFamily="2" charset="0"/>
              </a:rPr>
              <a:t>mặt</a:t>
            </a:r>
            <a:r>
              <a:rPr lang="en-US" sz="2800" dirty="0">
                <a:solidFill>
                  <a:schemeClr val="tx1">
                    <a:lumMod val="85000"/>
                    <a:lumOff val="15000"/>
                  </a:schemeClr>
                </a:solidFill>
                <a:latin typeface="#9Slide03 Arima Madurai Black" panose="00000A00000000000000" pitchFamily="2" charset="0"/>
              </a:rPr>
              <a:t> chia </a:t>
            </a:r>
            <a:r>
              <a:rPr lang="en-US" sz="2800" dirty="0" err="1">
                <a:solidFill>
                  <a:schemeClr val="tx1">
                    <a:lumMod val="85000"/>
                    <a:lumOff val="15000"/>
                  </a:schemeClr>
                </a:solidFill>
                <a:latin typeface="#9Slide03 Arima Madurai Black" panose="00000A00000000000000" pitchFamily="2" charset="0"/>
              </a:rPr>
              <a:t>độ</a:t>
            </a:r>
            <a:r>
              <a:rPr lang="en-US" sz="2800" dirty="0">
                <a:solidFill>
                  <a:schemeClr val="tx1">
                    <a:lumMod val="85000"/>
                    <a:lumOff val="15000"/>
                  </a:schemeClr>
                </a:solidFill>
                <a:latin typeface="#9Slide03 Arima Madurai Black" panose="00000A00000000000000" pitchFamily="2" charset="0"/>
              </a:rPr>
              <a:t>.</a:t>
            </a:r>
          </a:p>
        </p:txBody>
      </p:sp>
      <p:sp>
        <p:nvSpPr>
          <p:cNvPr id="23" name="DDD">
            <a:extLst>
              <a:ext uri="{FF2B5EF4-FFF2-40B4-BE49-F238E27FC236}">
                <a16:creationId xmlns:a16="http://schemas.microsoft.com/office/drawing/2014/main" id="{40DBA768-37E7-453D-B880-A1EA85B465C3}"/>
              </a:ext>
            </a:extLst>
          </p:cNvPr>
          <p:cNvSpPr/>
          <p:nvPr/>
        </p:nvSpPr>
        <p:spPr>
          <a:xfrm>
            <a:off x="6753660" y="4447626"/>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D. </a:t>
            </a:r>
            <a:r>
              <a:rPr lang="en-US" sz="2800" dirty="0" err="1">
                <a:solidFill>
                  <a:schemeClr val="tx1">
                    <a:lumMod val="85000"/>
                    <a:lumOff val="15000"/>
                  </a:schemeClr>
                </a:solidFill>
                <a:latin typeface="#9Slide03 Arima Madurai Black" panose="00000A00000000000000" pitchFamily="2" charset="0"/>
              </a:rPr>
              <a:t>kim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nam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châm</a:t>
            </a:r>
            <a:r>
              <a:rPr lang="en-US" sz="2800" dirty="0">
                <a:solidFill>
                  <a:schemeClr val="tx1">
                    <a:lumMod val="85000"/>
                    <a:lumOff val="15000"/>
                  </a:schemeClr>
                </a:solidFill>
                <a:latin typeface="#9Slide03 Arima Madurai Black" panose="00000A00000000000000" pitchFamily="2" charset="0"/>
              </a:rPr>
              <a:t>.</a:t>
            </a:r>
          </a:p>
        </p:txBody>
      </p:sp>
      <p:sp>
        <p:nvSpPr>
          <p:cNvPr id="24" name="CCC">
            <a:extLst>
              <a:ext uri="{FF2B5EF4-FFF2-40B4-BE49-F238E27FC236}">
                <a16:creationId xmlns:a16="http://schemas.microsoft.com/office/drawing/2014/main" id="{E9D710AA-7480-4E83-A3ED-99F0B9BFC72F}"/>
              </a:ext>
            </a:extLst>
          </p:cNvPr>
          <p:cNvSpPr/>
          <p:nvPr/>
        </p:nvSpPr>
        <p:spPr>
          <a:xfrm>
            <a:off x="1307174" y="4447626"/>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C. </a:t>
            </a:r>
            <a:r>
              <a:rPr lang="en-US" sz="2800" dirty="0" err="1">
                <a:solidFill>
                  <a:schemeClr val="tx1">
                    <a:lumMod val="85000"/>
                    <a:lumOff val="15000"/>
                  </a:schemeClr>
                </a:solidFill>
                <a:latin typeface="#9Slide03 Arima Madurai Black" panose="00000A00000000000000" pitchFamily="2" charset="0"/>
              </a:rPr>
              <a:t>hộp</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đựng</a:t>
            </a:r>
            <a:r>
              <a:rPr lang="en-US" sz="2800" dirty="0">
                <a:solidFill>
                  <a:schemeClr val="tx1">
                    <a:lumMod val="85000"/>
                    <a:lumOff val="15000"/>
                  </a:schemeClr>
                </a:solidFill>
                <a:latin typeface="#9Slide03 Arima Madurai Black" panose="00000A00000000000000" pitchFamily="2" charset="0"/>
              </a:rPr>
              <a:t> la </a:t>
            </a:r>
            <a:r>
              <a:rPr lang="en-US" sz="2800" dirty="0" err="1">
                <a:solidFill>
                  <a:schemeClr val="tx1">
                    <a:lumMod val="85000"/>
                    <a:lumOff val="15000"/>
                  </a:schemeClr>
                </a:solidFill>
                <a:latin typeface="#9Slide03 Arima Madurai Black" panose="00000A00000000000000" pitchFamily="2" charset="0"/>
              </a:rPr>
              <a:t>bàn</a:t>
            </a:r>
            <a:r>
              <a:rPr lang="en-US" sz="2800" dirty="0">
                <a:solidFill>
                  <a:schemeClr val="tx1">
                    <a:lumMod val="85000"/>
                    <a:lumOff val="15000"/>
                  </a:schemeClr>
                </a:solidFill>
                <a:latin typeface="#9Slide03 Arima Madurai Black" panose="00000A00000000000000" pitchFamily="2" charset="0"/>
              </a:rPr>
              <a:t>.</a:t>
            </a:r>
          </a:p>
        </p:txBody>
      </p:sp>
      <p:sp>
        <p:nvSpPr>
          <p:cNvPr id="25" name="TextBox 24">
            <a:extLst>
              <a:ext uri="{FF2B5EF4-FFF2-40B4-BE49-F238E27FC236}">
                <a16:creationId xmlns:a16="http://schemas.microsoft.com/office/drawing/2014/main" id="{63A48FFF-E711-48E4-8AB4-A23DC0C93215}"/>
              </a:ext>
            </a:extLst>
          </p:cNvPr>
          <p:cNvSpPr txBox="1"/>
          <p:nvPr/>
        </p:nvSpPr>
        <p:spPr>
          <a:xfrm>
            <a:off x="2328141" y="1054948"/>
            <a:ext cx="7535717" cy="615553"/>
          </a:xfrm>
          <a:prstGeom prst="rect">
            <a:avLst/>
          </a:prstGeom>
          <a:noFill/>
        </p:spPr>
        <p:txBody>
          <a:bodyPr wrap="none" lIns="0" tIns="0" rIns="0" bIns="0" rtlCol="0">
            <a:spAutoFit/>
          </a:bodyPr>
          <a:lstStyle/>
          <a:p>
            <a:pPr algn="ctr"/>
            <a:r>
              <a:rPr lang="en-US" sz="4000" b="1" i="0" dirty="0" err="1">
                <a:solidFill>
                  <a:schemeClr val="tx1">
                    <a:lumMod val="85000"/>
                    <a:lumOff val="15000"/>
                  </a:schemeClr>
                </a:solidFill>
                <a:effectLst/>
                <a:latin typeface="#9Slide07 Cadena" panose="02000503000000020004" pitchFamily="2" charset="0"/>
              </a:rPr>
              <a:t>Câu</a:t>
            </a:r>
            <a:r>
              <a:rPr lang="en-US" sz="4000" b="1" i="0" dirty="0">
                <a:solidFill>
                  <a:schemeClr val="tx1">
                    <a:lumMod val="85000"/>
                    <a:lumOff val="15000"/>
                  </a:schemeClr>
                </a:solidFill>
                <a:effectLst/>
                <a:latin typeface="#9Slide07 Cadena" panose="02000503000000020004" pitchFamily="2" charset="0"/>
              </a:rPr>
              <a:t> 5: </a:t>
            </a:r>
            <a:r>
              <a:rPr lang="fr-FR" sz="4000" b="1" dirty="0" err="1">
                <a:solidFill>
                  <a:schemeClr val="tx1">
                    <a:lumMod val="85000"/>
                    <a:lumOff val="15000"/>
                  </a:schemeClr>
                </a:solidFill>
                <a:latin typeface="#9Slide07 Cadena" panose="02000503000000020004" pitchFamily="2" charset="0"/>
              </a:rPr>
              <a:t>Bộ</a:t>
            </a:r>
            <a:r>
              <a:rPr lang="fr-FR" sz="4000" b="1" dirty="0">
                <a:solidFill>
                  <a:schemeClr val="tx1">
                    <a:lumMod val="85000"/>
                    <a:lumOff val="15000"/>
                  </a:schemeClr>
                </a:solidFill>
                <a:latin typeface="#9Slide07 Cadena" panose="02000503000000020004" pitchFamily="2" charset="0"/>
              </a:rPr>
              <a:t> </a:t>
            </a:r>
            <a:r>
              <a:rPr lang="fr-FR" sz="4000" b="1" dirty="0" err="1">
                <a:solidFill>
                  <a:schemeClr val="tx1">
                    <a:lumMod val="85000"/>
                    <a:lumOff val="15000"/>
                  </a:schemeClr>
                </a:solidFill>
                <a:latin typeface="#9Slide07 Cadena" panose="02000503000000020004" pitchFamily="2" charset="0"/>
              </a:rPr>
              <a:t>phận</a:t>
            </a:r>
            <a:r>
              <a:rPr lang="fr-FR" sz="4000" b="1" dirty="0">
                <a:solidFill>
                  <a:schemeClr val="tx1">
                    <a:lumMod val="85000"/>
                    <a:lumOff val="15000"/>
                  </a:schemeClr>
                </a:solidFill>
                <a:latin typeface="#9Slide07 Cadena" panose="02000503000000020004" pitchFamily="2" charset="0"/>
              </a:rPr>
              <a:t> </a:t>
            </a:r>
            <a:r>
              <a:rPr lang="fr-FR" sz="4000" b="1" dirty="0" err="1">
                <a:solidFill>
                  <a:schemeClr val="tx1">
                    <a:lumMod val="85000"/>
                    <a:lumOff val="15000"/>
                  </a:schemeClr>
                </a:solidFill>
                <a:latin typeface="#9Slide07 Cadena" panose="02000503000000020004" pitchFamily="2" charset="0"/>
              </a:rPr>
              <a:t>chính</a:t>
            </a:r>
            <a:r>
              <a:rPr lang="fr-FR" sz="4000" b="1" dirty="0">
                <a:solidFill>
                  <a:schemeClr val="tx1">
                    <a:lumMod val="85000"/>
                    <a:lumOff val="15000"/>
                  </a:schemeClr>
                </a:solidFill>
                <a:latin typeface="#9Slide07 Cadena" panose="02000503000000020004" pitchFamily="2" charset="0"/>
              </a:rPr>
              <a:t> </a:t>
            </a:r>
            <a:r>
              <a:rPr lang="fr-FR" sz="4000" b="1" dirty="0" err="1">
                <a:solidFill>
                  <a:schemeClr val="tx1">
                    <a:lumMod val="85000"/>
                    <a:lumOff val="15000"/>
                  </a:schemeClr>
                </a:solidFill>
                <a:latin typeface="#9Slide07 Cadena" panose="02000503000000020004" pitchFamily="2" charset="0"/>
              </a:rPr>
              <a:t>của</a:t>
            </a:r>
            <a:r>
              <a:rPr lang="fr-FR" sz="4000" b="1" dirty="0">
                <a:solidFill>
                  <a:schemeClr val="tx1">
                    <a:lumMod val="85000"/>
                    <a:lumOff val="15000"/>
                  </a:schemeClr>
                </a:solidFill>
                <a:latin typeface="#9Slide07 Cadena" panose="02000503000000020004" pitchFamily="2" charset="0"/>
              </a:rPr>
              <a:t> la </a:t>
            </a:r>
            <a:r>
              <a:rPr lang="fr-FR" sz="4000" b="1" dirty="0" err="1">
                <a:solidFill>
                  <a:schemeClr val="tx1">
                    <a:lumMod val="85000"/>
                    <a:lumOff val="15000"/>
                  </a:schemeClr>
                </a:solidFill>
                <a:latin typeface="#9Slide07 Cadena" panose="02000503000000020004" pitchFamily="2" charset="0"/>
              </a:rPr>
              <a:t>bàn</a:t>
            </a:r>
            <a:r>
              <a:rPr lang="fr-FR" sz="4000" b="1" dirty="0">
                <a:solidFill>
                  <a:schemeClr val="tx1">
                    <a:lumMod val="85000"/>
                    <a:lumOff val="15000"/>
                  </a:schemeClr>
                </a:solidFill>
                <a:latin typeface="#9Slide07 Cadena" panose="02000503000000020004" pitchFamily="2" charset="0"/>
              </a:rPr>
              <a:t> là</a:t>
            </a:r>
            <a:endParaRPr lang="en-US" sz="4000" b="1" dirty="0">
              <a:solidFill>
                <a:schemeClr val="tx1">
                  <a:lumMod val="85000"/>
                  <a:lumOff val="15000"/>
                </a:schemeClr>
              </a:solidFill>
              <a:latin typeface="#9Slide07 Cadena" panose="02000503000000020004" pitchFamily="2" charset="0"/>
            </a:endParaRPr>
          </a:p>
        </p:txBody>
      </p:sp>
      <p:sp>
        <p:nvSpPr>
          <p:cNvPr id="3" name="Diamond 2">
            <a:extLst>
              <a:ext uri="{FF2B5EF4-FFF2-40B4-BE49-F238E27FC236}">
                <a16:creationId xmlns:a16="http://schemas.microsoft.com/office/drawing/2014/main" id="{028BA3C8-1DFD-45AB-B8CF-754259292EE4}"/>
              </a:ext>
            </a:extLst>
          </p:cNvPr>
          <p:cNvSpPr/>
          <p:nvPr/>
        </p:nvSpPr>
        <p:spPr>
          <a:xfrm rot="18900000" flipH="1">
            <a:off x="11103993" y="-97787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4" name="Diamond 3">
            <a:extLst>
              <a:ext uri="{FF2B5EF4-FFF2-40B4-BE49-F238E27FC236}">
                <a16:creationId xmlns:a16="http://schemas.microsoft.com/office/drawing/2014/main" id="{CE38A821-32ED-42A9-9D65-374DEA327C36}"/>
              </a:ext>
            </a:extLst>
          </p:cNvPr>
          <p:cNvSpPr/>
          <p:nvPr/>
        </p:nvSpPr>
        <p:spPr>
          <a:xfrm rot="13500000" flipH="1">
            <a:off x="11103992"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5" name="Diamond 4">
            <a:extLst>
              <a:ext uri="{FF2B5EF4-FFF2-40B4-BE49-F238E27FC236}">
                <a16:creationId xmlns:a16="http://schemas.microsoft.com/office/drawing/2014/main" id="{F82AB7D1-C985-492D-839B-720627273F40}"/>
              </a:ext>
            </a:extLst>
          </p:cNvPr>
          <p:cNvSpPr/>
          <p:nvPr/>
        </p:nvSpPr>
        <p:spPr>
          <a:xfrm rot="18900000" flipH="1">
            <a:off x="11104448" y="3905198"/>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7" name="Diamond 6">
            <a:extLst>
              <a:ext uri="{FF2B5EF4-FFF2-40B4-BE49-F238E27FC236}">
                <a16:creationId xmlns:a16="http://schemas.microsoft.com/office/drawing/2014/main" id="{8CCEA5DF-B0A6-48D2-BE56-B6D932F41F86}"/>
              </a:ext>
            </a:extLst>
          </p:cNvPr>
          <p:cNvSpPr/>
          <p:nvPr/>
        </p:nvSpPr>
        <p:spPr>
          <a:xfrm rot="2700000">
            <a:off x="-2838087" y="-977872"/>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8" name="Diamond 7">
            <a:extLst>
              <a:ext uri="{FF2B5EF4-FFF2-40B4-BE49-F238E27FC236}">
                <a16:creationId xmlns:a16="http://schemas.microsoft.com/office/drawing/2014/main" id="{739F2926-138D-4DBB-9585-07E79BF4CA79}"/>
              </a:ext>
            </a:extLst>
          </p:cNvPr>
          <p:cNvSpPr/>
          <p:nvPr/>
        </p:nvSpPr>
        <p:spPr>
          <a:xfrm rot="8100000">
            <a:off x="-2837172" y="1461178"/>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9" name="Diamond 8">
            <a:extLst>
              <a:ext uri="{FF2B5EF4-FFF2-40B4-BE49-F238E27FC236}">
                <a16:creationId xmlns:a16="http://schemas.microsoft.com/office/drawing/2014/main" id="{AC2C4499-E4B9-45E3-8CD1-3E5FB26B71F3}"/>
              </a:ext>
            </a:extLst>
          </p:cNvPr>
          <p:cNvSpPr/>
          <p:nvPr/>
        </p:nvSpPr>
        <p:spPr>
          <a:xfrm rot="2700000">
            <a:off x="-2839003" y="3900226"/>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1" name="AAA">
            <a:extLst>
              <a:ext uri="{FF2B5EF4-FFF2-40B4-BE49-F238E27FC236}">
                <a16:creationId xmlns:a16="http://schemas.microsoft.com/office/drawing/2014/main" id="{489565B0-17CC-DAEA-E2B3-B6746C6BA93F}"/>
              </a:ext>
            </a:extLst>
          </p:cNvPr>
          <p:cNvSpPr/>
          <p:nvPr/>
        </p:nvSpPr>
        <p:spPr>
          <a:xfrm>
            <a:off x="14219241" y="2301435"/>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A. </a:t>
            </a:r>
            <a:r>
              <a:rPr lang="vi-VN" sz="2800" dirty="0">
                <a:solidFill>
                  <a:schemeClr val="tx1">
                    <a:lumMod val="85000"/>
                    <a:lumOff val="15000"/>
                  </a:schemeClr>
                </a:solidFill>
                <a:latin typeface="#9Slide03 Arima Madurai Black" panose="00000A00000000000000" pitchFamily="2" charset="0"/>
              </a:rPr>
              <a:t>phương hướng trên mặt đất.</a:t>
            </a:r>
            <a:endParaRPr lang="en-US" sz="2800" dirty="0">
              <a:solidFill>
                <a:schemeClr val="tx1">
                  <a:lumMod val="85000"/>
                  <a:lumOff val="15000"/>
                </a:schemeClr>
              </a:solidFill>
              <a:latin typeface="#9Slide03 Arima Madurai Black" panose="00000A00000000000000" pitchFamily="2" charset="0"/>
            </a:endParaRPr>
          </a:p>
        </p:txBody>
      </p:sp>
      <p:sp>
        <p:nvSpPr>
          <p:cNvPr id="32" name="BBB">
            <a:extLst>
              <a:ext uri="{FF2B5EF4-FFF2-40B4-BE49-F238E27FC236}">
                <a16:creationId xmlns:a16="http://schemas.microsoft.com/office/drawing/2014/main" id="{2A0A8BDA-FBDE-BB53-2D75-86D95A5F9C10}"/>
              </a:ext>
            </a:extLst>
          </p:cNvPr>
          <p:cNvSpPr/>
          <p:nvPr/>
        </p:nvSpPr>
        <p:spPr>
          <a:xfrm>
            <a:off x="19030207" y="1095377"/>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B. </a:t>
            </a:r>
            <a:r>
              <a:rPr lang="vi-VN" sz="2800" dirty="0">
                <a:solidFill>
                  <a:schemeClr val="tx1">
                    <a:lumMod val="85000"/>
                    <a:lumOff val="15000"/>
                  </a:schemeClr>
                </a:solidFill>
                <a:latin typeface="#9Slide03 Arima Madurai Black" panose="00000A00000000000000" pitchFamily="2" charset="0"/>
              </a:rPr>
              <a:t>khối lượng một vật.</a:t>
            </a:r>
            <a:endParaRPr lang="en-US" sz="2800" dirty="0">
              <a:solidFill>
                <a:schemeClr val="tx1">
                  <a:lumMod val="85000"/>
                  <a:lumOff val="15000"/>
                </a:schemeClr>
              </a:solidFill>
              <a:latin typeface="#9Slide03 Arima Madurai Black" panose="00000A00000000000000" pitchFamily="2" charset="0"/>
            </a:endParaRPr>
          </a:p>
        </p:txBody>
      </p:sp>
      <p:sp>
        <p:nvSpPr>
          <p:cNvPr id="33" name="DDD">
            <a:extLst>
              <a:ext uri="{FF2B5EF4-FFF2-40B4-BE49-F238E27FC236}">
                <a16:creationId xmlns:a16="http://schemas.microsoft.com/office/drawing/2014/main" id="{22F109DF-DF68-76C2-A876-367973A4005A}"/>
              </a:ext>
            </a:extLst>
          </p:cNvPr>
          <p:cNvSpPr/>
          <p:nvPr/>
        </p:nvSpPr>
        <p:spPr>
          <a:xfrm>
            <a:off x="20452512" y="5775656"/>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D</a:t>
            </a:r>
            <a:r>
              <a:rPr lang="en-US" sz="2800">
                <a:solidFill>
                  <a:schemeClr val="tx1">
                    <a:lumMod val="85000"/>
                    <a:lumOff val="15000"/>
                  </a:schemeClr>
                </a:solidFill>
                <a:latin typeface="#9Slide03 Arima Madurai Black" panose="00000A00000000000000" pitchFamily="2" charset="0"/>
              </a:rPr>
              <a:t>. </a:t>
            </a:r>
            <a:r>
              <a:rPr lang="vi-VN" sz="2800" dirty="0">
                <a:solidFill>
                  <a:schemeClr val="tx1">
                    <a:lumMod val="85000"/>
                    <a:lumOff val="15000"/>
                  </a:schemeClr>
                </a:solidFill>
                <a:latin typeface="#9Slide03 Arima Madurai Black" panose="00000A00000000000000" pitchFamily="2" charset="0"/>
              </a:rPr>
              <a:t>nhiệt độ của môi trường sống.</a:t>
            </a:r>
            <a:endParaRPr lang="en-US" sz="2800" dirty="0">
              <a:solidFill>
                <a:schemeClr val="tx1">
                  <a:lumMod val="85000"/>
                  <a:lumOff val="15000"/>
                </a:schemeClr>
              </a:solidFill>
              <a:latin typeface="#9Slide03 Arima Madurai Black" panose="00000A00000000000000" pitchFamily="2" charset="0"/>
            </a:endParaRPr>
          </a:p>
        </p:txBody>
      </p:sp>
      <p:sp>
        <p:nvSpPr>
          <p:cNvPr id="34" name="CCC">
            <a:extLst>
              <a:ext uri="{FF2B5EF4-FFF2-40B4-BE49-F238E27FC236}">
                <a16:creationId xmlns:a16="http://schemas.microsoft.com/office/drawing/2014/main" id="{A2345332-4CDE-02BC-F0C8-84F5AEC54766}"/>
              </a:ext>
            </a:extLst>
          </p:cNvPr>
          <p:cNvSpPr/>
          <p:nvPr/>
        </p:nvSpPr>
        <p:spPr>
          <a:xfrm>
            <a:off x="15241912" y="5736124"/>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C</a:t>
            </a:r>
            <a:r>
              <a:rPr lang="en-US" sz="2800">
                <a:solidFill>
                  <a:schemeClr val="tx1">
                    <a:lumMod val="85000"/>
                    <a:lumOff val="15000"/>
                  </a:schemeClr>
                </a:solidFill>
                <a:latin typeface="#9Slide03 Arima Madurai Black" panose="00000A00000000000000" pitchFamily="2" charset="0"/>
              </a:rPr>
              <a:t>. </a:t>
            </a:r>
            <a:r>
              <a:rPr lang="vi-VN" sz="2800" dirty="0">
                <a:solidFill>
                  <a:schemeClr val="tx1">
                    <a:lumMod val="85000"/>
                    <a:lumOff val="15000"/>
                  </a:schemeClr>
                </a:solidFill>
                <a:latin typeface="#9Slide03 Arima Madurai Black" panose="00000A00000000000000" pitchFamily="2" charset="0"/>
              </a:rPr>
              <a:t>trọng lượng của vật.</a:t>
            </a:r>
            <a:endParaRPr lang="en-US" sz="2800" dirty="0">
              <a:solidFill>
                <a:schemeClr val="tx1">
                  <a:lumMod val="85000"/>
                  <a:lumOff val="15000"/>
                </a:schemeClr>
              </a:solidFill>
              <a:latin typeface="#9Slide03 Arima Madurai Black" panose="00000A00000000000000" pitchFamily="2" charset="0"/>
            </a:endParaRPr>
          </a:p>
        </p:txBody>
      </p:sp>
      <p:sp>
        <p:nvSpPr>
          <p:cNvPr id="35" name="TextBox 34">
            <a:extLst>
              <a:ext uri="{FF2B5EF4-FFF2-40B4-BE49-F238E27FC236}">
                <a16:creationId xmlns:a16="http://schemas.microsoft.com/office/drawing/2014/main" id="{5AF8EC95-9B05-9929-2952-1D972D7F77F2}"/>
              </a:ext>
            </a:extLst>
          </p:cNvPr>
          <p:cNvSpPr txBox="1"/>
          <p:nvPr/>
        </p:nvSpPr>
        <p:spPr>
          <a:xfrm>
            <a:off x="13364839" y="-753166"/>
            <a:ext cx="10307310" cy="615553"/>
          </a:xfrm>
          <a:prstGeom prst="rect">
            <a:avLst/>
          </a:prstGeom>
          <a:noFill/>
        </p:spPr>
        <p:txBody>
          <a:bodyPr wrap="none" lIns="0" tIns="0" rIns="0" bIns="0" rtlCol="0">
            <a:spAutoFit/>
          </a:bodyPr>
          <a:lstStyle/>
          <a:p>
            <a:pPr algn="ctr"/>
            <a:r>
              <a:rPr lang="en-US" sz="4000" b="1" i="0" dirty="0" err="1">
                <a:solidFill>
                  <a:schemeClr val="tx1">
                    <a:lumMod val="85000"/>
                    <a:lumOff val="15000"/>
                  </a:schemeClr>
                </a:solidFill>
                <a:effectLst/>
                <a:latin typeface="#9Slide07 Cadena" panose="02000503000000020004" pitchFamily="2" charset="0"/>
              </a:rPr>
              <a:t>Câu</a:t>
            </a:r>
            <a:r>
              <a:rPr lang="en-US" sz="4000" b="1" i="0" dirty="0">
                <a:solidFill>
                  <a:schemeClr val="tx1">
                    <a:lumMod val="85000"/>
                    <a:lumOff val="15000"/>
                  </a:schemeClr>
                </a:solidFill>
                <a:effectLst/>
                <a:latin typeface="#9Slide07 Cadena" panose="02000503000000020004" pitchFamily="2" charset="0"/>
              </a:rPr>
              <a:t> 4: </a:t>
            </a:r>
            <a:r>
              <a:rPr lang="en-US" sz="4000" b="1" dirty="0">
                <a:solidFill>
                  <a:schemeClr val="tx1">
                    <a:lumMod val="85000"/>
                    <a:lumOff val="15000"/>
                  </a:schemeClr>
                </a:solidFill>
                <a:latin typeface="#9Slide07 Cadena" panose="02000503000000020004" pitchFamily="2" charset="0"/>
              </a:rPr>
              <a:t>La </a:t>
            </a:r>
            <a:r>
              <a:rPr lang="en-US" sz="4000" b="1" dirty="0" err="1">
                <a:solidFill>
                  <a:schemeClr val="tx1">
                    <a:lumMod val="85000"/>
                    <a:lumOff val="15000"/>
                  </a:schemeClr>
                </a:solidFill>
                <a:latin typeface="#9Slide07 Cadena" panose="02000503000000020004" pitchFamily="2" charset="0"/>
              </a:rPr>
              <a:t>bàn</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là</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một</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dụng</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cụ</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dùng</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để</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xác</a:t>
            </a:r>
            <a:r>
              <a:rPr lang="en-US" sz="4000" b="1" dirty="0">
                <a:solidFill>
                  <a:schemeClr val="tx1">
                    <a:lumMod val="85000"/>
                    <a:lumOff val="15000"/>
                  </a:schemeClr>
                </a:solidFill>
                <a:latin typeface="#9Slide07 Cadena" panose="02000503000000020004" pitchFamily="2" charset="0"/>
              </a:rPr>
              <a:t> </a:t>
            </a:r>
            <a:r>
              <a:rPr lang="en-US" sz="4000" b="1" dirty="0" err="1">
                <a:solidFill>
                  <a:schemeClr val="tx1">
                    <a:lumMod val="85000"/>
                    <a:lumOff val="15000"/>
                  </a:schemeClr>
                </a:solidFill>
                <a:latin typeface="#9Slide07 Cadena" panose="02000503000000020004" pitchFamily="2" charset="0"/>
              </a:rPr>
              <a:t>định</a:t>
            </a:r>
            <a:endParaRPr lang="en-US" sz="4000" b="1" dirty="0">
              <a:solidFill>
                <a:schemeClr val="tx1">
                  <a:lumMod val="85000"/>
                  <a:lumOff val="15000"/>
                </a:schemeClr>
              </a:solidFill>
              <a:latin typeface="#9Slide07 Cadena" panose="02000503000000020004" pitchFamily="2" charset="0"/>
            </a:endParaRPr>
          </a:p>
        </p:txBody>
      </p:sp>
    </p:spTree>
    <p:extLst>
      <p:ext uri="{BB962C8B-B14F-4D97-AF65-F5344CB8AC3E}">
        <p14:creationId xmlns:p14="http://schemas.microsoft.com/office/powerpoint/2010/main" val="35234873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1250" fill="hold"/>
                                        <p:tgtEl>
                                          <p:spTgt spid="21"/>
                                        </p:tgtEl>
                                        <p:attrNameLst>
                                          <p:attrName>fillcolor</p:attrName>
                                        </p:attrNameLst>
                                      </p:cBhvr>
                                      <p:to>
                                        <a:srgbClr val="F52D04"/>
                                      </p:to>
                                    </p:animClr>
                                    <p:set>
                                      <p:cBhvr>
                                        <p:cTn id="7" dur="1250" fill="hold"/>
                                        <p:tgtEl>
                                          <p:spTgt spid="21"/>
                                        </p:tgtEl>
                                        <p:attrNameLst>
                                          <p:attrName>fill.type</p:attrName>
                                        </p:attrNameLst>
                                      </p:cBhvr>
                                      <p:to>
                                        <p:strVal val="solid"/>
                                      </p:to>
                                    </p:set>
                                    <p:set>
                                      <p:cBhvr>
                                        <p:cTn id="8" dur="1250" fill="hold"/>
                                        <p:tgtEl>
                                          <p:spTgt spid="21"/>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21"/>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1250" fill="hold"/>
                                        <p:tgtEl>
                                          <p:spTgt spid="22"/>
                                        </p:tgtEl>
                                        <p:attrNameLst>
                                          <p:attrName>fillcolor</p:attrName>
                                        </p:attrNameLst>
                                      </p:cBhvr>
                                      <p:to>
                                        <a:srgbClr val="F52D04"/>
                                      </p:to>
                                    </p:animClr>
                                    <p:set>
                                      <p:cBhvr>
                                        <p:cTn id="14" dur="1250" fill="hold"/>
                                        <p:tgtEl>
                                          <p:spTgt spid="22"/>
                                        </p:tgtEl>
                                        <p:attrNameLst>
                                          <p:attrName>fill.type</p:attrName>
                                        </p:attrNameLst>
                                      </p:cBhvr>
                                      <p:to>
                                        <p:strVal val="solid"/>
                                      </p:to>
                                    </p:set>
                                    <p:set>
                                      <p:cBhvr>
                                        <p:cTn id="15" dur="1250" fill="hold"/>
                                        <p:tgtEl>
                                          <p:spTgt spid="22"/>
                                        </p:tgtEl>
                                        <p:attrNameLst>
                                          <p:attrName>fill.on</p:attrName>
                                        </p:attrNameLst>
                                      </p:cBhvr>
                                      <p:to>
                                        <p:strVal val="true"/>
                                      </p:to>
                                    </p:set>
                                  </p:childTnLst>
                                  <p:subTnLst>
                                    <p:audio>
                                      <p:cMediaNode>
                                        <p:cTn display="0" masterRel="sameClick">
                                          <p:stCondLst>
                                            <p:cond evt="begin" delay="0">
                                              <p:tn val="12"/>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22"/>
                  </p:tgtEl>
                </p:cond>
              </p:nextCondLst>
            </p:seq>
            <p:seq concurrent="1" nextAc="seek">
              <p:cTn id="16" restart="whenNotActive" fill="hold" evtFilter="cancelBubble" nodeType="interactiveSeq">
                <p:stCondLst>
                  <p:cond evt="onClick" delay="0">
                    <p:tgtEl>
                      <p:spTgt spid="2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1250" fill="hold"/>
                                        <p:tgtEl>
                                          <p:spTgt spid="24"/>
                                        </p:tgtEl>
                                        <p:attrNameLst>
                                          <p:attrName>fillcolor</p:attrName>
                                        </p:attrNameLst>
                                      </p:cBhvr>
                                      <p:to>
                                        <a:srgbClr val="F52D04"/>
                                      </p:to>
                                    </p:animClr>
                                    <p:set>
                                      <p:cBhvr>
                                        <p:cTn id="21" dur="1250" fill="hold"/>
                                        <p:tgtEl>
                                          <p:spTgt spid="24"/>
                                        </p:tgtEl>
                                        <p:attrNameLst>
                                          <p:attrName>fill.type</p:attrName>
                                        </p:attrNameLst>
                                      </p:cBhvr>
                                      <p:to>
                                        <p:strVal val="solid"/>
                                      </p:to>
                                    </p:set>
                                    <p:set>
                                      <p:cBhvr>
                                        <p:cTn id="22" dur="1250" fill="hold"/>
                                        <p:tgtEl>
                                          <p:spTgt spid="24"/>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24"/>
                  </p:tgtEl>
                </p:cond>
              </p:nextCondLst>
            </p:seq>
            <p:seq concurrent="1" nextAc="seek">
              <p:cTn id="23" restart="whenNotActive" fill="hold" evtFilter="cancelBubble" nodeType="interactiveSeq">
                <p:stCondLst>
                  <p:cond evt="onClick" delay="0">
                    <p:tgtEl>
                      <p:spTgt spid="2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1250" fill="hold"/>
                                        <p:tgtEl>
                                          <p:spTgt spid="23"/>
                                        </p:tgtEl>
                                        <p:attrNameLst>
                                          <p:attrName>fillcolor</p:attrName>
                                        </p:attrNameLst>
                                      </p:cBhvr>
                                      <p:to>
                                        <a:srgbClr val="78B834"/>
                                      </p:to>
                                    </p:animClr>
                                    <p:set>
                                      <p:cBhvr>
                                        <p:cTn id="28" dur="1250" fill="hold"/>
                                        <p:tgtEl>
                                          <p:spTgt spid="23"/>
                                        </p:tgtEl>
                                        <p:attrNameLst>
                                          <p:attrName>fill.type</p:attrName>
                                        </p:attrNameLst>
                                      </p:cBhvr>
                                      <p:to>
                                        <p:strVal val="solid"/>
                                      </p:to>
                                    </p:set>
                                    <p:set>
                                      <p:cBhvr>
                                        <p:cTn id="29" dur="1250" fill="hold"/>
                                        <p:tgtEl>
                                          <p:spTgt spid="23"/>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3"/>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65280-9C5B-E663-DDA8-4057B48A822C}"/>
              </a:ext>
            </a:extLst>
          </p:cNvPr>
          <p:cNvSpPr>
            <a:spLocks noGrp="1"/>
          </p:cNvSpPr>
          <p:nvPr>
            <p:ph type="title"/>
          </p:nvPr>
        </p:nvSpPr>
        <p:spPr/>
        <p:txBody>
          <a:bodyPr>
            <a:normAutofit fontScale="90000"/>
          </a:bodyPr>
          <a:lstStyle/>
          <a:p>
            <a:pPr marL="0" marR="0">
              <a:lnSpc>
                <a:spcPct val="115000"/>
              </a:lnSpc>
              <a:spcBef>
                <a:spcPts val="0"/>
              </a:spcBef>
              <a:spcAft>
                <a:spcPts val="0"/>
              </a:spcAft>
              <a:tabLst>
                <a:tab pos="-76200" algn="l"/>
                <a:tab pos="402590" algn="l"/>
                <a:tab pos="1874520" algn="l"/>
                <a:tab pos="3383280" algn="l"/>
                <a:tab pos="4892040" algn="l"/>
              </a:tabLst>
            </a:pPr>
            <a:br>
              <a:rPr lang="en-US" dirty="0"/>
            </a:br>
            <a:br>
              <a:rPr lang="en-US" dirty="0"/>
            </a:br>
            <a:br>
              <a:rPr lang="en-US" dirty="0"/>
            </a:br>
            <a:br>
              <a:rPr lang="en-US" dirty="0"/>
            </a:br>
            <a:br>
              <a:rPr lang="en-US" dirty="0"/>
            </a:br>
            <a:br>
              <a:rPr lang="en-US" dirty="0"/>
            </a:br>
            <a:br>
              <a:rPr lang="en-US" dirty="0"/>
            </a:br>
            <a:br>
              <a:rPr lang="en-US" dirty="0"/>
            </a:br>
            <a:r>
              <a:rPr lang="en-US" dirty="0"/>
              <a:t>ĐỀ CƯƠNG ÔN TẬP VẬT LÝ 9</a:t>
            </a:r>
            <a:br>
              <a:rPr lang="en-US" dirty="0"/>
            </a:br>
            <a:r>
              <a:rPr lang="en-US" sz="2700" b="1" u="sng"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700" b="1" u="sng" dirty="0">
                <a:effectLst/>
                <a:latin typeface="Times New Roman" panose="02020603050405020304" pitchFamily="18" charset="0"/>
                <a:ea typeface="Calibri" panose="020F0502020204030204" pitchFamily="34" charset="0"/>
                <a:cs typeface="Times New Roman" panose="02020603050405020304" pitchFamily="18" charset="0"/>
              </a:rPr>
              <a:t> 17</a:t>
            </a:r>
            <a:r>
              <a:rPr lang="en-US" sz="2700" b="0" u="sng" dirty="0">
                <a:effectLst/>
                <a:latin typeface="Times New Roman" panose="02020603050405020304" pitchFamily="18" charset="0"/>
                <a:ea typeface="Calibri" panose="020F0502020204030204" pitchFamily="34" charset="0"/>
                <a:cs typeface="Times New Roman" panose="02020603050405020304" pitchFamily="18" charset="0"/>
              </a:rPr>
              <a:t>.</a:t>
            </a:r>
            <a:br>
              <a:rPr lang="en-US" sz="2700" b="1" dirty="0">
                <a:effectLst/>
                <a:latin typeface=".VnTime" panose="020B7200000000000000" pitchFamily="34" charset="0"/>
                <a:ea typeface="Times New Roman" panose="02020603050405020304" pitchFamily="18" charset="0"/>
                <a:cs typeface="Times New Roman" panose="02020603050405020304" pitchFamily="18" charset="0"/>
              </a:rPr>
            </a:b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máy</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gồm</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cuộn</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dây</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3000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vòng</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cuộn</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dây</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thứ</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100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vòng</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Khi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hai</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cuộn</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dây</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xoay</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chiều</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220V.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hai</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cuộn</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dây</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thứ</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t>
            </a:r>
            <a:br>
              <a:rPr lang="en-US" sz="2700" b="1" dirty="0">
                <a:effectLst/>
                <a:latin typeface=".VnTime" panose="020B7200000000000000" pitchFamily="34" charset="0"/>
                <a:ea typeface="Times New Roman" panose="02020603050405020304" pitchFamily="18" charset="0"/>
                <a:cs typeface="Times New Roman" panose="02020603050405020304" pitchFamily="18" charset="0"/>
              </a:rPr>
            </a:br>
            <a:r>
              <a:rPr lang="en-US" sz="2700" b="1" u="sng"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700" b="1" u="sng" dirty="0">
                <a:effectLst/>
                <a:latin typeface="Times New Roman" panose="02020603050405020304" pitchFamily="18" charset="0"/>
                <a:ea typeface="Calibri" panose="020F0502020204030204" pitchFamily="34" charset="0"/>
                <a:cs typeface="Times New Roman" panose="02020603050405020304" pitchFamily="18" charset="0"/>
              </a:rPr>
              <a:t> 18.</a:t>
            </a:r>
            <a:br>
              <a:rPr lang="en-US" sz="2700" b="1" dirty="0">
                <a:effectLst/>
                <a:latin typeface=".VnTime" panose="020B7200000000000000" pitchFamily="34" charset="0"/>
                <a:ea typeface="Times New Roman" panose="02020603050405020304" pitchFamily="18" charset="0"/>
                <a:cs typeface="Times New Roman" panose="02020603050405020304" pitchFamily="18" charset="0"/>
              </a:rPr>
            </a:b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sang AB = 2cm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vuông</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góc</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trục</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thấu</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tụ</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tiêu</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cự</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 = 12cm.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nằm</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trục</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thấu</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16cm.</a:t>
            </a:r>
            <a:br>
              <a:rPr lang="en-US" sz="2700" b="1" dirty="0">
                <a:effectLst/>
                <a:latin typeface=".VnTime" panose="020B7200000000000000" pitchFamily="34" charset="0"/>
                <a:ea typeface="Times New Roman" panose="02020603050405020304" pitchFamily="18" charset="0"/>
                <a:cs typeface="Times New Roman" panose="02020603050405020304" pitchFamily="18" charset="0"/>
              </a:rPr>
            </a:b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a:t>
            </a:r>
            <a:r>
              <a:rPr lang="en-US" sz="2700" b="1"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t>
            </a:r>
            <a:r>
              <a:rPr lang="en-US" sz="2700" b="1"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AB qua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thấu</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br>
              <a:rPr lang="en-US" sz="2700" b="1" dirty="0">
                <a:effectLst/>
                <a:latin typeface=".VnTime" panose="020B7200000000000000" pitchFamily="34" charset="0"/>
                <a:ea typeface="Times New Roman" panose="02020603050405020304" pitchFamily="18" charset="0"/>
                <a:cs typeface="Times New Roman" panose="02020603050405020304" pitchFamily="18" charset="0"/>
              </a:rPr>
            </a:b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a:t>
            </a:r>
            <a:r>
              <a:rPr lang="en-US" sz="2700" b="1"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t>
            </a:r>
            <a:r>
              <a:rPr lang="en-US" sz="2700" b="1"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thấu</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br>
              <a:rPr lang="en-US" sz="2700" b="1" dirty="0">
                <a:effectLst/>
                <a:latin typeface=".VnTime" panose="020B7200000000000000" pitchFamily="34" charset="0"/>
                <a:ea typeface="Times New Roman" panose="02020603050405020304" pitchFamily="18" charset="0"/>
                <a:cs typeface="Times New Roman" panose="02020603050405020304" pitchFamily="18" charset="0"/>
              </a:rPr>
            </a:br>
            <a:r>
              <a:rPr lang="en-US" sz="2700" b="1" u="sng" dirty="0" err="1">
                <a:effectLst/>
                <a:latin typeface=".VnTime" panose="020B7200000000000000" pitchFamily="34" charset="0"/>
                <a:ea typeface="Times New Roman" panose="02020603050405020304" pitchFamily="18" charset="0"/>
                <a:cs typeface="Times New Roman" panose="02020603050405020304" pitchFamily="18" charset="0"/>
              </a:rPr>
              <a:t>C</a:t>
            </a:r>
            <a:r>
              <a:rPr lang="en-US" sz="2700" b="1" u="sng" dirty="0" err="1">
                <a:effectLst/>
                <a:latin typeface="Times New Roman" panose="02020603050405020304" pitchFamily="18" charset="0"/>
                <a:ea typeface="Times New Roman" panose="02020603050405020304" pitchFamily="18" charset="0"/>
                <a:cs typeface="Times New Roman" panose="02020603050405020304" pitchFamily="18" charset="0"/>
              </a:rPr>
              <a:t>âu</a:t>
            </a:r>
            <a:r>
              <a:rPr lang="en-US" sz="2700" b="1" u="sng" dirty="0">
                <a:effectLst/>
                <a:latin typeface="Times New Roman" panose="02020603050405020304" pitchFamily="18" charset="0"/>
                <a:ea typeface="Times New Roman" panose="02020603050405020304" pitchFamily="18" charset="0"/>
                <a:cs typeface="Times New Roman" panose="02020603050405020304" pitchFamily="18" charset="0"/>
              </a:rPr>
              <a:t> 19: </a:t>
            </a:r>
            <a:br>
              <a:rPr lang="en-US" sz="2700" b="1" dirty="0">
                <a:effectLst/>
                <a:latin typeface=".VnTime" panose="020B7200000000000000" pitchFamily="34" charset="0"/>
                <a:ea typeface="Times New Roman" panose="02020603050405020304" pitchFamily="18" charset="0"/>
                <a:cs typeface="Times New Roman" panose="02020603050405020304" pitchFamily="18" charset="0"/>
              </a:rPr>
            </a:b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sang AB = 2cm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vuông</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góc</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trục</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thấu</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tụ</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tiêu</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cự</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 = 18cm.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nằm</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trục</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thấu</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8cm.</a:t>
            </a:r>
            <a:br>
              <a:rPr lang="en-US" sz="2700" b="1" dirty="0">
                <a:effectLst/>
                <a:latin typeface=".VnTime" panose="020B7200000000000000" pitchFamily="34" charset="0"/>
                <a:ea typeface="Times New Roman" panose="02020603050405020304" pitchFamily="18" charset="0"/>
                <a:cs typeface="Times New Roman" panose="02020603050405020304" pitchFamily="18" charset="0"/>
              </a:rPr>
            </a:b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a:t>
            </a:r>
            <a:r>
              <a:rPr lang="en-US" sz="2700" b="1"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t>
            </a:r>
            <a:r>
              <a:rPr lang="en-US" sz="2700" b="1"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AB qua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thấu</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br>
              <a:rPr lang="en-US" sz="2700" b="1" dirty="0">
                <a:effectLst/>
                <a:latin typeface=".VnTime" panose="020B7200000000000000" pitchFamily="34" charset="0"/>
                <a:ea typeface="Times New Roman" panose="02020603050405020304" pitchFamily="18" charset="0"/>
                <a:cs typeface="Times New Roman" panose="02020603050405020304" pitchFamily="18" charset="0"/>
              </a:rPr>
            </a:b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a:t>
            </a:r>
            <a:r>
              <a:rPr lang="en-US" sz="2700" b="1"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t>
            </a:r>
            <a:r>
              <a:rPr lang="en-US" sz="2700" b="1"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thấu</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kính</a:t>
            </a:r>
            <a:r>
              <a:rPr lang="en-US" sz="2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br>
              <a:rPr lang="en-US" sz="2700" b="1" dirty="0">
                <a:effectLst/>
                <a:latin typeface=".VnTime" panose="020B7200000000000000" pitchFamily="34" charset="0"/>
                <a:ea typeface="Times New Roman" panose="02020603050405020304" pitchFamily="18" charset="0"/>
                <a:cs typeface="Times New Roman" panose="02020603050405020304" pitchFamily="18" charset="0"/>
              </a:rPr>
            </a:br>
            <a:r>
              <a:rPr lang="en-US" sz="2700" b="1"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2700" b="1" dirty="0">
                <a:effectLst/>
                <a:latin typeface=".VnTime" panose="020B7200000000000000" pitchFamily="34" charset="0"/>
                <a:ea typeface="Times New Roman" panose="02020603050405020304" pitchFamily="18" charset="0"/>
                <a:cs typeface="Times New Roman" panose="02020603050405020304" pitchFamily="18" charset="0"/>
              </a:rPr>
            </a:br>
            <a:endParaRPr lang="en-US" sz="2700" dirty="0"/>
          </a:p>
        </p:txBody>
      </p:sp>
    </p:spTree>
    <p:extLst>
      <p:ext uri="{BB962C8B-B14F-4D97-AF65-F5344CB8AC3E}">
        <p14:creationId xmlns:p14="http://schemas.microsoft.com/office/powerpoint/2010/main" val="2130590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3140"/>
        <p:cNvGrpSpPr/>
        <p:nvPr/>
      </p:nvGrpSpPr>
      <p:grpSpPr>
        <a:xfrm>
          <a:off x="0" y="0"/>
          <a:ext cx="0" cy="0"/>
          <a:chOff x="0" y="0"/>
          <a:chExt cx="0" cy="0"/>
        </a:xfrm>
      </p:grpSpPr>
      <p:pic>
        <p:nvPicPr>
          <p:cNvPr id="14" name="Picture 13">
            <a:extLst>
              <a:ext uri="{FF2B5EF4-FFF2-40B4-BE49-F238E27FC236}">
                <a16:creationId xmlns:a16="http://schemas.microsoft.com/office/drawing/2014/main" id="{F82C4BFC-8541-AF28-E9C9-467DDE300BF7}"/>
              </a:ext>
            </a:extLst>
          </p:cNvPr>
          <p:cNvPicPr>
            <a:picLocks noChangeAspect="1"/>
          </p:cNvPicPr>
          <p:nvPr/>
        </p:nvPicPr>
        <p:blipFill rotWithShape="1">
          <a:blip r:embed="rId3"/>
          <a:srcRect l="8278" r="8278"/>
          <a:stretch/>
        </p:blipFill>
        <p:spPr>
          <a:xfrm>
            <a:off x="0" y="0"/>
            <a:ext cx="12192000" cy="6858000"/>
          </a:xfrm>
          <a:prstGeom prst="rect">
            <a:avLst/>
          </a:prstGeom>
        </p:spPr>
      </p:pic>
      <p:sp>
        <p:nvSpPr>
          <p:cNvPr id="3141" name="Google Shape;3141;p69"/>
          <p:cNvSpPr txBox="1">
            <a:spLocks noGrp="1"/>
          </p:cNvSpPr>
          <p:nvPr>
            <p:ph type="ctrTitle"/>
          </p:nvPr>
        </p:nvSpPr>
        <p:spPr>
          <a:xfrm>
            <a:off x="782661" y="1351768"/>
            <a:ext cx="10272000" cy="1801200"/>
          </a:xfrm>
          <a:prstGeom prst="rect">
            <a:avLst/>
          </a:prstGeom>
        </p:spPr>
        <p:txBody>
          <a:bodyPr spcFirstLastPara="1" wrap="square" lIns="121900" tIns="121900" rIns="121900" bIns="121900" anchor="ctr" anchorCtr="0">
            <a:noAutofit/>
          </a:bodyPr>
          <a:lstStyle/>
          <a:p>
            <a:r>
              <a:rPr lang="en" sz="11733" dirty="0"/>
              <a:t>THANKS!!!</a:t>
            </a:r>
            <a:endParaRPr sz="11733" dirty="0"/>
          </a:p>
        </p:txBody>
      </p:sp>
      <p:sp>
        <p:nvSpPr>
          <p:cNvPr id="4" name="AAA">
            <a:extLst>
              <a:ext uri="{FF2B5EF4-FFF2-40B4-BE49-F238E27FC236}">
                <a16:creationId xmlns:a16="http://schemas.microsoft.com/office/drawing/2014/main" id="{A06585D4-C9C1-E50E-D445-B566FA7C8841}"/>
              </a:ext>
            </a:extLst>
          </p:cNvPr>
          <p:cNvSpPr/>
          <p:nvPr/>
        </p:nvSpPr>
        <p:spPr>
          <a:xfrm>
            <a:off x="-6890376" y="1261099"/>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A. </a:t>
            </a:r>
            <a:r>
              <a:rPr lang="en-US" sz="2800" dirty="0" err="1">
                <a:solidFill>
                  <a:schemeClr val="tx1">
                    <a:lumMod val="85000"/>
                    <a:lumOff val="15000"/>
                  </a:schemeClr>
                </a:solidFill>
                <a:latin typeface="#9Slide03 Arima Madurai Black" panose="00000A00000000000000" pitchFamily="2" charset="0"/>
              </a:rPr>
              <a:t>để</a:t>
            </a:r>
            <a:r>
              <a:rPr lang="en-US" sz="2800" dirty="0">
                <a:solidFill>
                  <a:schemeClr val="tx1">
                    <a:lumMod val="85000"/>
                    <a:lumOff val="15000"/>
                  </a:schemeClr>
                </a:solidFill>
                <a:latin typeface="#9Slide03 Arima Madurai Black" panose="00000A00000000000000" pitchFamily="2" charset="0"/>
              </a:rPr>
              <a:t> la </a:t>
            </a:r>
            <a:r>
              <a:rPr lang="en-US" sz="2800" dirty="0" err="1">
                <a:solidFill>
                  <a:schemeClr val="tx1">
                    <a:lumMod val="85000"/>
                    <a:lumOff val="15000"/>
                  </a:schemeClr>
                </a:solidFill>
                <a:latin typeface="#9Slide03 Arima Madurai Black" panose="00000A00000000000000" pitchFamily="2" charset="0"/>
              </a:rPr>
              <a:t>bàn</a:t>
            </a:r>
            <a:r>
              <a:rPr lang="en-US" sz="2800" dirty="0">
                <a:solidFill>
                  <a:schemeClr val="tx1">
                    <a:lumMod val="85000"/>
                    <a:lumOff val="15000"/>
                  </a:schemeClr>
                </a:solidFill>
                <a:latin typeface="#9Slide03 Arima Madurai Black" panose="00000A00000000000000" pitchFamily="2" charset="0"/>
              </a:rPr>
              <a:t>.</a:t>
            </a:r>
          </a:p>
        </p:txBody>
      </p:sp>
      <p:sp>
        <p:nvSpPr>
          <p:cNvPr id="5" name="BBB">
            <a:extLst>
              <a:ext uri="{FF2B5EF4-FFF2-40B4-BE49-F238E27FC236}">
                <a16:creationId xmlns:a16="http://schemas.microsoft.com/office/drawing/2014/main" id="{E047B35B-8967-BF21-2244-3AB1252FE9E9}"/>
              </a:ext>
            </a:extLst>
          </p:cNvPr>
          <p:cNvSpPr/>
          <p:nvPr/>
        </p:nvSpPr>
        <p:spPr>
          <a:xfrm>
            <a:off x="13639800" y="375181"/>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B. </a:t>
            </a:r>
            <a:r>
              <a:rPr lang="en-US" sz="2800" dirty="0" err="1">
                <a:solidFill>
                  <a:schemeClr val="tx1">
                    <a:lumMod val="85000"/>
                    <a:lumOff val="15000"/>
                  </a:schemeClr>
                </a:solidFill>
                <a:latin typeface="#9Slide03 Arima Madurai Black" panose="00000A00000000000000" pitchFamily="2" charset="0"/>
              </a:rPr>
              <a:t>mặt</a:t>
            </a:r>
            <a:r>
              <a:rPr lang="en-US" sz="2800" dirty="0">
                <a:solidFill>
                  <a:schemeClr val="tx1">
                    <a:lumMod val="85000"/>
                    <a:lumOff val="15000"/>
                  </a:schemeClr>
                </a:solidFill>
                <a:latin typeface="#9Slide03 Arima Madurai Black" panose="00000A00000000000000" pitchFamily="2" charset="0"/>
              </a:rPr>
              <a:t> chia </a:t>
            </a:r>
            <a:r>
              <a:rPr lang="en-US" sz="2800" dirty="0" err="1">
                <a:solidFill>
                  <a:schemeClr val="tx1">
                    <a:lumMod val="85000"/>
                    <a:lumOff val="15000"/>
                  </a:schemeClr>
                </a:solidFill>
                <a:latin typeface="#9Slide03 Arima Madurai Black" panose="00000A00000000000000" pitchFamily="2" charset="0"/>
              </a:rPr>
              <a:t>độ</a:t>
            </a:r>
            <a:r>
              <a:rPr lang="en-US" sz="2800" dirty="0">
                <a:solidFill>
                  <a:schemeClr val="tx1">
                    <a:lumMod val="85000"/>
                    <a:lumOff val="15000"/>
                  </a:schemeClr>
                </a:solidFill>
                <a:latin typeface="#9Slide03 Arima Madurai Black" panose="00000A00000000000000" pitchFamily="2" charset="0"/>
              </a:rPr>
              <a:t>.</a:t>
            </a:r>
          </a:p>
        </p:txBody>
      </p:sp>
      <p:sp>
        <p:nvSpPr>
          <p:cNvPr id="6" name="DDD">
            <a:extLst>
              <a:ext uri="{FF2B5EF4-FFF2-40B4-BE49-F238E27FC236}">
                <a16:creationId xmlns:a16="http://schemas.microsoft.com/office/drawing/2014/main" id="{4FE82AED-1D02-866B-C175-C86AFF77743B}"/>
              </a:ext>
            </a:extLst>
          </p:cNvPr>
          <p:cNvSpPr/>
          <p:nvPr/>
        </p:nvSpPr>
        <p:spPr>
          <a:xfrm>
            <a:off x="13411200" y="6802600"/>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D. </a:t>
            </a:r>
            <a:r>
              <a:rPr lang="en-US" sz="2800" dirty="0" err="1">
                <a:solidFill>
                  <a:schemeClr val="tx1">
                    <a:lumMod val="85000"/>
                    <a:lumOff val="15000"/>
                  </a:schemeClr>
                </a:solidFill>
                <a:latin typeface="#9Slide03 Arima Madurai Black" panose="00000A00000000000000" pitchFamily="2" charset="0"/>
              </a:rPr>
              <a:t>kim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nam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châm</a:t>
            </a:r>
            <a:r>
              <a:rPr lang="en-US" sz="2800" dirty="0">
                <a:solidFill>
                  <a:schemeClr val="tx1">
                    <a:lumMod val="85000"/>
                    <a:lumOff val="15000"/>
                  </a:schemeClr>
                </a:solidFill>
                <a:latin typeface="#9Slide03 Arima Madurai Black" panose="00000A00000000000000" pitchFamily="2" charset="0"/>
              </a:rPr>
              <a:t>.</a:t>
            </a:r>
          </a:p>
        </p:txBody>
      </p:sp>
      <p:sp>
        <p:nvSpPr>
          <p:cNvPr id="7" name="CCC">
            <a:extLst>
              <a:ext uri="{FF2B5EF4-FFF2-40B4-BE49-F238E27FC236}">
                <a16:creationId xmlns:a16="http://schemas.microsoft.com/office/drawing/2014/main" id="{D5D223FA-B836-896C-7A81-1C0C08F5A8C1}"/>
              </a:ext>
            </a:extLst>
          </p:cNvPr>
          <p:cNvSpPr/>
          <p:nvPr/>
        </p:nvSpPr>
        <p:spPr>
          <a:xfrm>
            <a:off x="-5317067" y="6047387"/>
            <a:ext cx="4114800" cy="1953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lumMod val="85000"/>
                    <a:lumOff val="15000"/>
                  </a:schemeClr>
                </a:solidFill>
                <a:latin typeface="#9Slide03 Arima Madurai Black" panose="00000A00000000000000" pitchFamily="2" charset="0"/>
              </a:rPr>
              <a:t>C. </a:t>
            </a:r>
            <a:r>
              <a:rPr lang="en-US" sz="2800" dirty="0" err="1">
                <a:solidFill>
                  <a:schemeClr val="tx1">
                    <a:lumMod val="85000"/>
                    <a:lumOff val="15000"/>
                  </a:schemeClr>
                </a:solidFill>
                <a:latin typeface="#9Slide03 Arima Madurai Black" panose="00000A00000000000000" pitchFamily="2" charset="0"/>
              </a:rPr>
              <a:t>hộp</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đựng</a:t>
            </a:r>
            <a:r>
              <a:rPr lang="en-US" sz="2800" dirty="0">
                <a:solidFill>
                  <a:schemeClr val="tx1">
                    <a:lumMod val="85000"/>
                    <a:lumOff val="15000"/>
                  </a:schemeClr>
                </a:solidFill>
                <a:latin typeface="#9Slide03 Arima Madurai Black" panose="00000A00000000000000" pitchFamily="2" charset="0"/>
              </a:rPr>
              <a:t> la </a:t>
            </a:r>
            <a:r>
              <a:rPr lang="en-US" sz="2800" dirty="0" err="1">
                <a:solidFill>
                  <a:schemeClr val="tx1">
                    <a:lumMod val="85000"/>
                    <a:lumOff val="15000"/>
                  </a:schemeClr>
                </a:solidFill>
                <a:latin typeface="#9Slide03 Arima Madurai Black" panose="00000A00000000000000" pitchFamily="2" charset="0"/>
              </a:rPr>
              <a:t>bàn</a:t>
            </a:r>
            <a:r>
              <a:rPr lang="en-US" sz="2800" dirty="0">
                <a:solidFill>
                  <a:schemeClr val="tx1">
                    <a:lumMod val="85000"/>
                    <a:lumOff val="15000"/>
                  </a:schemeClr>
                </a:solidFill>
                <a:latin typeface="#9Slide03 Arima Madurai Black" panose="00000A00000000000000" pitchFamily="2" charset="0"/>
              </a:rPr>
              <a:t>.</a:t>
            </a:r>
          </a:p>
        </p:txBody>
      </p:sp>
      <p:sp>
        <p:nvSpPr>
          <p:cNvPr id="8" name="TextBox 7">
            <a:extLst>
              <a:ext uri="{FF2B5EF4-FFF2-40B4-BE49-F238E27FC236}">
                <a16:creationId xmlns:a16="http://schemas.microsoft.com/office/drawing/2014/main" id="{AC078CCC-913A-2815-A10F-813E99EC29CF}"/>
              </a:ext>
            </a:extLst>
          </p:cNvPr>
          <p:cNvSpPr txBox="1"/>
          <p:nvPr/>
        </p:nvSpPr>
        <p:spPr>
          <a:xfrm>
            <a:off x="685800" y="-2807259"/>
            <a:ext cx="7535717" cy="615553"/>
          </a:xfrm>
          <a:prstGeom prst="rect">
            <a:avLst/>
          </a:prstGeom>
          <a:noFill/>
        </p:spPr>
        <p:txBody>
          <a:bodyPr wrap="none" lIns="0" tIns="0" rIns="0" bIns="0" rtlCol="0">
            <a:spAutoFit/>
          </a:bodyPr>
          <a:lstStyle/>
          <a:p>
            <a:pPr algn="ctr"/>
            <a:r>
              <a:rPr lang="en-US" sz="4000" b="1" i="0" dirty="0" err="1">
                <a:solidFill>
                  <a:schemeClr val="tx1">
                    <a:lumMod val="85000"/>
                    <a:lumOff val="15000"/>
                  </a:schemeClr>
                </a:solidFill>
                <a:effectLst/>
                <a:latin typeface="#9Slide07 Cadena" panose="02000503000000020004" pitchFamily="2" charset="0"/>
              </a:rPr>
              <a:t>Câu</a:t>
            </a:r>
            <a:r>
              <a:rPr lang="en-US" sz="4000" b="1" i="0" dirty="0">
                <a:solidFill>
                  <a:schemeClr val="tx1">
                    <a:lumMod val="85000"/>
                    <a:lumOff val="15000"/>
                  </a:schemeClr>
                </a:solidFill>
                <a:effectLst/>
                <a:latin typeface="#9Slide07 Cadena" panose="02000503000000020004" pitchFamily="2" charset="0"/>
              </a:rPr>
              <a:t> 5: </a:t>
            </a:r>
            <a:r>
              <a:rPr lang="fr-FR" sz="4000" b="1" dirty="0" err="1">
                <a:solidFill>
                  <a:schemeClr val="tx1">
                    <a:lumMod val="85000"/>
                    <a:lumOff val="15000"/>
                  </a:schemeClr>
                </a:solidFill>
                <a:latin typeface="#9Slide07 Cadena" panose="02000503000000020004" pitchFamily="2" charset="0"/>
              </a:rPr>
              <a:t>Bộ</a:t>
            </a:r>
            <a:r>
              <a:rPr lang="fr-FR" sz="4000" b="1" dirty="0">
                <a:solidFill>
                  <a:schemeClr val="tx1">
                    <a:lumMod val="85000"/>
                    <a:lumOff val="15000"/>
                  </a:schemeClr>
                </a:solidFill>
                <a:latin typeface="#9Slide07 Cadena" panose="02000503000000020004" pitchFamily="2" charset="0"/>
              </a:rPr>
              <a:t> </a:t>
            </a:r>
            <a:r>
              <a:rPr lang="fr-FR" sz="4000" b="1" dirty="0" err="1">
                <a:solidFill>
                  <a:schemeClr val="tx1">
                    <a:lumMod val="85000"/>
                    <a:lumOff val="15000"/>
                  </a:schemeClr>
                </a:solidFill>
                <a:latin typeface="#9Slide07 Cadena" panose="02000503000000020004" pitchFamily="2" charset="0"/>
              </a:rPr>
              <a:t>phận</a:t>
            </a:r>
            <a:r>
              <a:rPr lang="fr-FR" sz="4000" b="1" dirty="0">
                <a:solidFill>
                  <a:schemeClr val="tx1">
                    <a:lumMod val="85000"/>
                    <a:lumOff val="15000"/>
                  </a:schemeClr>
                </a:solidFill>
                <a:latin typeface="#9Slide07 Cadena" panose="02000503000000020004" pitchFamily="2" charset="0"/>
              </a:rPr>
              <a:t> </a:t>
            </a:r>
            <a:r>
              <a:rPr lang="fr-FR" sz="4000" b="1" dirty="0" err="1">
                <a:solidFill>
                  <a:schemeClr val="tx1">
                    <a:lumMod val="85000"/>
                    <a:lumOff val="15000"/>
                  </a:schemeClr>
                </a:solidFill>
                <a:latin typeface="#9Slide07 Cadena" panose="02000503000000020004" pitchFamily="2" charset="0"/>
              </a:rPr>
              <a:t>chính</a:t>
            </a:r>
            <a:r>
              <a:rPr lang="fr-FR" sz="4000" b="1" dirty="0">
                <a:solidFill>
                  <a:schemeClr val="tx1">
                    <a:lumMod val="85000"/>
                    <a:lumOff val="15000"/>
                  </a:schemeClr>
                </a:solidFill>
                <a:latin typeface="#9Slide07 Cadena" panose="02000503000000020004" pitchFamily="2" charset="0"/>
              </a:rPr>
              <a:t> </a:t>
            </a:r>
            <a:r>
              <a:rPr lang="fr-FR" sz="4000" b="1" dirty="0" err="1">
                <a:solidFill>
                  <a:schemeClr val="tx1">
                    <a:lumMod val="85000"/>
                    <a:lumOff val="15000"/>
                  </a:schemeClr>
                </a:solidFill>
                <a:latin typeface="#9Slide07 Cadena" panose="02000503000000020004" pitchFamily="2" charset="0"/>
              </a:rPr>
              <a:t>của</a:t>
            </a:r>
            <a:r>
              <a:rPr lang="fr-FR" sz="4000" b="1" dirty="0">
                <a:solidFill>
                  <a:schemeClr val="tx1">
                    <a:lumMod val="85000"/>
                    <a:lumOff val="15000"/>
                  </a:schemeClr>
                </a:solidFill>
                <a:latin typeface="#9Slide07 Cadena" panose="02000503000000020004" pitchFamily="2" charset="0"/>
              </a:rPr>
              <a:t> la </a:t>
            </a:r>
            <a:r>
              <a:rPr lang="fr-FR" sz="4000" b="1" dirty="0" err="1">
                <a:solidFill>
                  <a:schemeClr val="tx1">
                    <a:lumMod val="85000"/>
                    <a:lumOff val="15000"/>
                  </a:schemeClr>
                </a:solidFill>
                <a:latin typeface="#9Slide07 Cadena" panose="02000503000000020004" pitchFamily="2" charset="0"/>
              </a:rPr>
              <a:t>bàn</a:t>
            </a:r>
            <a:r>
              <a:rPr lang="fr-FR" sz="4000" b="1" dirty="0">
                <a:solidFill>
                  <a:schemeClr val="tx1">
                    <a:lumMod val="85000"/>
                    <a:lumOff val="15000"/>
                  </a:schemeClr>
                </a:solidFill>
                <a:latin typeface="#9Slide07 Cadena" panose="02000503000000020004" pitchFamily="2" charset="0"/>
              </a:rPr>
              <a:t> là</a:t>
            </a:r>
            <a:endParaRPr lang="en-US" sz="4000" b="1" dirty="0">
              <a:solidFill>
                <a:schemeClr val="tx1">
                  <a:lumMod val="85000"/>
                  <a:lumOff val="15000"/>
                </a:schemeClr>
              </a:solidFill>
              <a:latin typeface="#9Slide07 Cadena" panose="02000503000000020004"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600587D-2C3D-4B41-B6CD-775F3512EC78}"/>
              </a:ext>
            </a:extLst>
          </p:cNvPr>
          <p:cNvSpPr txBox="1"/>
          <p:nvPr/>
        </p:nvSpPr>
        <p:spPr>
          <a:xfrm>
            <a:off x="8600991" y="2003949"/>
            <a:ext cx="2043829" cy="923330"/>
          </a:xfrm>
          <a:prstGeom prst="rect">
            <a:avLst/>
          </a:prstGeom>
          <a:noFill/>
        </p:spPr>
        <p:txBody>
          <a:bodyPr wrap="none" lIns="0" tIns="0" rIns="0" bIns="0" rtlCol="0">
            <a:spAutoFit/>
          </a:bodyPr>
          <a:lstStyle/>
          <a:p>
            <a:pPr algn="l"/>
            <a:r>
              <a:rPr lang="en-US" sz="6000" dirty="0">
                <a:solidFill>
                  <a:schemeClr val="tx1">
                    <a:lumMod val="85000"/>
                    <a:lumOff val="15000"/>
                  </a:schemeClr>
                </a:solidFill>
                <a:latin typeface="#9Slide07 Cadena" panose="02000503000000020004" pitchFamily="2" charset="0"/>
              </a:rPr>
              <a:t>Bài </a:t>
            </a:r>
            <a:r>
              <a:rPr lang="vi-VN" sz="6000" dirty="0">
                <a:solidFill>
                  <a:schemeClr val="tx1">
                    <a:lumMod val="85000"/>
                    <a:lumOff val="15000"/>
                  </a:schemeClr>
                </a:solidFill>
                <a:latin typeface="#9Slide07 Cadena" panose="02000503000000020004" pitchFamily="2" charset="0"/>
              </a:rPr>
              <a:t>16</a:t>
            </a:r>
            <a:endParaRPr lang="en-US" sz="6000" dirty="0">
              <a:solidFill>
                <a:schemeClr val="tx1">
                  <a:lumMod val="85000"/>
                  <a:lumOff val="15000"/>
                </a:schemeClr>
              </a:solidFill>
              <a:latin typeface="#9Slide07 Cadena" panose="02000503000000020004" pitchFamily="2" charset="0"/>
            </a:endParaRPr>
          </a:p>
        </p:txBody>
      </p:sp>
      <p:sp>
        <p:nvSpPr>
          <p:cNvPr id="10" name="TextBox 9">
            <a:extLst>
              <a:ext uri="{FF2B5EF4-FFF2-40B4-BE49-F238E27FC236}">
                <a16:creationId xmlns:a16="http://schemas.microsoft.com/office/drawing/2014/main" id="{E30EC845-8DC0-4FC4-9977-14F69DFF599B}"/>
              </a:ext>
            </a:extLst>
          </p:cNvPr>
          <p:cNvSpPr txBox="1"/>
          <p:nvPr/>
        </p:nvSpPr>
        <p:spPr>
          <a:xfrm>
            <a:off x="7521118" y="3520625"/>
            <a:ext cx="4180435" cy="1661993"/>
          </a:xfrm>
          <a:prstGeom prst="rect">
            <a:avLst/>
          </a:prstGeom>
          <a:noFill/>
        </p:spPr>
        <p:txBody>
          <a:bodyPr wrap="square" lIns="0" tIns="0" rIns="0" bIns="0" rtlCol="0">
            <a:spAutoFit/>
          </a:bodyPr>
          <a:lstStyle/>
          <a:p>
            <a:pPr algn="ctr"/>
            <a:r>
              <a:rPr lang="en-US" sz="5400" dirty="0">
                <a:solidFill>
                  <a:schemeClr val="tx1">
                    <a:lumMod val="85000"/>
                    <a:lumOff val="15000"/>
                  </a:schemeClr>
                </a:solidFill>
                <a:latin typeface="#9Slide07 Cadena" panose="02000503000000020004" pitchFamily="2" charset="0"/>
              </a:rPr>
              <a:t>TỪ TRƯỜNG TRÁI ĐẤT</a:t>
            </a:r>
          </a:p>
        </p:txBody>
      </p:sp>
      <p:sp>
        <p:nvSpPr>
          <p:cNvPr id="2" name="Rectangle 1">
            <a:extLst>
              <a:ext uri="{FF2B5EF4-FFF2-40B4-BE49-F238E27FC236}">
                <a16:creationId xmlns:a16="http://schemas.microsoft.com/office/drawing/2014/main" id="{A4174ECA-9C20-4509-8108-DF3C07681E51}"/>
              </a:ext>
            </a:extLst>
          </p:cNvPr>
          <p:cNvSpPr/>
          <p:nvPr/>
        </p:nvSpPr>
        <p:spPr>
          <a:xfrm>
            <a:off x="7631531" y="3077711"/>
            <a:ext cx="1431878" cy="285751"/>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lt1">
                    <a:alpha val="0"/>
                  </a:schemeClr>
                </a:solidFill>
                <a:latin typeface="#9Slide03 Arima Madurai Black" panose="00000A00000000000000" pitchFamily="2" charset="0"/>
              </a:rPr>
              <a:t>1</a:t>
            </a:r>
          </a:p>
        </p:txBody>
      </p:sp>
      <p:sp>
        <p:nvSpPr>
          <p:cNvPr id="7" name="Rectangle 6">
            <a:extLst>
              <a:ext uri="{FF2B5EF4-FFF2-40B4-BE49-F238E27FC236}">
                <a16:creationId xmlns:a16="http://schemas.microsoft.com/office/drawing/2014/main" id="{8C4AFFE1-5FB9-451D-BBF0-98F9FC0AEE7D}"/>
              </a:ext>
            </a:extLst>
          </p:cNvPr>
          <p:cNvSpPr/>
          <p:nvPr/>
        </p:nvSpPr>
        <p:spPr>
          <a:xfrm>
            <a:off x="8702345" y="3071058"/>
            <a:ext cx="1431878" cy="28575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lt1">
                    <a:alpha val="0"/>
                  </a:schemeClr>
                </a:solidFill>
                <a:latin typeface="#9Slide03 Arima Madurai Black" panose="00000A00000000000000" pitchFamily="2" charset="0"/>
              </a:rPr>
              <a:t>2</a:t>
            </a:r>
          </a:p>
        </p:txBody>
      </p:sp>
      <p:sp>
        <p:nvSpPr>
          <p:cNvPr id="8" name="Rectangle 7">
            <a:extLst>
              <a:ext uri="{FF2B5EF4-FFF2-40B4-BE49-F238E27FC236}">
                <a16:creationId xmlns:a16="http://schemas.microsoft.com/office/drawing/2014/main" id="{3BA53D03-B858-4D21-9C9D-5C15E41A6D78}"/>
              </a:ext>
            </a:extLst>
          </p:cNvPr>
          <p:cNvSpPr/>
          <p:nvPr/>
        </p:nvSpPr>
        <p:spPr>
          <a:xfrm>
            <a:off x="10134223" y="3071058"/>
            <a:ext cx="1431878" cy="28575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lt1">
                    <a:alpha val="0"/>
                  </a:schemeClr>
                </a:solidFill>
                <a:latin typeface="#9Slide03 Arima Madurai Black" panose="00000A00000000000000" pitchFamily="2" charset="0"/>
              </a:rPr>
              <a:t>3</a:t>
            </a:r>
          </a:p>
        </p:txBody>
      </p:sp>
      <p:sp>
        <p:nvSpPr>
          <p:cNvPr id="12" name="Diamond 11">
            <a:extLst>
              <a:ext uri="{FF2B5EF4-FFF2-40B4-BE49-F238E27FC236}">
                <a16:creationId xmlns:a16="http://schemas.microsoft.com/office/drawing/2014/main" id="{40B46B01-58B8-4933-AE19-7DC2210FD223}"/>
              </a:ext>
            </a:extLst>
          </p:cNvPr>
          <p:cNvSpPr/>
          <p:nvPr/>
        </p:nvSpPr>
        <p:spPr>
          <a:xfrm rot="18900000">
            <a:off x="-8102658" y="-6731058"/>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3" name="Diamond 12">
            <a:extLst>
              <a:ext uri="{FF2B5EF4-FFF2-40B4-BE49-F238E27FC236}">
                <a16:creationId xmlns:a16="http://schemas.microsoft.com/office/drawing/2014/main" id="{89DE8890-7E98-43B8-B00A-B05E3129FBE5}"/>
              </a:ext>
            </a:extLst>
          </p:cNvPr>
          <p:cNvSpPr/>
          <p:nvPr/>
        </p:nvSpPr>
        <p:spPr>
          <a:xfrm rot="2700000">
            <a:off x="-11410937" y="-180973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4" name="Diamond 13">
            <a:extLst>
              <a:ext uri="{FF2B5EF4-FFF2-40B4-BE49-F238E27FC236}">
                <a16:creationId xmlns:a16="http://schemas.microsoft.com/office/drawing/2014/main" id="{DB490162-A1DE-4F40-A5CC-8ECEE1C5C371}"/>
              </a:ext>
            </a:extLst>
          </p:cNvPr>
          <p:cNvSpPr/>
          <p:nvPr/>
        </p:nvSpPr>
        <p:spPr>
          <a:xfrm rot="18900000">
            <a:off x="-9626657" y="6756344"/>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5" name="Diamond 14">
            <a:extLst>
              <a:ext uri="{FF2B5EF4-FFF2-40B4-BE49-F238E27FC236}">
                <a16:creationId xmlns:a16="http://schemas.microsoft.com/office/drawing/2014/main" id="{0965723E-6266-42F6-9B34-6ED2036E31D7}"/>
              </a:ext>
            </a:extLst>
          </p:cNvPr>
          <p:cNvSpPr/>
          <p:nvPr/>
        </p:nvSpPr>
        <p:spPr>
          <a:xfrm rot="2700000" flipH="1">
            <a:off x="16052742" y="-6731061"/>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6" name="Diamond 15">
            <a:extLst>
              <a:ext uri="{FF2B5EF4-FFF2-40B4-BE49-F238E27FC236}">
                <a16:creationId xmlns:a16="http://schemas.microsoft.com/office/drawing/2014/main" id="{B90B8A72-BD03-4EED-961D-B0F98BEBFFF7}"/>
              </a:ext>
            </a:extLst>
          </p:cNvPr>
          <p:cNvSpPr/>
          <p:nvPr/>
        </p:nvSpPr>
        <p:spPr>
          <a:xfrm rot="18900000" flipH="1">
            <a:off x="19683642" y="-1809734"/>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7" name="Diamond 16">
            <a:extLst>
              <a:ext uri="{FF2B5EF4-FFF2-40B4-BE49-F238E27FC236}">
                <a16:creationId xmlns:a16="http://schemas.microsoft.com/office/drawing/2014/main" id="{419BBAB4-3BB3-4609-BAF0-639CDE129D0F}"/>
              </a:ext>
            </a:extLst>
          </p:cNvPr>
          <p:cNvSpPr/>
          <p:nvPr/>
        </p:nvSpPr>
        <p:spPr>
          <a:xfrm rot="2700000" flipH="1">
            <a:off x="17729144" y="6756345"/>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8" name="TextBox 17">
            <a:extLst>
              <a:ext uri="{FF2B5EF4-FFF2-40B4-BE49-F238E27FC236}">
                <a16:creationId xmlns:a16="http://schemas.microsoft.com/office/drawing/2014/main" id="{6FE3C016-2E03-4567-A8E0-3D8A20E7CE66}"/>
              </a:ext>
            </a:extLst>
          </p:cNvPr>
          <p:cNvSpPr txBox="1"/>
          <p:nvPr/>
        </p:nvSpPr>
        <p:spPr>
          <a:xfrm>
            <a:off x="3853400" y="-12573000"/>
            <a:ext cx="4485202" cy="1231106"/>
          </a:xfrm>
          <a:prstGeom prst="rect">
            <a:avLst/>
          </a:prstGeom>
          <a:noFill/>
        </p:spPr>
        <p:txBody>
          <a:bodyPr wrap="none" lIns="0" tIns="0" rIns="0" bIns="0" rtlCol="0">
            <a:spAutoFit/>
          </a:bodyPr>
          <a:lstStyle/>
          <a:p>
            <a:pPr algn="ctr"/>
            <a:r>
              <a:rPr lang="en-US" sz="8000" dirty="0">
                <a:solidFill>
                  <a:schemeClr val="accent6">
                    <a:lumMod val="75000"/>
                  </a:schemeClr>
                </a:solidFill>
                <a:latin typeface="#9Slide07 Cadena" panose="02000503000000020004" pitchFamily="2" charset="0"/>
              </a:rPr>
              <a:t>NỘI DUNG</a:t>
            </a:r>
          </a:p>
        </p:txBody>
      </p:sp>
      <p:sp>
        <p:nvSpPr>
          <p:cNvPr id="19" name="TextBox 18">
            <a:extLst>
              <a:ext uri="{FF2B5EF4-FFF2-40B4-BE49-F238E27FC236}">
                <a16:creationId xmlns:a16="http://schemas.microsoft.com/office/drawing/2014/main" id="{B3898758-BB87-45FA-93F1-B3B800A41970}"/>
              </a:ext>
            </a:extLst>
          </p:cNvPr>
          <p:cNvSpPr txBox="1"/>
          <p:nvPr/>
        </p:nvSpPr>
        <p:spPr>
          <a:xfrm>
            <a:off x="1101535" y="14070464"/>
            <a:ext cx="10038390" cy="923330"/>
          </a:xfrm>
          <a:prstGeom prst="rect">
            <a:avLst/>
          </a:prstGeom>
          <a:noFill/>
        </p:spPr>
        <p:txBody>
          <a:bodyPr wrap="none" lIns="0" tIns="0" rIns="0" bIns="0" rtlCol="0">
            <a:spAutoFit/>
          </a:bodyPr>
          <a:lstStyle/>
          <a:p>
            <a:pPr algn="ctr"/>
            <a:r>
              <a:rPr lang="en-US" sz="6000" dirty="0" err="1">
                <a:solidFill>
                  <a:schemeClr val="tx1">
                    <a:lumMod val="85000"/>
                    <a:lumOff val="15000"/>
                  </a:schemeClr>
                </a:solidFill>
                <a:latin typeface="#9Slide07 Cadena" panose="02000503000000020004" pitchFamily="2" charset="0"/>
              </a:rPr>
              <a:t>Phần</a:t>
            </a:r>
            <a:r>
              <a:rPr lang="en-US" sz="6000" dirty="0">
                <a:solidFill>
                  <a:schemeClr val="tx1">
                    <a:lumMod val="85000"/>
                    <a:lumOff val="15000"/>
                  </a:schemeClr>
                </a:solidFill>
                <a:latin typeface="#9Slide07 Cadena" panose="02000503000000020004" pitchFamily="2" charset="0"/>
              </a:rPr>
              <a:t> 1. </a:t>
            </a:r>
            <a:r>
              <a:rPr lang="en-US" sz="6000" dirty="0" err="1">
                <a:solidFill>
                  <a:schemeClr val="tx1">
                    <a:lumMod val="85000"/>
                    <a:lumOff val="15000"/>
                  </a:schemeClr>
                </a:solidFill>
                <a:latin typeface="#9Slide07 Cadena" panose="02000503000000020004" pitchFamily="2" charset="0"/>
              </a:rPr>
              <a:t>Từ</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tính</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của</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nam</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châm</a:t>
            </a:r>
            <a:endParaRPr lang="en-US" sz="6000" dirty="0">
              <a:solidFill>
                <a:schemeClr val="tx1">
                  <a:lumMod val="85000"/>
                  <a:lumOff val="15000"/>
                </a:schemeClr>
              </a:solidFill>
              <a:latin typeface="#9Slide07 Cadena" panose="02000503000000020004" pitchFamily="2" charset="0"/>
            </a:endParaRPr>
          </a:p>
        </p:txBody>
      </p:sp>
      <p:sp>
        <p:nvSpPr>
          <p:cNvPr id="20" name="TextBox 19">
            <a:extLst>
              <a:ext uri="{FF2B5EF4-FFF2-40B4-BE49-F238E27FC236}">
                <a16:creationId xmlns:a16="http://schemas.microsoft.com/office/drawing/2014/main" id="{9B1B5E0B-7BA4-4BD3-A326-9042E5A68D7F}"/>
              </a:ext>
            </a:extLst>
          </p:cNvPr>
          <p:cNvSpPr txBox="1"/>
          <p:nvPr/>
        </p:nvSpPr>
        <p:spPr>
          <a:xfrm>
            <a:off x="-173973" y="16140171"/>
            <a:ext cx="12539972" cy="923330"/>
          </a:xfrm>
          <a:prstGeom prst="rect">
            <a:avLst/>
          </a:prstGeom>
          <a:noFill/>
        </p:spPr>
        <p:txBody>
          <a:bodyPr wrap="none" lIns="0" tIns="0" rIns="0" bIns="0" rtlCol="0">
            <a:spAutoFit/>
          </a:bodyPr>
          <a:lstStyle/>
          <a:p>
            <a:pPr algn="ctr"/>
            <a:r>
              <a:rPr lang="en-US" sz="6000" dirty="0" err="1">
                <a:solidFill>
                  <a:schemeClr val="tx1">
                    <a:lumMod val="85000"/>
                    <a:lumOff val="15000"/>
                  </a:schemeClr>
                </a:solidFill>
                <a:latin typeface="#9Slide07 Cadena" panose="02000503000000020004" pitchFamily="2" charset="0"/>
              </a:rPr>
              <a:t>Phần</a:t>
            </a:r>
            <a:r>
              <a:rPr lang="en-US" sz="6000" dirty="0">
                <a:solidFill>
                  <a:schemeClr val="tx1">
                    <a:lumMod val="85000"/>
                    <a:lumOff val="15000"/>
                  </a:schemeClr>
                </a:solidFill>
                <a:latin typeface="#9Slide07 Cadena" panose="02000503000000020004" pitchFamily="2" charset="0"/>
              </a:rPr>
              <a:t> 2. </a:t>
            </a:r>
            <a:r>
              <a:rPr lang="en-US" sz="6000" dirty="0" err="1">
                <a:solidFill>
                  <a:schemeClr val="tx1">
                    <a:lumMod val="85000"/>
                    <a:lumOff val="15000"/>
                  </a:schemeClr>
                </a:solidFill>
                <a:latin typeface="#9Slide07 Cadena" panose="02000503000000020004" pitchFamily="2" charset="0"/>
              </a:rPr>
              <a:t>Tương</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tác</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giữa</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hai</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nam</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châm</a:t>
            </a:r>
            <a:endParaRPr lang="en-US" sz="6000" dirty="0">
              <a:solidFill>
                <a:schemeClr val="tx1">
                  <a:lumMod val="85000"/>
                  <a:lumOff val="15000"/>
                </a:schemeClr>
              </a:solidFill>
              <a:latin typeface="#9Slide07 Cadena" panose="02000503000000020004" pitchFamily="2" charset="0"/>
            </a:endParaRPr>
          </a:p>
        </p:txBody>
      </p:sp>
      <p:sp>
        <p:nvSpPr>
          <p:cNvPr id="21" name="TextBox 20">
            <a:extLst>
              <a:ext uri="{FF2B5EF4-FFF2-40B4-BE49-F238E27FC236}">
                <a16:creationId xmlns:a16="http://schemas.microsoft.com/office/drawing/2014/main" id="{9A8D7905-F593-4DEB-8358-3619DBDF4B66}"/>
              </a:ext>
            </a:extLst>
          </p:cNvPr>
          <p:cNvSpPr txBox="1"/>
          <p:nvPr/>
        </p:nvSpPr>
        <p:spPr>
          <a:xfrm>
            <a:off x="3188167" y="18358821"/>
            <a:ext cx="5815695" cy="923330"/>
          </a:xfrm>
          <a:prstGeom prst="rect">
            <a:avLst/>
          </a:prstGeom>
          <a:noFill/>
        </p:spPr>
        <p:txBody>
          <a:bodyPr wrap="none" lIns="0" tIns="0" rIns="0" bIns="0" rtlCol="0">
            <a:spAutoFit/>
          </a:bodyPr>
          <a:lstStyle/>
          <a:p>
            <a:pPr algn="ctr"/>
            <a:r>
              <a:rPr lang="en-US" sz="6000" dirty="0" err="1">
                <a:solidFill>
                  <a:schemeClr val="tx1">
                    <a:lumMod val="85000"/>
                    <a:lumOff val="15000"/>
                  </a:schemeClr>
                </a:solidFill>
                <a:latin typeface="#9Slide07 Cadena" panose="02000503000000020004" pitchFamily="2" charset="0"/>
              </a:rPr>
              <a:t>Phần</a:t>
            </a:r>
            <a:r>
              <a:rPr lang="en-US" sz="6000" dirty="0">
                <a:solidFill>
                  <a:schemeClr val="tx1">
                    <a:lumMod val="85000"/>
                    <a:lumOff val="15000"/>
                  </a:schemeClr>
                </a:solidFill>
                <a:latin typeface="#9Slide07 Cadena" panose="02000503000000020004" pitchFamily="2" charset="0"/>
              </a:rPr>
              <a:t> 3. </a:t>
            </a:r>
            <a:r>
              <a:rPr lang="en-US" sz="6000" dirty="0" err="1">
                <a:solidFill>
                  <a:schemeClr val="tx1">
                    <a:lumMod val="85000"/>
                    <a:lumOff val="15000"/>
                  </a:schemeClr>
                </a:solidFill>
                <a:latin typeface="#9Slide07 Cadena" panose="02000503000000020004" pitchFamily="2" charset="0"/>
              </a:rPr>
              <a:t>Vận</a:t>
            </a:r>
            <a:r>
              <a:rPr lang="en-US" sz="6000" dirty="0">
                <a:solidFill>
                  <a:schemeClr val="tx1">
                    <a:lumMod val="85000"/>
                    <a:lumOff val="15000"/>
                  </a:schemeClr>
                </a:solidFill>
                <a:latin typeface="#9Slide07 Cadena" panose="02000503000000020004" pitchFamily="2" charset="0"/>
              </a:rPr>
              <a:t> </a:t>
            </a:r>
            <a:r>
              <a:rPr lang="en-US" sz="6000" dirty="0" err="1">
                <a:solidFill>
                  <a:schemeClr val="tx1">
                    <a:lumMod val="85000"/>
                    <a:lumOff val="15000"/>
                  </a:schemeClr>
                </a:solidFill>
                <a:latin typeface="#9Slide07 Cadena" panose="02000503000000020004" pitchFamily="2" charset="0"/>
              </a:rPr>
              <a:t>dụng</a:t>
            </a:r>
            <a:endParaRPr lang="en-US" sz="6000" dirty="0">
              <a:solidFill>
                <a:schemeClr val="tx1">
                  <a:lumMod val="85000"/>
                  <a:lumOff val="15000"/>
                </a:schemeClr>
              </a:solidFill>
              <a:latin typeface="#9Slide07 Cadena" panose="02000503000000020004" pitchFamily="2" charset="0"/>
            </a:endParaRPr>
          </a:p>
        </p:txBody>
      </p:sp>
      <p:sp>
        <p:nvSpPr>
          <p:cNvPr id="22" name="Diamond 21">
            <a:extLst>
              <a:ext uri="{FF2B5EF4-FFF2-40B4-BE49-F238E27FC236}">
                <a16:creationId xmlns:a16="http://schemas.microsoft.com/office/drawing/2014/main" id="{9FC14F93-ADDD-CAEA-F819-DE781E8546FE}"/>
              </a:ext>
            </a:extLst>
          </p:cNvPr>
          <p:cNvSpPr/>
          <p:nvPr/>
        </p:nvSpPr>
        <p:spPr>
          <a:xfrm flipH="1">
            <a:off x="13374378" y="-939862"/>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3" name="Diamond 22">
            <a:extLst>
              <a:ext uri="{FF2B5EF4-FFF2-40B4-BE49-F238E27FC236}">
                <a16:creationId xmlns:a16="http://schemas.microsoft.com/office/drawing/2014/main" id="{402B45F5-F3CD-71C2-6B7E-86ED159A8388}"/>
              </a:ext>
            </a:extLst>
          </p:cNvPr>
          <p:cNvSpPr/>
          <p:nvPr/>
        </p:nvSpPr>
        <p:spPr>
          <a:xfrm rot="16200000" flipH="1">
            <a:off x="14014159" y="14991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4" name="Diamond 23">
            <a:extLst>
              <a:ext uri="{FF2B5EF4-FFF2-40B4-BE49-F238E27FC236}">
                <a16:creationId xmlns:a16="http://schemas.microsoft.com/office/drawing/2014/main" id="{16ADB1CF-B39F-AD7D-2799-81447E07BE7E}"/>
              </a:ext>
            </a:extLst>
          </p:cNvPr>
          <p:cNvSpPr/>
          <p:nvPr/>
        </p:nvSpPr>
        <p:spPr>
          <a:xfrm flipH="1">
            <a:off x="13374378" y="3943207"/>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5" name="Diamond 24">
            <a:extLst>
              <a:ext uri="{FF2B5EF4-FFF2-40B4-BE49-F238E27FC236}">
                <a16:creationId xmlns:a16="http://schemas.microsoft.com/office/drawing/2014/main" id="{DC5604BE-C817-D2A7-50AC-96BEC0E99283}"/>
              </a:ext>
            </a:extLst>
          </p:cNvPr>
          <p:cNvSpPr/>
          <p:nvPr/>
        </p:nvSpPr>
        <p:spPr>
          <a:xfrm>
            <a:off x="-4621289" y="-1144462"/>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6" name="Diamond 25">
            <a:extLst>
              <a:ext uri="{FF2B5EF4-FFF2-40B4-BE49-F238E27FC236}">
                <a16:creationId xmlns:a16="http://schemas.microsoft.com/office/drawing/2014/main" id="{B7F5AC6E-619E-8572-2EE0-38ED2C994306}"/>
              </a:ext>
            </a:extLst>
          </p:cNvPr>
          <p:cNvSpPr/>
          <p:nvPr/>
        </p:nvSpPr>
        <p:spPr>
          <a:xfrm rot="5400000">
            <a:off x="-5261070" y="12945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7" name="Diamond 26">
            <a:extLst>
              <a:ext uri="{FF2B5EF4-FFF2-40B4-BE49-F238E27FC236}">
                <a16:creationId xmlns:a16="http://schemas.microsoft.com/office/drawing/2014/main" id="{4C04D7B5-E090-73A0-FE0F-F8CA6F8A5BD8}"/>
              </a:ext>
            </a:extLst>
          </p:cNvPr>
          <p:cNvSpPr/>
          <p:nvPr/>
        </p:nvSpPr>
        <p:spPr>
          <a:xfrm>
            <a:off x="-4621289" y="3738607"/>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5" name="Picture 4">
            <a:extLst>
              <a:ext uri="{FF2B5EF4-FFF2-40B4-BE49-F238E27FC236}">
                <a16:creationId xmlns:a16="http://schemas.microsoft.com/office/drawing/2014/main" id="{3C19308C-19F6-64F9-17A6-68C29A91A8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9" y="0"/>
            <a:ext cx="7499129" cy="6858000"/>
          </a:xfrm>
          <a:prstGeom prst="rect">
            <a:avLst/>
          </a:prstGeom>
        </p:spPr>
      </p:pic>
      <p:pic>
        <p:nvPicPr>
          <p:cNvPr id="28" name="Picture 2" descr="Little smart student experiencing magnet">
            <a:extLst>
              <a:ext uri="{FF2B5EF4-FFF2-40B4-BE49-F238E27FC236}">
                <a16:creationId xmlns:a16="http://schemas.microsoft.com/office/drawing/2014/main" id="{263AA8CA-67ED-3F02-D27A-151CACDF39A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994" b="95847" l="639" r="99361">
                        <a14:foregroundMark x1="11022" y1="20447" x2="18051" y2="62460"/>
                        <a14:foregroundMark x1="11022" y1="24441" x2="8307" y2="61661"/>
                        <a14:foregroundMark x1="8307" y1="61661" x2="8307" y2="61661"/>
                        <a14:foregroundMark x1="5591" y1="28754" x2="2875" y2="58307"/>
                        <a14:foregroundMark x1="9105" y1="25559" x2="17412" y2="66134"/>
                        <a14:foregroundMark x1="23323" y1="24121" x2="32268" y2="56709"/>
                        <a14:foregroundMark x1="32268" y1="56709" x2="32268" y2="56709"/>
                        <a14:foregroundMark x1="24441" y1="21406" x2="47923" y2="64217"/>
                        <a14:foregroundMark x1="28754" y1="24920" x2="49521" y2="71246"/>
                        <a14:foregroundMark x1="41214" y1="20607" x2="41853" y2="63578"/>
                        <a14:foregroundMark x1="31629" y1="23323" x2="639" y2="35942"/>
                        <a14:foregroundMark x1="19169" y1="19010" x2="1597" y2="30671"/>
                        <a14:foregroundMark x1="12939" y1="22684" x2="3674" y2="26038"/>
                        <a14:foregroundMark x1="30831" y1="18051" x2="41693" y2="38498"/>
                        <a14:foregroundMark x1="45208" y1="18211" x2="37859" y2="46965"/>
                        <a14:foregroundMark x1="40575" y1="19169" x2="15176" y2="24121"/>
                        <a14:foregroundMark x1="42652" y1="21565" x2="41374" y2="49042"/>
                        <a14:foregroundMark x1="36581" y1="11502" x2="18690" y2="29553"/>
                        <a14:foregroundMark x1="38019" y1="19329" x2="44728" y2="57508"/>
                        <a14:foregroundMark x1="44728" y1="57508" x2="44728" y2="57188"/>
                        <a14:foregroundMark x1="48243" y1="29233" x2="55272" y2="66454"/>
                        <a14:foregroundMark x1="55272" y1="66454" x2="55272" y2="65655"/>
                        <a14:foregroundMark x1="43770" y1="20767" x2="28435" y2="35304"/>
                        <a14:foregroundMark x1="59585" y1="15495" x2="82268" y2="24920"/>
                        <a14:foregroundMark x1="49042" y1="7508" x2="80351" y2="27316"/>
                        <a14:foregroundMark x1="73962" y1="10703" x2="76198" y2="53035"/>
                        <a14:foregroundMark x1="64908" y1="52721" x2="65815" y2="56869"/>
                        <a14:foregroundMark x1="63775" y1="47543" x2="64488" y2="50802"/>
                        <a14:foregroundMark x1="55751" y1="10863" x2="63486" y2="46223"/>
                        <a14:foregroundMark x1="35623" y1="34984" x2="1438" y2="55112"/>
                        <a14:foregroundMark x1="1438" y1="55112" x2="1438" y2="51917"/>
                        <a14:foregroundMark x1="13099" y1="38498" x2="34665" y2="61182"/>
                        <a14:foregroundMark x1="20607" y1="39617" x2="35623" y2="79393"/>
                        <a14:foregroundMark x1="1118" y1="62939" x2="5591" y2="87061"/>
                        <a14:foregroundMark x1="7348" y1="79553" x2="15815" y2="91693"/>
                        <a14:foregroundMark x1="4313" y1="87700" x2="38978" y2="88498"/>
                        <a14:foregroundMark x1="5911" y1="91214" x2="25879" y2="91374"/>
                        <a14:foregroundMark x1="4473" y1="89297" x2="19489" y2="93930"/>
                        <a14:foregroundMark x1="7029" y1="89297" x2="9265" y2="94249"/>
                        <a14:foregroundMark x1="53195" y1="86102" x2="89297" y2="90256"/>
                        <a14:foregroundMark x1="80990" y1="66134" x2="97284" y2="82907"/>
                        <a14:foregroundMark x1="89137" y1="57668" x2="94409" y2="64537"/>
                        <a14:foregroundMark x1="44728" y1="79073" x2="53355" y2="91534"/>
                        <a14:foregroundMark x1="38818" y1="84345" x2="48562" y2="90096"/>
                        <a14:foregroundMark x1="4473" y1="90256" x2="5911" y2="96006"/>
                        <a14:foregroundMark x1="5751" y1="90895" x2="9265" y2="92971"/>
                        <a14:foregroundMark x1="80511" y1="45527" x2="87859" y2="65655"/>
                        <a14:foregroundMark x1="75080" y1="51438" x2="83387" y2="65176"/>
                        <a14:foregroundMark x1="80351" y1="53355" x2="86422" y2="61981"/>
                        <a14:foregroundMark x1="88019" y1="7668" x2="94249" y2="27316"/>
                        <a14:foregroundMark x1="95847" y1="14537" x2="90415" y2="31310"/>
                        <a14:foregroundMark x1="86262" y1="4153" x2="77316" y2="17891"/>
                        <a14:foregroundMark x1="86741" y1="8466" x2="96006" y2="24601"/>
                        <a14:foregroundMark x1="94728" y1="10224" x2="99361" y2="27316"/>
                        <a14:foregroundMark x1="95687" y1="20128" x2="94249" y2="44569"/>
                        <a14:foregroundMark x1="88339" y1="33387" x2="92492" y2="59585"/>
                        <a14:foregroundMark x1="60224" y1="13738" x2="89617" y2="7188"/>
                        <a14:foregroundMark x1="82588" y1="8307" x2="95847" y2="8626"/>
                        <a14:foregroundMark x1="66454" y1="5431" x2="84026" y2="4313"/>
                        <a14:foregroundMark x1="93291" y1="59744" x2="96805" y2="90415"/>
                        <a14:foregroundMark x1="80831" y1="86422" x2="89137" y2="94249"/>
                        <a14:foregroundMark x1="95367" y1="90415" x2="95527" y2="94728"/>
                        <a14:backgroundMark x1="55431" y1="39137" x2="56709" y2="41534"/>
                        <a14:backgroundMark x1="55591" y1="40895" x2="57987" y2="44888"/>
                        <a14:backgroundMark x1="58466" y1="46006" x2="60224" y2="49201"/>
                        <a14:backgroundMark x1="58466" y1="43131" x2="60863" y2="48722"/>
                        <a14:backgroundMark x1="61502" y1="52077" x2="62300" y2="53834"/>
                      </a14:backgroundRemoval>
                    </a14:imgEffect>
                  </a14:imgLayer>
                </a14:imgProps>
              </a:ext>
              <a:ext uri="{28A0092B-C50C-407E-A947-70E740481C1C}">
                <a14:useLocalDpi xmlns:a14="http://schemas.microsoft.com/office/drawing/2010/main" val="0"/>
              </a:ext>
            </a:extLst>
          </a:blip>
          <a:srcRect/>
          <a:stretch>
            <a:fillRect/>
          </a:stretch>
        </p:blipFill>
        <p:spPr bwMode="auto">
          <a:xfrm>
            <a:off x="4057844" y="7394521"/>
            <a:ext cx="4149024" cy="4149024"/>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78B5EEBF-ACCD-5DE5-2DE4-B2B16466F6C1}"/>
              </a:ext>
            </a:extLst>
          </p:cNvPr>
          <p:cNvSpPr txBox="1"/>
          <p:nvPr/>
        </p:nvSpPr>
        <p:spPr>
          <a:xfrm>
            <a:off x="1881590" y="-1297181"/>
            <a:ext cx="8551179" cy="984885"/>
          </a:xfrm>
          <a:prstGeom prst="rect">
            <a:avLst/>
          </a:prstGeom>
          <a:noFill/>
        </p:spPr>
        <p:txBody>
          <a:bodyPr wrap="square" lIns="0" tIns="0" rIns="0" bIns="0" rtlCol="0">
            <a:spAutoFit/>
          </a:bodyPr>
          <a:lstStyle/>
          <a:p>
            <a:pPr algn="ctr"/>
            <a:r>
              <a:rPr lang="vi-VN" sz="3200" dirty="0">
                <a:solidFill>
                  <a:schemeClr val="tx1">
                    <a:lumMod val="85000"/>
                    <a:lumOff val="15000"/>
                  </a:schemeClr>
                </a:solidFill>
                <a:latin typeface="#9Slide07 Cadena" panose="02000503000000020004" pitchFamily="2" charset="0"/>
              </a:rPr>
              <a:t>Vì sao thanh nam châm khi treo tự do luôn chỉ hướng Bắc - Nam?</a:t>
            </a:r>
            <a:endParaRPr lang="en-US" sz="3200" dirty="0">
              <a:solidFill>
                <a:schemeClr val="tx1">
                  <a:lumMod val="85000"/>
                  <a:lumOff val="15000"/>
                </a:schemeClr>
              </a:solidFill>
              <a:latin typeface="#9Slide07 Cadena" panose="02000503000000020004" pitchFamily="2" charset="0"/>
            </a:endParaRPr>
          </a:p>
        </p:txBody>
      </p:sp>
    </p:spTree>
    <p:extLst>
      <p:ext uri="{BB962C8B-B14F-4D97-AF65-F5344CB8AC3E}">
        <p14:creationId xmlns:p14="http://schemas.microsoft.com/office/powerpoint/2010/main" val="8801667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Diamond 20">
            <a:extLst>
              <a:ext uri="{FF2B5EF4-FFF2-40B4-BE49-F238E27FC236}">
                <a16:creationId xmlns:a16="http://schemas.microsoft.com/office/drawing/2014/main" id="{C4FE4BD3-80D7-497B-9522-71D9B6998315}"/>
              </a:ext>
            </a:extLst>
          </p:cNvPr>
          <p:cNvSpPr/>
          <p:nvPr/>
        </p:nvSpPr>
        <p:spPr>
          <a:xfrm flipH="1">
            <a:off x="12771764" y="-840962"/>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2" name="Diamond 21">
            <a:extLst>
              <a:ext uri="{FF2B5EF4-FFF2-40B4-BE49-F238E27FC236}">
                <a16:creationId xmlns:a16="http://schemas.microsoft.com/office/drawing/2014/main" id="{3A69B1D9-18B4-4F28-BFDF-EA20D4B5920E}"/>
              </a:ext>
            </a:extLst>
          </p:cNvPr>
          <p:cNvSpPr/>
          <p:nvPr/>
        </p:nvSpPr>
        <p:spPr>
          <a:xfrm rot="16200000" flipH="1">
            <a:off x="13411545" y="1598085"/>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3" name="Diamond 22">
            <a:extLst>
              <a:ext uri="{FF2B5EF4-FFF2-40B4-BE49-F238E27FC236}">
                <a16:creationId xmlns:a16="http://schemas.microsoft.com/office/drawing/2014/main" id="{D4D34FBD-EDCA-4AF0-92E7-36F58A86F979}"/>
              </a:ext>
            </a:extLst>
          </p:cNvPr>
          <p:cNvSpPr/>
          <p:nvPr/>
        </p:nvSpPr>
        <p:spPr>
          <a:xfrm flipH="1">
            <a:off x="12771764" y="4042107"/>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5" name="TextBox 24">
            <a:extLst>
              <a:ext uri="{FF2B5EF4-FFF2-40B4-BE49-F238E27FC236}">
                <a16:creationId xmlns:a16="http://schemas.microsoft.com/office/drawing/2014/main" id="{C41C38F6-B809-42DB-876F-B52DF66AD8BD}"/>
              </a:ext>
            </a:extLst>
          </p:cNvPr>
          <p:cNvSpPr txBox="1"/>
          <p:nvPr/>
        </p:nvSpPr>
        <p:spPr>
          <a:xfrm>
            <a:off x="2531845" y="4709642"/>
            <a:ext cx="2924055" cy="984885"/>
          </a:xfrm>
          <a:prstGeom prst="rect">
            <a:avLst/>
          </a:prstGeom>
          <a:noFill/>
        </p:spPr>
        <p:txBody>
          <a:bodyPr wrap="square" lIns="0" tIns="0" rIns="0" bIns="0" rtlCol="0">
            <a:spAutoFit/>
          </a:bodyPr>
          <a:lstStyle/>
          <a:p>
            <a:pPr algn="ctr"/>
            <a:r>
              <a:rPr lang="vi-VN" sz="3200" dirty="0">
                <a:solidFill>
                  <a:schemeClr val="tx1">
                    <a:lumMod val="85000"/>
                    <a:lumOff val="15000"/>
                  </a:schemeClr>
                </a:solidFill>
                <a:latin typeface="#9Slide07 Cadena" panose="02000503000000020004" pitchFamily="2" charset="0"/>
              </a:rPr>
              <a:t>Mô tả từ trường Trái Đất</a:t>
            </a:r>
            <a:endParaRPr lang="en-US" sz="3200" dirty="0">
              <a:solidFill>
                <a:schemeClr val="tx1">
                  <a:lumMod val="85000"/>
                  <a:lumOff val="15000"/>
                </a:schemeClr>
              </a:solidFill>
              <a:latin typeface="#9Slide07 Cadena" panose="02000503000000020004" pitchFamily="2" charset="0"/>
            </a:endParaRPr>
          </a:p>
        </p:txBody>
      </p:sp>
      <p:sp>
        <p:nvSpPr>
          <p:cNvPr id="27" name="TextBox 26">
            <a:extLst>
              <a:ext uri="{FF2B5EF4-FFF2-40B4-BE49-F238E27FC236}">
                <a16:creationId xmlns:a16="http://schemas.microsoft.com/office/drawing/2014/main" id="{E18DF500-9789-46D6-B941-9D54DE065B35}"/>
              </a:ext>
            </a:extLst>
          </p:cNvPr>
          <p:cNvSpPr txBox="1"/>
          <p:nvPr/>
        </p:nvSpPr>
        <p:spPr>
          <a:xfrm>
            <a:off x="6368740" y="4714204"/>
            <a:ext cx="3371531" cy="492443"/>
          </a:xfrm>
          <a:prstGeom prst="rect">
            <a:avLst/>
          </a:prstGeom>
          <a:noFill/>
        </p:spPr>
        <p:txBody>
          <a:bodyPr wrap="square" lIns="0" tIns="0" rIns="0" bIns="0" rtlCol="0">
            <a:spAutoFit/>
          </a:bodyPr>
          <a:lstStyle/>
          <a:p>
            <a:pPr algn="ctr"/>
            <a:r>
              <a:rPr lang="vi-VN" sz="3200" dirty="0">
                <a:solidFill>
                  <a:schemeClr val="tx1">
                    <a:lumMod val="85000"/>
                    <a:lumOff val="15000"/>
                  </a:schemeClr>
                </a:solidFill>
                <a:latin typeface="#9Slide07 Cadena" panose="02000503000000020004" pitchFamily="2" charset="0"/>
              </a:rPr>
              <a:t>La bàn</a:t>
            </a:r>
            <a:endParaRPr lang="en-US" sz="3200" dirty="0">
              <a:solidFill>
                <a:schemeClr val="tx1">
                  <a:lumMod val="85000"/>
                  <a:lumOff val="15000"/>
                </a:schemeClr>
              </a:solidFill>
              <a:latin typeface="#9Slide07 Cadena" panose="02000503000000020004" pitchFamily="2" charset="0"/>
            </a:endParaRPr>
          </a:p>
        </p:txBody>
      </p:sp>
      <p:sp>
        <p:nvSpPr>
          <p:cNvPr id="28" name="Rectangle 27">
            <a:extLst>
              <a:ext uri="{FF2B5EF4-FFF2-40B4-BE49-F238E27FC236}">
                <a16:creationId xmlns:a16="http://schemas.microsoft.com/office/drawing/2014/main" id="{3FDAB4CA-413C-4987-AE98-F4321306C71B}"/>
              </a:ext>
            </a:extLst>
          </p:cNvPr>
          <p:cNvSpPr/>
          <p:nvPr/>
        </p:nvSpPr>
        <p:spPr>
          <a:xfrm>
            <a:off x="16170464" y="2769740"/>
            <a:ext cx="9037262" cy="18377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lumMod val="85000"/>
                    <a:lumOff val="15000"/>
                  </a:schemeClr>
                </a:solidFill>
                <a:latin typeface="#9Slide03 Arima Madurai Black" panose="00000A00000000000000" pitchFamily="2" charset="0"/>
              </a:rPr>
              <a:t>Nhớ</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lại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kiến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thức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về</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tính</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nam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châm</a:t>
            </a:r>
            <a:r>
              <a:rPr lang="en-US" sz="2800" dirty="0">
                <a:solidFill>
                  <a:schemeClr val="tx1">
                    <a:lumMod val="85000"/>
                    <a:lumOff val="15000"/>
                  </a:schemeClr>
                </a:solidFill>
                <a:latin typeface="#9Slide03 Arima Madurai Black" panose="00000A00000000000000" pitchFamily="2" charset="0"/>
              </a:rPr>
              <a:t> ở </a:t>
            </a:r>
            <a:r>
              <a:rPr lang="en-US" sz="2800" dirty="0" err="1">
                <a:solidFill>
                  <a:schemeClr val="tx1">
                    <a:lumMod val="85000"/>
                    <a:lumOff val="15000"/>
                  </a:schemeClr>
                </a:solidFill>
                <a:latin typeface="#9Slide03 Arima Madurai Black" panose="00000A00000000000000" pitchFamily="2" charset="0"/>
              </a:rPr>
              <a:t>lớp</a:t>
            </a:r>
            <a:r>
              <a:rPr lang="en-US" sz="2800" dirty="0">
                <a:solidFill>
                  <a:schemeClr val="tx1">
                    <a:lumMod val="85000"/>
                    <a:lumOff val="15000"/>
                  </a:schemeClr>
                </a:solidFill>
                <a:latin typeface="#9Slide03 Arima Madurai Black" panose="00000A00000000000000" pitchFamily="2" charset="0"/>
              </a:rPr>
              <a:t> 5 </a:t>
            </a:r>
            <a:r>
              <a:rPr lang="en-US" sz="2800" dirty="0" err="1">
                <a:solidFill>
                  <a:schemeClr val="tx1">
                    <a:lumMod val="85000"/>
                    <a:lumOff val="15000"/>
                  </a:schemeClr>
                </a:solidFill>
                <a:latin typeface="#9Slide03 Arima Madurai Black" panose="00000A00000000000000" pitchFamily="2" charset="0"/>
              </a:rPr>
              <a:t>và</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lớp</a:t>
            </a:r>
            <a:r>
              <a:rPr lang="en-US" sz="2800" dirty="0">
                <a:solidFill>
                  <a:schemeClr val="tx1">
                    <a:lumMod val="85000"/>
                    <a:lumOff val="15000"/>
                  </a:schemeClr>
                </a:solidFill>
                <a:latin typeface="#9Slide03 Arima Madurai Black" panose="00000A00000000000000" pitchFamily="2" charset="0"/>
              </a:rPr>
              <a:t> 7,</a:t>
            </a:r>
          </a:p>
          <a:p>
            <a:pPr algn="just"/>
            <a:r>
              <a:rPr lang="en-US" sz="2800" dirty="0" err="1">
                <a:solidFill>
                  <a:schemeClr val="tx1">
                    <a:lumMod val="85000"/>
                    <a:lumOff val="15000"/>
                  </a:schemeClr>
                </a:solidFill>
                <a:latin typeface="#9Slide03 Arima Madurai Black" panose="00000A00000000000000" pitchFamily="2" charset="0"/>
              </a:rPr>
              <a:t>hãy</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đề</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xuất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và</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thực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hiện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một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thí</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nghiệm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để</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phát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hiện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xem</a:t>
            </a:r>
            <a:r>
              <a:rPr lang="en-US" sz="2800" dirty="0">
                <a:solidFill>
                  <a:schemeClr val="tx1">
                    <a:lumMod val="85000"/>
                    <a:lumOff val="15000"/>
                  </a:schemeClr>
                </a:solidFill>
                <a:latin typeface="#9Slide03 Arima Madurai Black" panose="00000A00000000000000" pitchFamily="2" charset="0"/>
              </a:rPr>
              <a:t> </a:t>
            </a:r>
          </a:p>
          <a:p>
            <a:pPr algn="just"/>
            <a:r>
              <a:rPr lang="en-US" sz="2800" dirty="0" err="1">
                <a:solidFill>
                  <a:schemeClr val="tx1">
                    <a:lumMod val="85000"/>
                    <a:lumOff val="15000"/>
                  </a:schemeClr>
                </a:solidFill>
                <a:latin typeface="#9Slide03 Arima Madurai Black" panose="00000A00000000000000" pitchFamily="2" charset="0"/>
              </a:rPr>
              <a:t>một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thanh</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kim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loại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có</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phải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là</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nam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châm</a:t>
            </a:r>
            <a:r>
              <a:rPr lang="en-US" sz="2800" dirty="0">
                <a:solidFill>
                  <a:schemeClr val="tx1">
                    <a:lumMod val="85000"/>
                    <a:lumOff val="15000"/>
                  </a:schemeClr>
                </a:solidFill>
                <a:latin typeface="#9Slide03 Arima Madurai Black" panose="00000A00000000000000" pitchFamily="2" charset="0"/>
              </a:rPr>
              <a:t> hay </a:t>
            </a:r>
            <a:r>
              <a:rPr lang="en-US" sz="2800" dirty="0" err="1">
                <a:solidFill>
                  <a:schemeClr val="tx1">
                    <a:lumMod val="85000"/>
                    <a:lumOff val="15000"/>
                  </a:schemeClr>
                </a:solidFill>
                <a:latin typeface="#9Slide03 Arima Madurai Black" panose="00000A00000000000000" pitchFamily="2" charset="0"/>
              </a:rPr>
              <a:t>không</a:t>
            </a:r>
            <a:r>
              <a:rPr lang="en-US" sz="2800" dirty="0">
                <a:solidFill>
                  <a:schemeClr val="tx1">
                    <a:lumMod val="85000"/>
                    <a:lumOff val="15000"/>
                  </a:schemeClr>
                </a:solidFill>
                <a:latin typeface="#9Slide03 Arima Madurai Black" panose="00000A00000000000000" pitchFamily="2" charset="0"/>
              </a:rPr>
              <a:t>.</a:t>
            </a:r>
          </a:p>
        </p:txBody>
      </p:sp>
      <p:sp>
        <p:nvSpPr>
          <p:cNvPr id="29" name="Oval 28">
            <a:extLst>
              <a:ext uri="{FF2B5EF4-FFF2-40B4-BE49-F238E27FC236}">
                <a16:creationId xmlns:a16="http://schemas.microsoft.com/office/drawing/2014/main" id="{EAFA11D3-0D44-478D-9B99-C3AA4FD9A3C9}"/>
              </a:ext>
            </a:extLst>
          </p:cNvPr>
          <p:cNvSpPr/>
          <p:nvPr/>
        </p:nvSpPr>
        <p:spPr>
          <a:xfrm>
            <a:off x="14851768" y="3075395"/>
            <a:ext cx="1143000" cy="1143000"/>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6">
                    <a:lumMod val="75000"/>
                  </a:schemeClr>
                </a:solidFill>
                <a:latin typeface="#9Slide07 Cadena" panose="02000503000000020004" pitchFamily="2" charset="0"/>
              </a:rPr>
              <a:t>C1</a:t>
            </a:r>
          </a:p>
        </p:txBody>
      </p:sp>
      <p:sp>
        <p:nvSpPr>
          <p:cNvPr id="30" name="Rectangle 29">
            <a:extLst>
              <a:ext uri="{FF2B5EF4-FFF2-40B4-BE49-F238E27FC236}">
                <a16:creationId xmlns:a16="http://schemas.microsoft.com/office/drawing/2014/main" id="{6E7DFBED-91B7-493B-A149-08115E454AF0}"/>
              </a:ext>
            </a:extLst>
          </p:cNvPr>
          <p:cNvSpPr/>
          <p:nvPr/>
        </p:nvSpPr>
        <p:spPr>
          <a:xfrm>
            <a:off x="-6520224" y="1360214"/>
            <a:ext cx="3334686" cy="91982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85000"/>
                    <a:lumOff val="15000"/>
                  </a:schemeClr>
                </a:solidFill>
                <a:latin typeface="#9Slide07 Cadena" panose="02000503000000020004" pitchFamily="2" charset="0"/>
              </a:rPr>
              <a:t>1. </a:t>
            </a:r>
            <a:r>
              <a:rPr lang="en-US" sz="3200" dirty="0" err="1">
                <a:solidFill>
                  <a:schemeClr val="tx1">
                    <a:lumMod val="85000"/>
                    <a:lumOff val="15000"/>
                  </a:schemeClr>
                </a:solidFill>
                <a:latin typeface="#9Slide07 Cadena" panose="02000503000000020004" pitchFamily="2" charset="0"/>
              </a:rPr>
              <a:t>Thí</a:t>
            </a:r>
            <a:r>
              <a:rPr lang="en-US" sz="3200" dirty="0">
                <a:solidFill>
                  <a:schemeClr val="tx1">
                    <a:lumMod val="85000"/>
                    <a:lumOff val="15000"/>
                  </a:schemeClr>
                </a:solidFill>
                <a:latin typeface="#9Slide07 Cadena" panose="02000503000000020004" pitchFamily="2" charset="0"/>
              </a:rPr>
              <a:t> </a:t>
            </a:r>
            <a:r>
              <a:rPr lang="en-US" sz="3200" dirty="0" err="1">
                <a:solidFill>
                  <a:schemeClr val="tx1">
                    <a:lumMod val="85000"/>
                    <a:lumOff val="15000"/>
                  </a:schemeClr>
                </a:solidFill>
                <a:latin typeface="#9Slide07 Cadena" panose="02000503000000020004" pitchFamily="2" charset="0"/>
              </a:rPr>
              <a:t>nghiệm</a:t>
            </a:r>
            <a:endParaRPr lang="en-US" sz="3200" dirty="0">
              <a:solidFill>
                <a:schemeClr val="tx1">
                  <a:lumMod val="85000"/>
                  <a:lumOff val="15000"/>
                </a:schemeClr>
              </a:solidFill>
              <a:latin typeface="#9Slide07 Cadena" panose="02000503000000020004" pitchFamily="2" charset="0"/>
            </a:endParaRPr>
          </a:p>
        </p:txBody>
      </p:sp>
      <p:sp>
        <p:nvSpPr>
          <p:cNvPr id="5" name="Diamond 4">
            <a:extLst>
              <a:ext uri="{FF2B5EF4-FFF2-40B4-BE49-F238E27FC236}">
                <a16:creationId xmlns:a16="http://schemas.microsoft.com/office/drawing/2014/main" id="{8D2559B5-2821-4CDA-8B47-0A78B0C4BEEF}"/>
              </a:ext>
            </a:extLst>
          </p:cNvPr>
          <p:cNvSpPr/>
          <p:nvPr/>
        </p:nvSpPr>
        <p:spPr>
          <a:xfrm>
            <a:off x="-4507893" y="-1322848"/>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4" name="Diamond 13">
            <a:extLst>
              <a:ext uri="{FF2B5EF4-FFF2-40B4-BE49-F238E27FC236}">
                <a16:creationId xmlns:a16="http://schemas.microsoft.com/office/drawing/2014/main" id="{EEF7D5E4-A5CC-4F16-96ED-09E9753B4A73}"/>
              </a:ext>
            </a:extLst>
          </p:cNvPr>
          <p:cNvSpPr/>
          <p:nvPr/>
        </p:nvSpPr>
        <p:spPr>
          <a:xfrm rot="5400000">
            <a:off x="-5147674" y="1116199"/>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5" name="Diamond 14">
            <a:extLst>
              <a:ext uri="{FF2B5EF4-FFF2-40B4-BE49-F238E27FC236}">
                <a16:creationId xmlns:a16="http://schemas.microsoft.com/office/drawing/2014/main" id="{12D830A3-0E2E-4B40-9542-7DE6658F6A2C}"/>
              </a:ext>
            </a:extLst>
          </p:cNvPr>
          <p:cNvSpPr/>
          <p:nvPr/>
        </p:nvSpPr>
        <p:spPr>
          <a:xfrm>
            <a:off x="-4507893" y="3560221"/>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31" name="Picture 2" descr="Metal bar png » PNG Image">
            <a:extLst>
              <a:ext uri="{FF2B5EF4-FFF2-40B4-BE49-F238E27FC236}">
                <a16:creationId xmlns:a16="http://schemas.microsoft.com/office/drawing/2014/main" id="{0CB65EFA-333E-4159-805D-4366AFE898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00000">
            <a:off x="2365299" y="8255422"/>
            <a:ext cx="4303944" cy="206589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Metal bar png » PNG Image">
            <a:extLst>
              <a:ext uri="{FF2B5EF4-FFF2-40B4-BE49-F238E27FC236}">
                <a16:creationId xmlns:a16="http://schemas.microsoft.com/office/drawing/2014/main" id="{6673B4BE-6448-4EC0-97D0-745B5C341B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00000">
            <a:off x="2365298" y="8257775"/>
            <a:ext cx="4303944" cy="206589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E331AADB-46AA-7249-62EF-C2E98354F4E8}"/>
              </a:ext>
            </a:extLst>
          </p:cNvPr>
          <p:cNvSpPr txBox="1"/>
          <p:nvPr/>
        </p:nvSpPr>
        <p:spPr>
          <a:xfrm>
            <a:off x="12734597" y="-551336"/>
            <a:ext cx="1955664" cy="830997"/>
          </a:xfrm>
          <a:prstGeom prst="rect">
            <a:avLst/>
          </a:prstGeom>
          <a:noFill/>
        </p:spPr>
        <p:txBody>
          <a:bodyPr wrap="none" lIns="0" tIns="0" rIns="0" bIns="0" rtlCol="0">
            <a:spAutoFit/>
          </a:bodyPr>
          <a:lstStyle/>
          <a:p>
            <a:pPr algn="l"/>
            <a:r>
              <a:rPr lang="en-US" sz="5400" dirty="0">
                <a:solidFill>
                  <a:schemeClr val="tx1">
                    <a:lumMod val="85000"/>
                    <a:lumOff val="15000"/>
                  </a:schemeClr>
                </a:solidFill>
                <a:latin typeface="#9Slide07 Cadena" panose="02000503000000020004" pitchFamily="2" charset="0"/>
              </a:rPr>
              <a:t>Bài 20</a:t>
            </a:r>
          </a:p>
        </p:txBody>
      </p:sp>
      <p:pic>
        <p:nvPicPr>
          <p:cNvPr id="33" name="Picture 32">
            <a:extLst>
              <a:ext uri="{FF2B5EF4-FFF2-40B4-BE49-F238E27FC236}">
                <a16:creationId xmlns:a16="http://schemas.microsoft.com/office/drawing/2014/main" id="{0F4C847E-3A12-85CE-9C9B-FD9B54F424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667" y="4663956"/>
            <a:ext cx="3071560" cy="2808961"/>
          </a:xfrm>
          <a:prstGeom prst="rect">
            <a:avLst/>
          </a:prstGeom>
        </p:spPr>
      </p:pic>
      <p:sp>
        <p:nvSpPr>
          <p:cNvPr id="34" name="TextBox 33">
            <a:extLst>
              <a:ext uri="{FF2B5EF4-FFF2-40B4-BE49-F238E27FC236}">
                <a16:creationId xmlns:a16="http://schemas.microsoft.com/office/drawing/2014/main" id="{FBE63F70-7796-AF62-0FFB-0DFFEF57D6D0}"/>
              </a:ext>
            </a:extLst>
          </p:cNvPr>
          <p:cNvSpPr txBox="1"/>
          <p:nvPr/>
        </p:nvSpPr>
        <p:spPr>
          <a:xfrm>
            <a:off x="2668718" y="639287"/>
            <a:ext cx="6854564" cy="738664"/>
          </a:xfrm>
          <a:prstGeom prst="rect">
            <a:avLst/>
          </a:prstGeom>
          <a:noFill/>
        </p:spPr>
        <p:txBody>
          <a:bodyPr wrap="square" lIns="0" tIns="0" rIns="0" bIns="0" rtlCol="0">
            <a:spAutoFit/>
          </a:bodyPr>
          <a:lstStyle/>
          <a:p>
            <a:pPr algn="ctr"/>
            <a:r>
              <a:rPr lang="en-US" sz="4800" dirty="0">
                <a:solidFill>
                  <a:schemeClr val="tx1">
                    <a:lumMod val="85000"/>
                    <a:lumOff val="15000"/>
                  </a:schemeClr>
                </a:solidFill>
                <a:latin typeface="#9Slide07 Cadena" panose="02000503000000020004" pitchFamily="2" charset="0"/>
              </a:rPr>
              <a:t>TỪ TRƯỜNG TRÁI ĐẤT</a:t>
            </a:r>
          </a:p>
        </p:txBody>
      </p:sp>
      <p:sp>
        <p:nvSpPr>
          <p:cNvPr id="35" name="Oval 34">
            <a:extLst>
              <a:ext uri="{FF2B5EF4-FFF2-40B4-BE49-F238E27FC236}">
                <a16:creationId xmlns:a16="http://schemas.microsoft.com/office/drawing/2014/main" id="{1F9E8174-9562-90F8-F68E-5BF26858A9F0}"/>
              </a:ext>
            </a:extLst>
          </p:cNvPr>
          <p:cNvSpPr/>
          <p:nvPr/>
        </p:nvSpPr>
        <p:spPr>
          <a:xfrm rot="5400000">
            <a:off x="3029537" y="2432192"/>
            <a:ext cx="1993619" cy="1993619"/>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7" name="Oval 36">
            <a:extLst>
              <a:ext uri="{FF2B5EF4-FFF2-40B4-BE49-F238E27FC236}">
                <a16:creationId xmlns:a16="http://schemas.microsoft.com/office/drawing/2014/main" id="{7CC2F9DF-DC7C-7E63-F23D-74D7F3E035E8}"/>
              </a:ext>
            </a:extLst>
          </p:cNvPr>
          <p:cNvSpPr/>
          <p:nvPr/>
        </p:nvSpPr>
        <p:spPr>
          <a:xfrm rot="5400000">
            <a:off x="6899147" y="2432190"/>
            <a:ext cx="1993619" cy="1993619"/>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1026" name="Picture 2">
            <a:extLst>
              <a:ext uri="{FF2B5EF4-FFF2-40B4-BE49-F238E27FC236}">
                <a16:creationId xmlns:a16="http://schemas.microsoft.com/office/drawing/2014/main" id="{BF02F639-0F4A-319B-EEE9-6FDD102D9A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7558" y="2720672"/>
            <a:ext cx="1497723" cy="14977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F3597184-7890-0186-D58D-BD690FC412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1694" y="2769740"/>
            <a:ext cx="1368524" cy="1368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20196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53" presetClass="entr" presetSubtype="16" fill="hold" nodeType="withEffect">
                                  <p:stCondLst>
                                    <p:cond delay="25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par>
                          <p:cTn id="15" fill="hold">
                            <p:stCondLst>
                              <p:cond delay="750"/>
                            </p:stCondLst>
                            <p:childTnLst>
                              <p:par>
                                <p:cTn id="16" presetID="47" presetClass="entr" presetSubtype="0" fill="hold" grpId="0"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anim calcmode="lin" valueType="num">
                                      <p:cBhvr>
                                        <p:cTn id="19" dur="500" fill="hold"/>
                                        <p:tgtEl>
                                          <p:spTgt spid="25"/>
                                        </p:tgtEl>
                                        <p:attrNameLst>
                                          <p:attrName>ppt_x</p:attrName>
                                        </p:attrNameLst>
                                      </p:cBhvr>
                                      <p:tavLst>
                                        <p:tav tm="0">
                                          <p:val>
                                            <p:strVal val="#ppt_x"/>
                                          </p:val>
                                        </p:tav>
                                        <p:tav tm="100000">
                                          <p:val>
                                            <p:strVal val="#ppt_x"/>
                                          </p:val>
                                        </p:tav>
                                      </p:tavLst>
                                    </p:anim>
                                    <p:anim calcmode="lin" valueType="num">
                                      <p:cBhvr>
                                        <p:cTn id="20"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p:cTn id="25" dur="500" fill="hold"/>
                                        <p:tgtEl>
                                          <p:spTgt spid="37"/>
                                        </p:tgtEl>
                                        <p:attrNameLst>
                                          <p:attrName>ppt_w</p:attrName>
                                        </p:attrNameLst>
                                      </p:cBhvr>
                                      <p:tavLst>
                                        <p:tav tm="0">
                                          <p:val>
                                            <p:fltVal val="0"/>
                                          </p:val>
                                        </p:tav>
                                        <p:tav tm="100000">
                                          <p:val>
                                            <p:strVal val="#ppt_w"/>
                                          </p:val>
                                        </p:tav>
                                      </p:tavLst>
                                    </p:anim>
                                    <p:anim calcmode="lin" valueType="num">
                                      <p:cBhvr>
                                        <p:cTn id="26" dur="500" fill="hold"/>
                                        <p:tgtEl>
                                          <p:spTgt spid="37"/>
                                        </p:tgtEl>
                                        <p:attrNameLst>
                                          <p:attrName>ppt_h</p:attrName>
                                        </p:attrNameLst>
                                      </p:cBhvr>
                                      <p:tavLst>
                                        <p:tav tm="0">
                                          <p:val>
                                            <p:fltVal val="0"/>
                                          </p:val>
                                        </p:tav>
                                        <p:tav tm="100000">
                                          <p:val>
                                            <p:strVal val="#ppt_h"/>
                                          </p:val>
                                        </p:tav>
                                      </p:tavLst>
                                    </p:anim>
                                    <p:animEffect transition="in" filter="fade">
                                      <p:cBhvr>
                                        <p:cTn id="27" dur="500"/>
                                        <p:tgtEl>
                                          <p:spTgt spid="37"/>
                                        </p:tgtEl>
                                      </p:cBhvr>
                                    </p:animEffect>
                                  </p:childTnLst>
                                </p:cTn>
                              </p:par>
                              <p:par>
                                <p:cTn id="28" presetID="53" presetClass="entr" presetSubtype="16" fill="hold" nodeType="withEffect">
                                  <p:stCondLst>
                                    <p:cond delay="250"/>
                                  </p:stCondLst>
                                  <p:childTnLst>
                                    <p:set>
                                      <p:cBhvr>
                                        <p:cTn id="29" dur="1" fill="hold">
                                          <p:stCondLst>
                                            <p:cond delay="0"/>
                                          </p:stCondLst>
                                        </p:cTn>
                                        <p:tgtEl>
                                          <p:spTgt spid="1030"/>
                                        </p:tgtEl>
                                        <p:attrNameLst>
                                          <p:attrName>style.visibility</p:attrName>
                                        </p:attrNameLst>
                                      </p:cBhvr>
                                      <p:to>
                                        <p:strVal val="visible"/>
                                      </p:to>
                                    </p:set>
                                    <p:anim calcmode="lin" valueType="num">
                                      <p:cBhvr>
                                        <p:cTn id="30" dur="500" fill="hold"/>
                                        <p:tgtEl>
                                          <p:spTgt spid="1030"/>
                                        </p:tgtEl>
                                        <p:attrNameLst>
                                          <p:attrName>ppt_w</p:attrName>
                                        </p:attrNameLst>
                                      </p:cBhvr>
                                      <p:tavLst>
                                        <p:tav tm="0">
                                          <p:val>
                                            <p:fltVal val="0"/>
                                          </p:val>
                                        </p:tav>
                                        <p:tav tm="100000">
                                          <p:val>
                                            <p:strVal val="#ppt_w"/>
                                          </p:val>
                                        </p:tav>
                                      </p:tavLst>
                                    </p:anim>
                                    <p:anim calcmode="lin" valueType="num">
                                      <p:cBhvr>
                                        <p:cTn id="31" dur="500" fill="hold"/>
                                        <p:tgtEl>
                                          <p:spTgt spid="1030"/>
                                        </p:tgtEl>
                                        <p:attrNameLst>
                                          <p:attrName>ppt_h</p:attrName>
                                        </p:attrNameLst>
                                      </p:cBhvr>
                                      <p:tavLst>
                                        <p:tav tm="0">
                                          <p:val>
                                            <p:fltVal val="0"/>
                                          </p:val>
                                        </p:tav>
                                        <p:tav tm="100000">
                                          <p:val>
                                            <p:strVal val="#ppt_h"/>
                                          </p:val>
                                        </p:tav>
                                      </p:tavLst>
                                    </p:anim>
                                    <p:animEffect transition="in" filter="fade">
                                      <p:cBhvr>
                                        <p:cTn id="32" dur="500"/>
                                        <p:tgtEl>
                                          <p:spTgt spid="1030"/>
                                        </p:tgtEl>
                                      </p:cBhvr>
                                    </p:animEffect>
                                  </p:childTnLst>
                                </p:cTn>
                              </p:par>
                            </p:childTnLst>
                          </p:cTn>
                        </p:par>
                        <p:par>
                          <p:cTn id="33" fill="hold">
                            <p:stCondLst>
                              <p:cond delay="750"/>
                            </p:stCondLst>
                            <p:childTnLst>
                              <p:par>
                                <p:cTn id="34" presetID="47" presetClass="entr" presetSubtype="0" fill="hold" grpId="0"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anim calcmode="lin" valueType="num">
                                      <p:cBhvr>
                                        <p:cTn id="37" dur="500" fill="hold"/>
                                        <p:tgtEl>
                                          <p:spTgt spid="27"/>
                                        </p:tgtEl>
                                        <p:attrNameLst>
                                          <p:attrName>ppt_x</p:attrName>
                                        </p:attrNameLst>
                                      </p:cBhvr>
                                      <p:tavLst>
                                        <p:tav tm="0">
                                          <p:val>
                                            <p:strVal val="#ppt_x"/>
                                          </p:val>
                                        </p:tav>
                                        <p:tav tm="100000">
                                          <p:val>
                                            <p:strVal val="#ppt_x"/>
                                          </p:val>
                                        </p:tav>
                                      </p:tavLst>
                                    </p:anim>
                                    <p:anim calcmode="lin" valueType="num">
                                      <p:cBhvr>
                                        <p:cTn id="38" dur="5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35" grpId="0" animBg="1"/>
      <p:bldP spid="37"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Diamond 20">
            <a:extLst>
              <a:ext uri="{FF2B5EF4-FFF2-40B4-BE49-F238E27FC236}">
                <a16:creationId xmlns:a16="http://schemas.microsoft.com/office/drawing/2014/main" id="{C4FE4BD3-80D7-497B-9522-71D9B6998315}"/>
              </a:ext>
            </a:extLst>
          </p:cNvPr>
          <p:cNvSpPr/>
          <p:nvPr/>
        </p:nvSpPr>
        <p:spPr>
          <a:xfrm flipH="1">
            <a:off x="10611084" y="-996869"/>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2" name="Diamond 21">
            <a:extLst>
              <a:ext uri="{FF2B5EF4-FFF2-40B4-BE49-F238E27FC236}">
                <a16:creationId xmlns:a16="http://schemas.microsoft.com/office/drawing/2014/main" id="{3A69B1D9-18B4-4F28-BFDF-EA20D4B5920E}"/>
              </a:ext>
            </a:extLst>
          </p:cNvPr>
          <p:cNvSpPr/>
          <p:nvPr/>
        </p:nvSpPr>
        <p:spPr>
          <a:xfrm rot="16200000" flipH="1">
            <a:off x="11250865" y="1442178"/>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3" name="Diamond 22">
            <a:extLst>
              <a:ext uri="{FF2B5EF4-FFF2-40B4-BE49-F238E27FC236}">
                <a16:creationId xmlns:a16="http://schemas.microsoft.com/office/drawing/2014/main" id="{D4D34FBD-EDCA-4AF0-92E7-36F58A86F979}"/>
              </a:ext>
            </a:extLst>
          </p:cNvPr>
          <p:cNvSpPr/>
          <p:nvPr/>
        </p:nvSpPr>
        <p:spPr>
          <a:xfrm flipH="1">
            <a:off x="10611084" y="3886200"/>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8" name="Rectangle 27">
            <a:extLst>
              <a:ext uri="{FF2B5EF4-FFF2-40B4-BE49-F238E27FC236}">
                <a16:creationId xmlns:a16="http://schemas.microsoft.com/office/drawing/2014/main" id="{3FDAB4CA-413C-4987-AE98-F4321306C71B}"/>
              </a:ext>
            </a:extLst>
          </p:cNvPr>
          <p:cNvSpPr/>
          <p:nvPr/>
        </p:nvSpPr>
        <p:spPr>
          <a:xfrm>
            <a:off x="16170464" y="2769740"/>
            <a:ext cx="9037262" cy="18377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lumMod val="85000"/>
                    <a:lumOff val="15000"/>
                  </a:schemeClr>
                </a:solidFill>
                <a:latin typeface="#9Slide03 Arima Madurai Black" panose="00000A00000000000000" pitchFamily="2" charset="0"/>
              </a:rPr>
              <a:t>Nhớ</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lại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kiến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thức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về</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tính</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nam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châm</a:t>
            </a:r>
            <a:r>
              <a:rPr lang="en-US" sz="2800" dirty="0">
                <a:solidFill>
                  <a:schemeClr val="tx1">
                    <a:lumMod val="85000"/>
                    <a:lumOff val="15000"/>
                  </a:schemeClr>
                </a:solidFill>
                <a:latin typeface="#9Slide03 Arima Madurai Black" panose="00000A00000000000000" pitchFamily="2" charset="0"/>
              </a:rPr>
              <a:t> ở </a:t>
            </a:r>
            <a:r>
              <a:rPr lang="en-US" sz="2800" dirty="0" err="1">
                <a:solidFill>
                  <a:schemeClr val="tx1">
                    <a:lumMod val="85000"/>
                    <a:lumOff val="15000"/>
                  </a:schemeClr>
                </a:solidFill>
                <a:latin typeface="#9Slide03 Arima Madurai Black" panose="00000A00000000000000" pitchFamily="2" charset="0"/>
              </a:rPr>
              <a:t>lớp</a:t>
            </a:r>
            <a:r>
              <a:rPr lang="en-US" sz="2800" dirty="0">
                <a:solidFill>
                  <a:schemeClr val="tx1">
                    <a:lumMod val="85000"/>
                    <a:lumOff val="15000"/>
                  </a:schemeClr>
                </a:solidFill>
                <a:latin typeface="#9Slide03 Arima Madurai Black" panose="00000A00000000000000" pitchFamily="2" charset="0"/>
              </a:rPr>
              <a:t> 5 </a:t>
            </a:r>
            <a:r>
              <a:rPr lang="en-US" sz="2800" dirty="0" err="1">
                <a:solidFill>
                  <a:schemeClr val="tx1">
                    <a:lumMod val="85000"/>
                    <a:lumOff val="15000"/>
                  </a:schemeClr>
                </a:solidFill>
                <a:latin typeface="#9Slide03 Arima Madurai Black" panose="00000A00000000000000" pitchFamily="2" charset="0"/>
              </a:rPr>
              <a:t>và</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lớp</a:t>
            </a:r>
            <a:r>
              <a:rPr lang="en-US" sz="2800" dirty="0">
                <a:solidFill>
                  <a:schemeClr val="tx1">
                    <a:lumMod val="85000"/>
                    <a:lumOff val="15000"/>
                  </a:schemeClr>
                </a:solidFill>
                <a:latin typeface="#9Slide03 Arima Madurai Black" panose="00000A00000000000000" pitchFamily="2" charset="0"/>
              </a:rPr>
              <a:t> 7,</a:t>
            </a:r>
          </a:p>
          <a:p>
            <a:pPr algn="just"/>
            <a:r>
              <a:rPr lang="en-US" sz="2800" dirty="0" err="1">
                <a:solidFill>
                  <a:schemeClr val="tx1">
                    <a:lumMod val="85000"/>
                    <a:lumOff val="15000"/>
                  </a:schemeClr>
                </a:solidFill>
                <a:latin typeface="#9Slide03 Arima Madurai Black" panose="00000A00000000000000" pitchFamily="2" charset="0"/>
              </a:rPr>
              <a:t>hãy</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đề</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xuất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và</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thực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hiện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một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thí</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nghiệm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để</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phát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hiện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xem</a:t>
            </a:r>
            <a:r>
              <a:rPr lang="en-US" sz="2800" dirty="0">
                <a:solidFill>
                  <a:schemeClr val="tx1">
                    <a:lumMod val="85000"/>
                    <a:lumOff val="15000"/>
                  </a:schemeClr>
                </a:solidFill>
                <a:latin typeface="#9Slide03 Arima Madurai Black" panose="00000A00000000000000" pitchFamily="2" charset="0"/>
              </a:rPr>
              <a:t> </a:t>
            </a:r>
          </a:p>
          <a:p>
            <a:pPr algn="just"/>
            <a:r>
              <a:rPr lang="en-US" sz="2800" dirty="0" err="1">
                <a:solidFill>
                  <a:schemeClr val="tx1">
                    <a:lumMod val="85000"/>
                    <a:lumOff val="15000"/>
                  </a:schemeClr>
                </a:solidFill>
                <a:latin typeface="#9Slide03 Arima Madurai Black" panose="00000A00000000000000" pitchFamily="2" charset="0"/>
              </a:rPr>
              <a:t>một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thanh</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kim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loại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có</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phải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là</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nam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châm</a:t>
            </a:r>
            <a:r>
              <a:rPr lang="en-US" sz="2800" dirty="0">
                <a:solidFill>
                  <a:schemeClr val="tx1">
                    <a:lumMod val="85000"/>
                    <a:lumOff val="15000"/>
                  </a:schemeClr>
                </a:solidFill>
                <a:latin typeface="#9Slide03 Arima Madurai Black" panose="00000A00000000000000" pitchFamily="2" charset="0"/>
              </a:rPr>
              <a:t> hay </a:t>
            </a:r>
            <a:r>
              <a:rPr lang="en-US" sz="2800" dirty="0" err="1">
                <a:solidFill>
                  <a:schemeClr val="tx1">
                    <a:lumMod val="85000"/>
                    <a:lumOff val="15000"/>
                  </a:schemeClr>
                </a:solidFill>
                <a:latin typeface="#9Slide03 Arima Madurai Black" panose="00000A00000000000000" pitchFamily="2" charset="0"/>
              </a:rPr>
              <a:t>không</a:t>
            </a:r>
            <a:r>
              <a:rPr lang="en-US" sz="2800" dirty="0">
                <a:solidFill>
                  <a:schemeClr val="tx1">
                    <a:lumMod val="85000"/>
                    <a:lumOff val="15000"/>
                  </a:schemeClr>
                </a:solidFill>
                <a:latin typeface="#9Slide03 Arima Madurai Black" panose="00000A00000000000000" pitchFamily="2" charset="0"/>
              </a:rPr>
              <a:t>.</a:t>
            </a:r>
          </a:p>
        </p:txBody>
      </p:sp>
      <p:sp>
        <p:nvSpPr>
          <p:cNvPr id="29" name="Oval 28">
            <a:extLst>
              <a:ext uri="{FF2B5EF4-FFF2-40B4-BE49-F238E27FC236}">
                <a16:creationId xmlns:a16="http://schemas.microsoft.com/office/drawing/2014/main" id="{EAFA11D3-0D44-478D-9B99-C3AA4FD9A3C9}"/>
              </a:ext>
            </a:extLst>
          </p:cNvPr>
          <p:cNvSpPr/>
          <p:nvPr/>
        </p:nvSpPr>
        <p:spPr>
          <a:xfrm>
            <a:off x="14851768" y="3075395"/>
            <a:ext cx="1143000" cy="1143000"/>
          </a:xfrm>
          <a:prstGeom prst="ellipse">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6">
                    <a:lumMod val="75000"/>
                  </a:schemeClr>
                </a:solidFill>
                <a:latin typeface="#9Slide07 Cadena" panose="02000503000000020004" pitchFamily="2" charset="0"/>
              </a:rPr>
              <a:t>C1</a:t>
            </a:r>
          </a:p>
        </p:txBody>
      </p:sp>
      <p:sp>
        <p:nvSpPr>
          <p:cNvPr id="30" name="Rectangle 29">
            <a:extLst>
              <a:ext uri="{FF2B5EF4-FFF2-40B4-BE49-F238E27FC236}">
                <a16:creationId xmlns:a16="http://schemas.microsoft.com/office/drawing/2014/main" id="{6E7DFBED-91B7-493B-A149-08115E454AF0}"/>
              </a:ext>
            </a:extLst>
          </p:cNvPr>
          <p:cNvSpPr/>
          <p:nvPr/>
        </p:nvSpPr>
        <p:spPr>
          <a:xfrm>
            <a:off x="-6520224" y="1360214"/>
            <a:ext cx="3334686" cy="91982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85000"/>
                    <a:lumOff val="15000"/>
                  </a:schemeClr>
                </a:solidFill>
                <a:latin typeface="#9Slide07 Cadena" panose="02000503000000020004" pitchFamily="2" charset="0"/>
              </a:rPr>
              <a:t>1. </a:t>
            </a:r>
            <a:r>
              <a:rPr lang="en-US" sz="3200" dirty="0" err="1">
                <a:solidFill>
                  <a:schemeClr val="tx1">
                    <a:lumMod val="85000"/>
                    <a:lumOff val="15000"/>
                  </a:schemeClr>
                </a:solidFill>
                <a:latin typeface="#9Slide07 Cadena" panose="02000503000000020004" pitchFamily="2" charset="0"/>
              </a:rPr>
              <a:t>Thí</a:t>
            </a:r>
            <a:r>
              <a:rPr lang="en-US" sz="3200" dirty="0">
                <a:solidFill>
                  <a:schemeClr val="tx1">
                    <a:lumMod val="85000"/>
                    <a:lumOff val="15000"/>
                  </a:schemeClr>
                </a:solidFill>
                <a:latin typeface="#9Slide07 Cadena" panose="02000503000000020004" pitchFamily="2" charset="0"/>
              </a:rPr>
              <a:t> </a:t>
            </a:r>
            <a:r>
              <a:rPr lang="en-US" sz="3200" dirty="0" err="1">
                <a:solidFill>
                  <a:schemeClr val="tx1">
                    <a:lumMod val="85000"/>
                    <a:lumOff val="15000"/>
                  </a:schemeClr>
                </a:solidFill>
                <a:latin typeface="#9Slide07 Cadena" panose="02000503000000020004" pitchFamily="2" charset="0"/>
              </a:rPr>
              <a:t>nghiệm</a:t>
            </a:r>
            <a:endParaRPr lang="en-US" sz="3200" dirty="0">
              <a:solidFill>
                <a:schemeClr val="tx1">
                  <a:lumMod val="85000"/>
                  <a:lumOff val="15000"/>
                </a:schemeClr>
              </a:solidFill>
              <a:latin typeface="#9Slide07 Cadena" panose="02000503000000020004" pitchFamily="2" charset="0"/>
            </a:endParaRPr>
          </a:p>
        </p:txBody>
      </p:sp>
      <p:sp>
        <p:nvSpPr>
          <p:cNvPr id="5" name="Diamond 4">
            <a:extLst>
              <a:ext uri="{FF2B5EF4-FFF2-40B4-BE49-F238E27FC236}">
                <a16:creationId xmlns:a16="http://schemas.microsoft.com/office/drawing/2014/main" id="{8D2559B5-2821-4CDA-8B47-0A78B0C4BEEF}"/>
              </a:ext>
            </a:extLst>
          </p:cNvPr>
          <p:cNvSpPr/>
          <p:nvPr/>
        </p:nvSpPr>
        <p:spPr>
          <a:xfrm>
            <a:off x="-2343355" y="-1068870"/>
            <a:ext cx="3924271" cy="392427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4" name="Diamond 13">
            <a:extLst>
              <a:ext uri="{FF2B5EF4-FFF2-40B4-BE49-F238E27FC236}">
                <a16:creationId xmlns:a16="http://schemas.microsoft.com/office/drawing/2014/main" id="{EEF7D5E4-A5CC-4F16-96ED-09E9753B4A73}"/>
              </a:ext>
            </a:extLst>
          </p:cNvPr>
          <p:cNvSpPr/>
          <p:nvPr/>
        </p:nvSpPr>
        <p:spPr>
          <a:xfrm rot="5400000">
            <a:off x="-2983136" y="1370177"/>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5" name="Diamond 14">
            <a:extLst>
              <a:ext uri="{FF2B5EF4-FFF2-40B4-BE49-F238E27FC236}">
                <a16:creationId xmlns:a16="http://schemas.microsoft.com/office/drawing/2014/main" id="{12D830A3-0E2E-4B40-9542-7DE6658F6A2C}"/>
              </a:ext>
            </a:extLst>
          </p:cNvPr>
          <p:cNvSpPr/>
          <p:nvPr/>
        </p:nvSpPr>
        <p:spPr>
          <a:xfrm>
            <a:off x="-2343355" y="381419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31" name="Picture 2" descr="Metal bar png » PNG Image">
            <a:extLst>
              <a:ext uri="{FF2B5EF4-FFF2-40B4-BE49-F238E27FC236}">
                <a16:creationId xmlns:a16="http://schemas.microsoft.com/office/drawing/2014/main" id="{0CB65EFA-333E-4159-805D-4366AFE898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00000">
            <a:off x="2365299" y="8255422"/>
            <a:ext cx="4303944" cy="206589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Metal bar png » PNG Image">
            <a:extLst>
              <a:ext uri="{FF2B5EF4-FFF2-40B4-BE49-F238E27FC236}">
                <a16:creationId xmlns:a16="http://schemas.microsoft.com/office/drawing/2014/main" id="{6673B4BE-6448-4EC0-97D0-745B5C341B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00000">
            <a:off x="2365298" y="8257775"/>
            <a:ext cx="4303944" cy="206589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E331AADB-46AA-7249-62EF-C2E98354F4E8}"/>
              </a:ext>
            </a:extLst>
          </p:cNvPr>
          <p:cNvSpPr txBox="1"/>
          <p:nvPr/>
        </p:nvSpPr>
        <p:spPr>
          <a:xfrm>
            <a:off x="12734597" y="-551336"/>
            <a:ext cx="1955664" cy="830997"/>
          </a:xfrm>
          <a:prstGeom prst="rect">
            <a:avLst/>
          </a:prstGeom>
          <a:noFill/>
        </p:spPr>
        <p:txBody>
          <a:bodyPr wrap="none" lIns="0" tIns="0" rIns="0" bIns="0" rtlCol="0">
            <a:spAutoFit/>
          </a:bodyPr>
          <a:lstStyle/>
          <a:p>
            <a:pPr algn="l"/>
            <a:r>
              <a:rPr lang="en-US" sz="5400" dirty="0">
                <a:solidFill>
                  <a:schemeClr val="tx1">
                    <a:lumMod val="85000"/>
                    <a:lumOff val="15000"/>
                  </a:schemeClr>
                </a:solidFill>
                <a:latin typeface="#9Slide07 Cadena" panose="02000503000000020004" pitchFamily="2" charset="0"/>
              </a:rPr>
              <a:t>Bài 20</a:t>
            </a:r>
          </a:p>
        </p:txBody>
      </p:sp>
      <p:pic>
        <p:nvPicPr>
          <p:cNvPr id="33" name="Picture 32">
            <a:extLst>
              <a:ext uri="{FF2B5EF4-FFF2-40B4-BE49-F238E27FC236}">
                <a16:creationId xmlns:a16="http://schemas.microsoft.com/office/drawing/2014/main" id="{0F4C847E-3A12-85CE-9C9B-FD9B54F424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667" y="4663956"/>
            <a:ext cx="3071560" cy="2808961"/>
          </a:xfrm>
          <a:prstGeom prst="rect">
            <a:avLst/>
          </a:prstGeom>
        </p:spPr>
      </p:pic>
      <p:sp>
        <p:nvSpPr>
          <p:cNvPr id="20" name="TextBox 19">
            <a:extLst>
              <a:ext uri="{FF2B5EF4-FFF2-40B4-BE49-F238E27FC236}">
                <a16:creationId xmlns:a16="http://schemas.microsoft.com/office/drawing/2014/main" id="{7D241B0E-D79E-3261-017B-A5A6115A8C55}"/>
              </a:ext>
            </a:extLst>
          </p:cNvPr>
          <p:cNvSpPr txBox="1"/>
          <p:nvPr/>
        </p:nvSpPr>
        <p:spPr>
          <a:xfrm>
            <a:off x="5354536" y="2457119"/>
            <a:ext cx="5824541" cy="2031325"/>
          </a:xfrm>
          <a:prstGeom prst="rect">
            <a:avLst/>
          </a:prstGeom>
          <a:noFill/>
        </p:spPr>
        <p:txBody>
          <a:bodyPr wrap="square" lIns="0" tIns="0" rIns="0" bIns="0" rtlCol="0">
            <a:spAutoFit/>
          </a:bodyPr>
          <a:lstStyle/>
          <a:p>
            <a:pPr algn="ctr"/>
            <a:r>
              <a:rPr lang="vi-VN" sz="6600" dirty="0">
                <a:solidFill>
                  <a:schemeClr val="tx1">
                    <a:lumMod val="85000"/>
                    <a:lumOff val="15000"/>
                  </a:schemeClr>
                </a:solidFill>
                <a:latin typeface="#9Slide07 Cadena" panose="02000503000000020004" pitchFamily="2" charset="0"/>
              </a:rPr>
              <a:t>Mô tả từ trường Trái Đất</a:t>
            </a:r>
            <a:endParaRPr lang="en-US" sz="6600" dirty="0">
              <a:solidFill>
                <a:schemeClr val="tx1">
                  <a:lumMod val="85000"/>
                  <a:lumOff val="15000"/>
                </a:schemeClr>
              </a:solidFill>
              <a:latin typeface="#9Slide07 Cadena" panose="02000503000000020004" pitchFamily="2" charset="0"/>
            </a:endParaRPr>
          </a:p>
        </p:txBody>
      </p:sp>
      <p:sp>
        <p:nvSpPr>
          <p:cNvPr id="24" name="Oval 23">
            <a:extLst>
              <a:ext uri="{FF2B5EF4-FFF2-40B4-BE49-F238E27FC236}">
                <a16:creationId xmlns:a16="http://schemas.microsoft.com/office/drawing/2014/main" id="{7DD95A06-FC7F-46CE-9731-428088C8A3F5}"/>
              </a:ext>
            </a:extLst>
          </p:cNvPr>
          <p:cNvSpPr/>
          <p:nvPr/>
        </p:nvSpPr>
        <p:spPr>
          <a:xfrm rot="5400000">
            <a:off x="1383367" y="1406460"/>
            <a:ext cx="3971168" cy="3971169"/>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35" name="Picture 2">
            <a:extLst>
              <a:ext uri="{FF2B5EF4-FFF2-40B4-BE49-F238E27FC236}">
                <a16:creationId xmlns:a16="http://schemas.microsoft.com/office/drawing/2014/main" id="{1752BBC1-E85C-5E4C-22F0-C075CB0CB2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7329" y="1981095"/>
            <a:ext cx="2983374" cy="2983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3851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Diamond 9">
            <a:extLst>
              <a:ext uri="{FF2B5EF4-FFF2-40B4-BE49-F238E27FC236}">
                <a16:creationId xmlns:a16="http://schemas.microsoft.com/office/drawing/2014/main" id="{06D38C01-CD01-4ECC-BC4D-D60D8B88A0EF}"/>
              </a:ext>
            </a:extLst>
          </p:cNvPr>
          <p:cNvSpPr/>
          <p:nvPr/>
        </p:nvSpPr>
        <p:spPr>
          <a:xfrm rot="16200000" flipH="1">
            <a:off x="10250594" y="-2751148"/>
            <a:ext cx="3924271" cy="498774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3" name="Diamond 12">
            <a:extLst>
              <a:ext uri="{FF2B5EF4-FFF2-40B4-BE49-F238E27FC236}">
                <a16:creationId xmlns:a16="http://schemas.microsoft.com/office/drawing/2014/main" id="{4F99A5AD-7426-4FE5-BB8B-F5A5DE4103D8}"/>
              </a:ext>
            </a:extLst>
          </p:cNvPr>
          <p:cNvSpPr/>
          <p:nvPr/>
        </p:nvSpPr>
        <p:spPr>
          <a:xfrm rot="18900000" flipH="1">
            <a:off x="14909744"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4" name="Diamond 13">
            <a:extLst>
              <a:ext uri="{FF2B5EF4-FFF2-40B4-BE49-F238E27FC236}">
                <a16:creationId xmlns:a16="http://schemas.microsoft.com/office/drawing/2014/main" id="{8EB46E0C-C6E5-40AF-8F1E-C573E2461EE0}"/>
              </a:ext>
            </a:extLst>
          </p:cNvPr>
          <p:cNvSpPr/>
          <p:nvPr/>
        </p:nvSpPr>
        <p:spPr>
          <a:xfrm rot="2700000" flipH="1">
            <a:off x="13368141" y="390519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 name="Rectangle 2">
            <a:extLst>
              <a:ext uri="{FF2B5EF4-FFF2-40B4-BE49-F238E27FC236}">
                <a16:creationId xmlns:a16="http://schemas.microsoft.com/office/drawing/2014/main" id="{D6895C87-33CC-4932-B18E-FA320CC6165C}"/>
              </a:ext>
            </a:extLst>
          </p:cNvPr>
          <p:cNvSpPr/>
          <p:nvPr/>
        </p:nvSpPr>
        <p:spPr>
          <a:xfrm>
            <a:off x="469177" y="2075359"/>
            <a:ext cx="5211498" cy="34570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en-US" sz="2800" dirty="0" err="1">
                <a:solidFill>
                  <a:schemeClr val="tx1">
                    <a:lumMod val="85000"/>
                    <a:lumOff val="15000"/>
                  </a:schemeClr>
                </a:solidFill>
                <a:latin typeface="#9Slide03 Arima Madurai Black" panose="00000A00000000000000" pitchFamily="2" charset="0"/>
              </a:rPr>
              <a:t>Năm</a:t>
            </a:r>
            <a:r>
              <a:rPr lang="en-US" sz="2800" dirty="0">
                <a:solidFill>
                  <a:schemeClr val="tx1">
                    <a:lumMod val="85000"/>
                    <a:lumOff val="15000"/>
                  </a:schemeClr>
                </a:solidFill>
                <a:latin typeface="#9Slide03 Arima Madurai Black" panose="00000A00000000000000" pitchFamily="2" charset="0"/>
              </a:rPr>
              <a:t> 1600, William Gilbert (1544 – 1603) </a:t>
            </a:r>
            <a:r>
              <a:rPr lang="en-US" sz="2800" dirty="0" err="1">
                <a:solidFill>
                  <a:schemeClr val="tx1">
                    <a:lumMod val="85000"/>
                    <a:lumOff val="15000"/>
                  </a:schemeClr>
                </a:solidFill>
                <a:latin typeface="#9Slide03 Arima Madurai Black" panose="00000A00000000000000" pitchFamily="2" charset="0"/>
              </a:rPr>
              <a:t>là</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một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nhà</a:t>
            </a:r>
            <a:r>
              <a:rPr lang="en-US" sz="2800" dirty="0">
                <a:solidFill>
                  <a:schemeClr val="tx1">
                    <a:lumMod val="85000"/>
                    <a:lumOff val="15000"/>
                  </a:schemeClr>
                </a:solidFill>
                <a:latin typeface="#9Slide03 Arima Madurai Black" panose="00000A00000000000000" pitchFamily="2" charset="0"/>
              </a:rPr>
              <a:t> khoa học </a:t>
            </a:r>
            <a:r>
              <a:rPr lang="en-US" sz="2800" dirty="0" err="1">
                <a:solidFill>
                  <a:schemeClr val="tx1">
                    <a:lumMod val="85000"/>
                    <a:lumOff val="15000"/>
                  </a:schemeClr>
                </a:solidFill>
                <a:latin typeface="#9Slide03 Arima Madurai Black" panose="00000A00000000000000" pitchFamily="2" charset="0"/>
              </a:rPr>
              <a:t>người</a:t>
            </a:r>
            <a:r>
              <a:rPr lang="en-US" sz="2800" dirty="0">
                <a:solidFill>
                  <a:schemeClr val="tx1">
                    <a:lumMod val="85000"/>
                    <a:lumOff val="15000"/>
                  </a:schemeClr>
                </a:solidFill>
                <a:latin typeface="#9Slide03 Arima Madurai Black" panose="00000A00000000000000" pitchFamily="2" charset="0"/>
              </a:rPr>
              <a:t> Anh, </a:t>
            </a:r>
            <a:r>
              <a:rPr lang="en-US" sz="2800" dirty="0" err="1">
                <a:solidFill>
                  <a:schemeClr val="tx1">
                    <a:lumMod val="85000"/>
                    <a:lumOff val="15000"/>
                  </a:schemeClr>
                </a:solidFill>
                <a:latin typeface="#9Slide03 Arima Madurai Black" panose="00000A00000000000000" pitchFamily="2" charset="0"/>
              </a:rPr>
              <a:t>trong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quyển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sách</a:t>
            </a:r>
            <a:r>
              <a:rPr lang="en-US" sz="2800" dirty="0">
                <a:solidFill>
                  <a:schemeClr val="tx1">
                    <a:lumMod val="85000"/>
                    <a:lumOff val="15000"/>
                  </a:schemeClr>
                </a:solidFill>
                <a:latin typeface="#9Slide03 Arima Madurai Black" panose="00000A00000000000000" pitchFamily="2" charset="0"/>
              </a:rPr>
              <a:t> </a:t>
            </a:r>
            <a:r>
              <a:rPr lang="en-US" sz="2800" i="1" dirty="0">
                <a:solidFill>
                  <a:schemeClr val="tx1">
                    <a:lumMod val="85000"/>
                    <a:lumOff val="15000"/>
                  </a:schemeClr>
                </a:solidFill>
                <a:latin typeface="#9Slide03 Arima Madurai Black" panose="00000A00000000000000" pitchFamily="2" charset="0"/>
              </a:rPr>
              <a:t>De </a:t>
            </a:r>
            <a:r>
              <a:rPr lang="en-US" sz="2800" i="1" dirty="0" err="1">
                <a:solidFill>
                  <a:schemeClr val="tx1">
                    <a:lumMod val="85000"/>
                    <a:lumOff val="15000"/>
                  </a:schemeClr>
                </a:solidFill>
                <a:latin typeface="#9Slide03 Arima Madurai Black" panose="00000A00000000000000" pitchFamily="2" charset="0"/>
              </a:rPr>
              <a:t>Magnete</a:t>
            </a:r>
            <a:r>
              <a:rPr lang="en-US" sz="2800" i="1"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lần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đầu</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tiên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đã</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nêu</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giả</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thuyết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cho</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rằng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Trái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Đất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là</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một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thanh</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nam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châm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khổng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lồ</a:t>
            </a:r>
            <a:r>
              <a:rPr lang="en-US" sz="2800" dirty="0">
                <a:solidFill>
                  <a:schemeClr val="tx1">
                    <a:lumMod val="85000"/>
                    <a:lumOff val="15000"/>
                  </a:schemeClr>
                </a:solidFill>
                <a:latin typeface="#9Slide03 Arima Madurai Black" panose="00000A00000000000000" pitchFamily="2" charset="0"/>
              </a:rPr>
              <a:t>”</a:t>
            </a:r>
          </a:p>
        </p:txBody>
      </p:sp>
      <p:sp>
        <p:nvSpPr>
          <p:cNvPr id="9" name="Diamond 8">
            <a:extLst>
              <a:ext uri="{FF2B5EF4-FFF2-40B4-BE49-F238E27FC236}">
                <a16:creationId xmlns:a16="http://schemas.microsoft.com/office/drawing/2014/main" id="{703AC2F7-3900-4EEA-A004-368C0981AD12}"/>
              </a:ext>
            </a:extLst>
          </p:cNvPr>
          <p:cNvSpPr/>
          <p:nvPr/>
        </p:nvSpPr>
        <p:spPr>
          <a:xfrm rot="5400000">
            <a:off x="-1944765" y="-2652691"/>
            <a:ext cx="3924271" cy="4911542"/>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1" name="Diamond 10">
            <a:extLst>
              <a:ext uri="{FF2B5EF4-FFF2-40B4-BE49-F238E27FC236}">
                <a16:creationId xmlns:a16="http://schemas.microsoft.com/office/drawing/2014/main" id="{CA89D56E-5985-4AB0-91AD-91E9868B0227}"/>
              </a:ext>
            </a:extLst>
          </p:cNvPr>
          <p:cNvSpPr/>
          <p:nvPr/>
        </p:nvSpPr>
        <p:spPr>
          <a:xfrm rot="2700000">
            <a:off x="-6597659"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2" name="Diamond 11">
            <a:extLst>
              <a:ext uri="{FF2B5EF4-FFF2-40B4-BE49-F238E27FC236}">
                <a16:creationId xmlns:a16="http://schemas.microsoft.com/office/drawing/2014/main" id="{0A1B74DF-CC28-407E-A1B9-93FC4624375D}"/>
              </a:ext>
            </a:extLst>
          </p:cNvPr>
          <p:cNvSpPr/>
          <p:nvPr/>
        </p:nvSpPr>
        <p:spPr>
          <a:xfrm rot="18900000">
            <a:off x="-5100411" y="3905200"/>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20" name="Picture 19" descr="A planet in space&#10;&#10;Description automatically generated with low confidence">
            <a:extLst>
              <a:ext uri="{FF2B5EF4-FFF2-40B4-BE49-F238E27FC236}">
                <a16:creationId xmlns:a16="http://schemas.microsoft.com/office/drawing/2014/main" id="{0FA9E181-6E22-4BFD-B6BF-CE89AA40B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63930" y="8031802"/>
            <a:ext cx="1358580" cy="1132564"/>
          </a:xfrm>
          <a:prstGeom prst="rect">
            <a:avLst/>
          </a:prstGeom>
        </p:spPr>
      </p:pic>
      <p:sp>
        <p:nvSpPr>
          <p:cNvPr id="16" name="Rectangle: Rounded Corners 15">
            <a:extLst>
              <a:ext uri="{FF2B5EF4-FFF2-40B4-BE49-F238E27FC236}">
                <a16:creationId xmlns:a16="http://schemas.microsoft.com/office/drawing/2014/main" id="{7AFF771C-2BB9-2101-95F8-AC493DBAD97D}"/>
              </a:ext>
            </a:extLst>
          </p:cNvPr>
          <p:cNvSpPr/>
          <p:nvPr/>
        </p:nvSpPr>
        <p:spPr>
          <a:xfrm>
            <a:off x="1771749" y="431871"/>
            <a:ext cx="4610563" cy="647466"/>
          </a:xfrm>
          <a:prstGeom prst="roundRect">
            <a:avLst/>
          </a:prstGeom>
          <a:solidFill>
            <a:srgbClr val="FC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1" name="TextBox 20">
            <a:extLst>
              <a:ext uri="{FF2B5EF4-FFF2-40B4-BE49-F238E27FC236}">
                <a16:creationId xmlns:a16="http://schemas.microsoft.com/office/drawing/2014/main" id="{91CCC027-C106-6B61-C050-5CD7EE4CE2E0}"/>
              </a:ext>
            </a:extLst>
          </p:cNvPr>
          <p:cNvSpPr txBox="1"/>
          <p:nvPr/>
        </p:nvSpPr>
        <p:spPr>
          <a:xfrm>
            <a:off x="2006184" y="572282"/>
            <a:ext cx="4089815" cy="430887"/>
          </a:xfrm>
          <a:prstGeom prst="rect">
            <a:avLst/>
          </a:prstGeom>
          <a:noFill/>
        </p:spPr>
        <p:txBody>
          <a:bodyPr wrap="square" lIns="0" tIns="0" rIns="0" bIns="0" rtlCol="0">
            <a:spAutoFit/>
          </a:bodyPr>
          <a:lstStyle/>
          <a:p>
            <a:pPr algn="ctr"/>
            <a:r>
              <a:rPr lang="vi-VN" sz="2800" dirty="0">
                <a:solidFill>
                  <a:schemeClr val="tx1">
                    <a:lumMod val="85000"/>
                    <a:lumOff val="15000"/>
                  </a:schemeClr>
                </a:solidFill>
                <a:latin typeface="#9Slide07 Cadena" panose="02000503000000020004" pitchFamily="2" charset="0"/>
              </a:rPr>
              <a:t>Mô tả từ trường Trái Đất</a:t>
            </a:r>
            <a:endParaRPr lang="en-US" sz="2800" dirty="0">
              <a:solidFill>
                <a:schemeClr val="tx1">
                  <a:lumMod val="85000"/>
                  <a:lumOff val="15000"/>
                </a:schemeClr>
              </a:solidFill>
              <a:latin typeface="#9Slide07 Cadena" panose="02000503000000020004" pitchFamily="2" charset="0"/>
            </a:endParaRPr>
          </a:p>
        </p:txBody>
      </p:sp>
      <p:sp>
        <p:nvSpPr>
          <p:cNvPr id="22" name="Oval 21">
            <a:extLst>
              <a:ext uri="{FF2B5EF4-FFF2-40B4-BE49-F238E27FC236}">
                <a16:creationId xmlns:a16="http://schemas.microsoft.com/office/drawing/2014/main" id="{5CAA2F3F-A754-B963-B6B0-42E7509D5BEC}"/>
              </a:ext>
            </a:extLst>
          </p:cNvPr>
          <p:cNvSpPr/>
          <p:nvPr/>
        </p:nvSpPr>
        <p:spPr>
          <a:xfrm rot="5400000">
            <a:off x="1270138" y="356209"/>
            <a:ext cx="767580" cy="767580"/>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23" name="Picture 2">
            <a:extLst>
              <a:ext uri="{FF2B5EF4-FFF2-40B4-BE49-F238E27FC236}">
                <a16:creationId xmlns:a16="http://schemas.microsoft.com/office/drawing/2014/main" id="{54291303-247A-102D-2CC2-A005ED4D68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9481" y="467280"/>
            <a:ext cx="576651" cy="5766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William Gilbert Biography - Facts, Childhood, Family Life &amp; Achievements">
            <a:extLst>
              <a:ext uri="{FF2B5EF4-FFF2-40B4-BE49-F238E27FC236}">
                <a16:creationId xmlns:a16="http://schemas.microsoft.com/office/drawing/2014/main" id="{46E10412-2E8A-1812-97F8-F11FE1DC74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9688" y="1389245"/>
            <a:ext cx="5928554" cy="494046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hong cách cắt giấy xếp lớp vector Sơ đồ từ trường Trái đất">
            <a:extLst>
              <a:ext uri="{FF2B5EF4-FFF2-40B4-BE49-F238E27FC236}">
                <a16:creationId xmlns:a16="http://schemas.microsoft.com/office/drawing/2014/main" id="{E786E76B-56A2-4582-B2D6-4950019DC5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22899" y="1704858"/>
            <a:ext cx="6171820" cy="4270899"/>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C550911D-3CF6-E452-E323-612960376D8C}"/>
              </a:ext>
            </a:extLst>
          </p:cNvPr>
          <p:cNvSpPr/>
          <p:nvPr/>
        </p:nvSpPr>
        <p:spPr>
          <a:xfrm>
            <a:off x="576948" y="2814076"/>
            <a:ext cx="4178636" cy="19874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en-US" sz="2800" dirty="0" err="1">
                <a:solidFill>
                  <a:schemeClr val="tx1">
                    <a:lumMod val="85000"/>
                    <a:lumOff val="15000"/>
                  </a:schemeClr>
                </a:solidFill>
                <a:latin typeface="#9Slide03 Arima Madurai Black" panose="00000A00000000000000" pitchFamily="2" charset="0"/>
              </a:rPr>
              <a:t>Ngày</a:t>
            </a:r>
            <a:r>
              <a:rPr lang="en-US" sz="2800" dirty="0">
                <a:solidFill>
                  <a:schemeClr val="tx1">
                    <a:lumMod val="85000"/>
                    <a:lumOff val="15000"/>
                  </a:schemeClr>
                </a:solidFill>
                <a:latin typeface="#9Slide03 Arima Madurai Black" panose="00000A00000000000000" pitchFamily="2" charset="0"/>
              </a:rPr>
              <a:t> nay, </a:t>
            </a:r>
            <a:r>
              <a:rPr lang="en-US" sz="2800" dirty="0" err="1">
                <a:solidFill>
                  <a:schemeClr val="tx1">
                    <a:lumMod val="85000"/>
                    <a:lumOff val="15000"/>
                  </a:schemeClr>
                </a:solidFill>
                <a:latin typeface="#9Slide03 Arima Madurai Black" panose="00000A00000000000000" pitchFamily="2" charset="0"/>
              </a:rPr>
              <a:t>các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nhà</a:t>
            </a:r>
            <a:r>
              <a:rPr lang="en-US" sz="2800" dirty="0">
                <a:solidFill>
                  <a:schemeClr val="tx1">
                    <a:lumMod val="85000"/>
                    <a:lumOff val="15000"/>
                  </a:schemeClr>
                </a:solidFill>
                <a:latin typeface="#9Slide03 Arima Madurai Black" panose="00000A00000000000000" pitchFamily="2" charset="0"/>
              </a:rPr>
              <a:t> khoa học </a:t>
            </a:r>
            <a:r>
              <a:rPr lang="en-US" sz="2800" dirty="0" err="1">
                <a:solidFill>
                  <a:schemeClr val="tx1">
                    <a:lumMod val="85000"/>
                    <a:lumOff val="15000"/>
                  </a:schemeClr>
                </a:solidFill>
                <a:latin typeface="#9Slide03 Arima Madurai Black" panose="00000A00000000000000" pitchFamily="2" charset="0"/>
              </a:rPr>
              <a:t>đã</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khẳng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định</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sự</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tồn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tại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của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trường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Trái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Đất</a:t>
            </a:r>
            <a:endParaRPr lang="en-US" sz="2800" dirty="0">
              <a:solidFill>
                <a:schemeClr val="tx1">
                  <a:lumMod val="85000"/>
                  <a:lumOff val="15000"/>
                </a:schemeClr>
              </a:solidFill>
              <a:latin typeface="#9Slide03 Arima Madurai Black" panose="00000A00000000000000" pitchFamily="2" charset="0"/>
            </a:endParaRPr>
          </a:p>
        </p:txBody>
      </p:sp>
    </p:spTree>
    <p:extLst>
      <p:ext uri="{BB962C8B-B14F-4D97-AF65-F5344CB8AC3E}">
        <p14:creationId xmlns:p14="http://schemas.microsoft.com/office/powerpoint/2010/main" val="38664125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5000"/>
                                  </p:iterate>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10" presetClass="exit" presetSubtype="0" fill="hold" nodeType="withEffect">
                                  <p:stCondLst>
                                    <p:cond delay="3250"/>
                                  </p:stCondLst>
                                  <p:childTnLst>
                                    <p:animEffect transition="out" filter="fade">
                                      <p:cBhvr>
                                        <p:cTn id="9" dur="500"/>
                                        <p:tgtEl>
                                          <p:spTgt spid="17"/>
                                        </p:tgtEl>
                                      </p:cBhvr>
                                    </p:animEffect>
                                    <p:set>
                                      <p:cBhvr>
                                        <p:cTn id="10" dur="1" fill="hold">
                                          <p:stCondLst>
                                            <p:cond delay="499"/>
                                          </p:stCondLst>
                                        </p:cTn>
                                        <p:tgtEl>
                                          <p:spTgt spid="17"/>
                                        </p:tgtEl>
                                        <p:attrNameLst>
                                          <p:attrName>style.visibility</p:attrName>
                                        </p:attrNameLst>
                                      </p:cBhvr>
                                      <p:to>
                                        <p:strVal val="hidden"/>
                                      </p:to>
                                    </p:set>
                                  </p:childTnLst>
                                </p:cTn>
                              </p:par>
                              <p:par>
                                <p:cTn id="11" presetID="53" presetClass="entr" presetSubtype="16" fill="hold" nodeType="withEffect">
                                  <p:stCondLst>
                                    <p:cond delay="3750"/>
                                  </p:stCondLst>
                                  <p:childTnLst>
                                    <p:set>
                                      <p:cBhvr>
                                        <p:cTn id="12" dur="1" fill="hold">
                                          <p:stCondLst>
                                            <p:cond delay="0"/>
                                          </p:stCondLst>
                                        </p:cTn>
                                        <p:tgtEl>
                                          <p:spTgt spid="2052"/>
                                        </p:tgtEl>
                                        <p:attrNameLst>
                                          <p:attrName>style.visibility</p:attrName>
                                        </p:attrNameLst>
                                      </p:cBhvr>
                                      <p:to>
                                        <p:strVal val="visible"/>
                                      </p:to>
                                    </p:set>
                                    <p:anim calcmode="lin" valueType="num">
                                      <p:cBhvr>
                                        <p:cTn id="13" dur="500" fill="hold"/>
                                        <p:tgtEl>
                                          <p:spTgt spid="2052"/>
                                        </p:tgtEl>
                                        <p:attrNameLst>
                                          <p:attrName>ppt_w</p:attrName>
                                        </p:attrNameLst>
                                      </p:cBhvr>
                                      <p:tavLst>
                                        <p:tav tm="0">
                                          <p:val>
                                            <p:fltVal val="0"/>
                                          </p:val>
                                        </p:tav>
                                        <p:tav tm="100000">
                                          <p:val>
                                            <p:strVal val="#ppt_w"/>
                                          </p:val>
                                        </p:tav>
                                      </p:tavLst>
                                    </p:anim>
                                    <p:anim calcmode="lin" valueType="num">
                                      <p:cBhvr>
                                        <p:cTn id="14" dur="500" fill="hold"/>
                                        <p:tgtEl>
                                          <p:spTgt spid="2052"/>
                                        </p:tgtEl>
                                        <p:attrNameLst>
                                          <p:attrName>ppt_h</p:attrName>
                                        </p:attrNameLst>
                                      </p:cBhvr>
                                      <p:tavLst>
                                        <p:tav tm="0">
                                          <p:val>
                                            <p:fltVal val="0"/>
                                          </p:val>
                                        </p:tav>
                                        <p:tav tm="100000">
                                          <p:val>
                                            <p:strVal val="#ppt_h"/>
                                          </p:val>
                                        </p:tav>
                                      </p:tavLst>
                                    </p:anim>
                                    <p:animEffect transition="in" filter="fade">
                                      <p:cBhvr>
                                        <p:cTn id="15" dur="500"/>
                                        <p:tgtEl>
                                          <p:spTgt spid="205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iterate type="lt">
                                    <p:tmPct val="0"/>
                                  </p:iterate>
                                  <p:childTnLst>
                                    <p:animEffect transition="out" filter="fade">
                                      <p:cBhvr>
                                        <p:cTn id="19" dur="500"/>
                                        <p:tgtEl>
                                          <p:spTgt spid="3"/>
                                        </p:tgtEl>
                                      </p:cBhvr>
                                    </p:animEffect>
                                    <p:set>
                                      <p:cBhvr>
                                        <p:cTn id="20" dur="1" fill="hold">
                                          <p:stCondLst>
                                            <p:cond delay="499"/>
                                          </p:stCondLst>
                                        </p:cTn>
                                        <p:tgtEl>
                                          <p:spTgt spid="3"/>
                                        </p:tgtEl>
                                        <p:attrNameLst>
                                          <p:attrName>style.visibility</p:attrName>
                                        </p:attrNameLst>
                                      </p:cBhvr>
                                      <p:to>
                                        <p:strVal val="hidden"/>
                                      </p:to>
                                    </p:set>
                                  </p:childTnLst>
                                </p:cTn>
                              </p:par>
                              <p:par>
                                <p:cTn id="21" presetID="22" presetClass="entr" presetSubtype="8" fill="hold" grpId="0" nodeType="withEffect">
                                  <p:stCondLst>
                                    <p:cond delay="0"/>
                                  </p:stCondLst>
                                  <p:iterate type="lt">
                                    <p:tmPct val="5000"/>
                                  </p:iterate>
                                  <p:childTnLst>
                                    <p:set>
                                      <p:cBhvr>
                                        <p:cTn id="22" dur="1" fill="hold">
                                          <p:stCondLst>
                                            <p:cond delay="0"/>
                                          </p:stCondLst>
                                        </p:cTn>
                                        <p:tgtEl>
                                          <p:spTgt spid="27"/>
                                        </p:tgtEl>
                                        <p:attrNameLst>
                                          <p:attrName>style.visibility</p:attrName>
                                        </p:attrNameLst>
                                      </p:cBhvr>
                                      <p:to>
                                        <p:strVal val="visible"/>
                                      </p:to>
                                    </p:set>
                                    <p:animEffect transition="in" filter="wipe(left)">
                                      <p:cBhvr>
                                        <p:cTn id="2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Diamond 9">
            <a:extLst>
              <a:ext uri="{FF2B5EF4-FFF2-40B4-BE49-F238E27FC236}">
                <a16:creationId xmlns:a16="http://schemas.microsoft.com/office/drawing/2014/main" id="{06D38C01-CD01-4ECC-BC4D-D60D8B88A0EF}"/>
              </a:ext>
            </a:extLst>
          </p:cNvPr>
          <p:cNvSpPr/>
          <p:nvPr/>
        </p:nvSpPr>
        <p:spPr>
          <a:xfrm rot="16200000" flipH="1">
            <a:off x="10250594" y="-2751148"/>
            <a:ext cx="3924271" cy="498774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3" name="Diamond 12">
            <a:extLst>
              <a:ext uri="{FF2B5EF4-FFF2-40B4-BE49-F238E27FC236}">
                <a16:creationId xmlns:a16="http://schemas.microsoft.com/office/drawing/2014/main" id="{4F99A5AD-7426-4FE5-BB8B-F5A5DE4103D8}"/>
              </a:ext>
            </a:extLst>
          </p:cNvPr>
          <p:cNvSpPr/>
          <p:nvPr/>
        </p:nvSpPr>
        <p:spPr>
          <a:xfrm rot="18900000" flipH="1">
            <a:off x="14909744"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4" name="Diamond 13">
            <a:extLst>
              <a:ext uri="{FF2B5EF4-FFF2-40B4-BE49-F238E27FC236}">
                <a16:creationId xmlns:a16="http://schemas.microsoft.com/office/drawing/2014/main" id="{8EB46E0C-C6E5-40AF-8F1E-C573E2461EE0}"/>
              </a:ext>
            </a:extLst>
          </p:cNvPr>
          <p:cNvSpPr/>
          <p:nvPr/>
        </p:nvSpPr>
        <p:spPr>
          <a:xfrm rot="2700000" flipH="1">
            <a:off x="13368141" y="390519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3" name="Rectangle 2">
            <a:extLst>
              <a:ext uri="{FF2B5EF4-FFF2-40B4-BE49-F238E27FC236}">
                <a16:creationId xmlns:a16="http://schemas.microsoft.com/office/drawing/2014/main" id="{D6895C87-33CC-4932-B18E-FA320CC6165C}"/>
              </a:ext>
            </a:extLst>
          </p:cNvPr>
          <p:cNvSpPr/>
          <p:nvPr/>
        </p:nvSpPr>
        <p:spPr>
          <a:xfrm>
            <a:off x="421078" y="5665827"/>
            <a:ext cx="11295971" cy="993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800" dirty="0" err="1">
                <a:solidFill>
                  <a:schemeClr val="tx1">
                    <a:lumMod val="85000"/>
                    <a:lumOff val="15000"/>
                  </a:schemeClr>
                </a:solidFill>
                <a:latin typeface="#9Slide03 Arima Madurai Black" panose="00000A00000000000000" pitchFamily="2" charset="0"/>
              </a:rPr>
              <a:t>Mặt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trời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phát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ra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các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bức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xạ</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như</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các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hạt</a:t>
            </a:r>
            <a:r>
              <a:rPr lang="en-US" sz="2800" dirty="0">
                <a:solidFill>
                  <a:schemeClr val="tx1">
                    <a:lumMod val="85000"/>
                    <a:lumOff val="15000"/>
                  </a:schemeClr>
                </a:solidFill>
                <a:latin typeface="#9Slide03 Arima Madurai Black" panose="00000A00000000000000" pitchFamily="2" charset="0"/>
              </a:rPr>
              <a:t> electron, proton, ………)</a:t>
            </a:r>
          </a:p>
        </p:txBody>
      </p:sp>
      <p:sp>
        <p:nvSpPr>
          <p:cNvPr id="9" name="Diamond 8">
            <a:extLst>
              <a:ext uri="{FF2B5EF4-FFF2-40B4-BE49-F238E27FC236}">
                <a16:creationId xmlns:a16="http://schemas.microsoft.com/office/drawing/2014/main" id="{703AC2F7-3900-4EEA-A004-368C0981AD12}"/>
              </a:ext>
            </a:extLst>
          </p:cNvPr>
          <p:cNvSpPr/>
          <p:nvPr/>
        </p:nvSpPr>
        <p:spPr>
          <a:xfrm rot="5400000">
            <a:off x="-1944765" y="-2652691"/>
            <a:ext cx="3924271" cy="4911542"/>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1" name="Diamond 10">
            <a:extLst>
              <a:ext uri="{FF2B5EF4-FFF2-40B4-BE49-F238E27FC236}">
                <a16:creationId xmlns:a16="http://schemas.microsoft.com/office/drawing/2014/main" id="{CA89D56E-5985-4AB0-91AD-91E9868B0227}"/>
              </a:ext>
            </a:extLst>
          </p:cNvPr>
          <p:cNvSpPr/>
          <p:nvPr/>
        </p:nvSpPr>
        <p:spPr>
          <a:xfrm rot="2700000">
            <a:off x="-6597659"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2" name="Diamond 11">
            <a:extLst>
              <a:ext uri="{FF2B5EF4-FFF2-40B4-BE49-F238E27FC236}">
                <a16:creationId xmlns:a16="http://schemas.microsoft.com/office/drawing/2014/main" id="{0A1B74DF-CC28-407E-A1B9-93FC4624375D}"/>
              </a:ext>
            </a:extLst>
          </p:cNvPr>
          <p:cNvSpPr/>
          <p:nvPr/>
        </p:nvSpPr>
        <p:spPr>
          <a:xfrm rot="18900000">
            <a:off x="-5100411" y="3905200"/>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6" name="Rectangle: Rounded Corners 15">
            <a:extLst>
              <a:ext uri="{FF2B5EF4-FFF2-40B4-BE49-F238E27FC236}">
                <a16:creationId xmlns:a16="http://schemas.microsoft.com/office/drawing/2014/main" id="{7AFF771C-2BB9-2101-95F8-AC493DBAD97D}"/>
              </a:ext>
            </a:extLst>
          </p:cNvPr>
          <p:cNvSpPr/>
          <p:nvPr/>
        </p:nvSpPr>
        <p:spPr>
          <a:xfrm>
            <a:off x="1771750" y="431871"/>
            <a:ext cx="4409931" cy="647466"/>
          </a:xfrm>
          <a:prstGeom prst="roundRect">
            <a:avLst/>
          </a:prstGeom>
          <a:solidFill>
            <a:srgbClr val="FC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1" name="TextBox 20">
            <a:extLst>
              <a:ext uri="{FF2B5EF4-FFF2-40B4-BE49-F238E27FC236}">
                <a16:creationId xmlns:a16="http://schemas.microsoft.com/office/drawing/2014/main" id="{91CCC027-C106-6B61-C050-5CD7EE4CE2E0}"/>
              </a:ext>
            </a:extLst>
          </p:cNvPr>
          <p:cNvSpPr txBox="1"/>
          <p:nvPr/>
        </p:nvSpPr>
        <p:spPr>
          <a:xfrm>
            <a:off x="2006185" y="572282"/>
            <a:ext cx="4175496" cy="430887"/>
          </a:xfrm>
          <a:prstGeom prst="rect">
            <a:avLst/>
          </a:prstGeom>
          <a:noFill/>
        </p:spPr>
        <p:txBody>
          <a:bodyPr wrap="square" lIns="0" tIns="0" rIns="0" bIns="0" rtlCol="0">
            <a:spAutoFit/>
          </a:bodyPr>
          <a:lstStyle/>
          <a:p>
            <a:pPr algn="ctr"/>
            <a:r>
              <a:rPr lang="vi-VN" sz="2800" dirty="0">
                <a:solidFill>
                  <a:schemeClr val="tx1">
                    <a:lumMod val="85000"/>
                    <a:lumOff val="15000"/>
                  </a:schemeClr>
                </a:solidFill>
                <a:latin typeface="#9Slide07 Cadena" panose="02000503000000020004" pitchFamily="2" charset="0"/>
              </a:rPr>
              <a:t>Mô tả từ trường Trái Đất</a:t>
            </a:r>
            <a:endParaRPr lang="en-US" sz="2800" dirty="0">
              <a:solidFill>
                <a:schemeClr val="tx1">
                  <a:lumMod val="85000"/>
                  <a:lumOff val="15000"/>
                </a:schemeClr>
              </a:solidFill>
              <a:latin typeface="#9Slide07 Cadena" panose="02000503000000020004" pitchFamily="2" charset="0"/>
            </a:endParaRPr>
          </a:p>
        </p:txBody>
      </p:sp>
      <p:sp>
        <p:nvSpPr>
          <p:cNvPr id="22" name="Oval 21">
            <a:extLst>
              <a:ext uri="{FF2B5EF4-FFF2-40B4-BE49-F238E27FC236}">
                <a16:creationId xmlns:a16="http://schemas.microsoft.com/office/drawing/2014/main" id="{5CAA2F3F-A754-B963-B6B0-42E7509D5BEC}"/>
              </a:ext>
            </a:extLst>
          </p:cNvPr>
          <p:cNvSpPr/>
          <p:nvPr/>
        </p:nvSpPr>
        <p:spPr>
          <a:xfrm rot="5400000">
            <a:off x="1270138" y="356209"/>
            <a:ext cx="767580" cy="767580"/>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23" name="Picture 2">
            <a:extLst>
              <a:ext uri="{FF2B5EF4-FFF2-40B4-BE49-F238E27FC236}">
                <a16:creationId xmlns:a16="http://schemas.microsoft.com/office/drawing/2014/main" id="{54291303-247A-102D-2CC2-A005ED4D68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9481" y="467280"/>
            <a:ext cx="576651" cy="57665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hong cách cắt giấy xếp lớp vector Sơ đồ từ trường Trái đất">
            <a:extLst>
              <a:ext uri="{FF2B5EF4-FFF2-40B4-BE49-F238E27FC236}">
                <a16:creationId xmlns:a16="http://schemas.microsoft.com/office/drawing/2014/main" id="{E786E76B-56A2-4582-B2D6-4950019DC5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25400" y="5326566"/>
            <a:ext cx="3239823" cy="2241957"/>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C550911D-3CF6-E452-E323-612960376D8C}"/>
              </a:ext>
            </a:extLst>
          </p:cNvPr>
          <p:cNvSpPr/>
          <p:nvPr/>
        </p:nvSpPr>
        <p:spPr>
          <a:xfrm>
            <a:off x="704971" y="5630273"/>
            <a:ext cx="10878997" cy="993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en-US" sz="2800" dirty="0">
                <a:solidFill>
                  <a:schemeClr val="tx1">
                    <a:lumMod val="85000"/>
                    <a:lumOff val="15000"/>
                  </a:schemeClr>
                </a:solidFill>
                <a:latin typeface="#9Slide03 Arima Madurai Black" panose="00000A00000000000000" pitchFamily="2" charset="0"/>
              </a:rPr>
              <a:t>có </a:t>
            </a:r>
            <a:r>
              <a:rPr lang="en-US" sz="2800" dirty="0" err="1">
                <a:solidFill>
                  <a:schemeClr val="tx1">
                    <a:lumMod val="85000"/>
                    <a:lumOff val="15000"/>
                  </a:schemeClr>
                </a:solidFill>
                <a:latin typeface="#9Slide03 Arima Madurai Black" panose="00000A00000000000000" pitchFamily="2" charset="0"/>
              </a:rPr>
              <a:t>năng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lượng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cao</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rất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nguy</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hiểm</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đối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với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các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sinh</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vật</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trên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Trái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Đất</a:t>
            </a:r>
            <a:endParaRPr lang="en-US" sz="2800" dirty="0">
              <a:solidFill>
                <a:schemeClr val="tx1">
                  <a:lumMod val="85000"/>
                  <a:lumOff val="15000"/>
                </a:schemeClr>
              </a:solidFill>
              <a:latin typeface="#9Slide03 Arima Madurai Black" panose="00000A00000000000000" pitchFamily="2" charset="0"/>
            </a:endParaRPr>
          </a:p>
        </p:txBody>
      </p:sp>
      <p:pic>
        <p:nvPicPr>
          <p:cNvPr id="4098" name="Picture 2" descr="Biểu đồ gió mặt trời minh họa các vector">
            <a:extLst>
              <a:ext uri="{FF2B5EF4-FFF2-40B4-BE49-F238E27FC236}">
                <a16:creationId xmlns:a16="http://schemas.microsoft.com/office/drawing/2014/main" id="{819AD236-C706-4D90-5226-519DDB51B4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3320" y="1219748"/>
            <a:ext cx="6243778" cy="4428494"/>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598B8371-F813-1E4D-16F6-A7F9567025D6}"/>
              </a:ext>
            </a:extLst>
          </p:cNvPr>
          <p:cNvSpPr/>
          <p:nvPr/>
        </p:nvSpPr>
        <p:spPr>
          <a:xfrm>
            <a:off x="498397" y="5726185"/>
            <a:ext cx="11295971" cy="993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800" dirty="0" err="1">
                <a:solidFill>
                  <a:schemeClr val="tx1">
                    <a:lumMod val="85000"/>
                    <a:lumOff val="15000"/>
                  </a:schemeClr>
                </a:solidFill>
                <a:latin typeface="#9Slide03 Arima Madurai Black" panose="00000A00000000000000" pitchFamily="2" charset="0"/>
              </a:rPr>
              <a:t>Dòng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các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bức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xạ</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này</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chịu</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tác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dụng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của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từ</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trường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Trái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Đất</a:t>
            </a:r>
            <a:endParaRPr lang="en-US" sz="2800" dirty="0">
              <a:solidFill>
                <a:schemeClr val="tx1">
                  <a:lumMod val="85000"/>
                  <a:lumOff val="15000"/>
                </a:schemeClr>
              </a:solidFill>
              <a:latin typeface="#9Slide03 Arima Madurai Black" panose="00000A00000000000000" pitchFamily="2" charset="0"/>
            </a:endParaRPr>
          </a:p>
        </p:txBody>
      </p:sp>
      <p:sp>
        <p:nvSpPr>
          <p:cNvPr id="19" name="Rectangle 18">
            <a:extLst>
              <a:ext uri="{FF2B5EF4-FFF2-40B4-BE49-F238E27FC236}">
                <a16:creationId xmlns:a16="http://schemas.microsoft.com/office/drawing/2014/main" id="{A2C477F6-0088-3883-362C-302949257481}"/>
              </a:ext>
            </a:extLst>
          </p:cNvPr>
          <p:cNvSpPr/>
          <p:nvPr/>
        </p:nvSpPr>
        <p:spPr>
          <a:xfrm>
            <a:off x="498397" y="5700021"/>
            <a:ext cx="11295971" cy="993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800" dirty="0" err="1">
                <a:solidFill>
                  <a:schemeClr val="tx1">
                    <a:lumMod val="85000"/>
                    <a:lumOff val="15000"/>
                  </a:schemeClr>
                </a:solidFill>
                <a:latin typeface="#9Slide03 Arima Madurai Black" panose="00000A00000000000000" pitchFamily="2" charset="0"/>
              </a:rPr>
              <a:t>nên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bị</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lệch</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về</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phía</a:t>
            </a:r>
            <a:r>
              <a:rPr lang="en-US" sz="2800" dirty="0">
                <a:solidFill>
                  <a:schemeClr val="tx1">
                    <a:lumMod val="85000"/>
                    <a:lumOff val="15000"/>
                  </a:schemeClr>
                </a:solidFill>
                <a:latin typeface="#9Slide03 Arima Madurai Black" panose="00000A00000000000000" pitchFamily="2" charset="0"/>
              </a:rPr>
              <a:t> 2 </a:t>
            </a:r>
            <a:r>
              <a:rPr lang="en-US" sz="2800" dirty="0" err="1">
                <a:solidFill>
                  <a:schemeClr val="tx1">
                    <a:lumMod val="85000"/>
                    <a:lumOff val="15000"/>
                  </a:schemeClr>
                </a:solidFill>
                <a:latin typeface="#9Slide03 Arima Madurai Black" panose="00000A00000000000000" pitchFamily="2" charset="0"/>
              </a:rPr>
              <a:t>địa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p>
        </p:txBody>
      </p:sp>
      <p:sp>
        <p:nvSpPr>
          <p:cNvPr id="24" name="Rectangle 23">
            <a:extLst>
              <a:ext uri="{FF2B5EF4-FFF2-40B4-BE49-F238E27FC236}">
                <a16:creationId xmlns:a16="http://schemas.microsoft.com/office/drawing/2014/main" id="{96700A40-137D-5C20-2538-1736014CBAAB}"/>
              </a:ext>
            </a:extLst>
          </p:cNvPr>
          <p:cNvSpPr/>
          <p:nvPr/>
        </p:nvSpPr>
        <p:spPr>
          <a:xfrm>
            <a:off x="287997" y="5689149"/>
            <a:ext cx="11295971" cy="993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800" dirty="0" err="1">
                <a:solidFill>
                  <a:schemeClr val="tx1">
                    <a:lumMod val="85000"/>
                    <a:lumOff val="15000"/>
                  </a:schemeClr>
                </a:solidFill>
                <a:latin typeface="#9Slide03 Arima Madurai Black" panose="00000A00000000000000" pitchFamily="2" charset="0"/>
              </a:rPr>
              <a:t>Các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bức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xạ</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này</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tương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tác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với</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khí</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quyển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tạo</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ra</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hiện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tượng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quang</a:t>
            </a:r>
            <a:endParaRPr lang="en-US" sz="2800" dirty="0">
              <a:solidFill>
                <a:schemeClr val="tx1">
                  <a:lumMod val="85000"/>
                  <a:lumOff val="15000"/>
                </a:schemeClr>
              </a:solidFill>
              <a:latin typeface="#9Slide03 Arima Madurai Black" panose="00000A00000000000000" pitchFamily="2" charset="0"/>
            </a:endParaRPr>
          </a:p>
        </p:txBody>
      </p:sp>
      <p:pic>
        <p:nvPicPr>
          <p:cNvPr id="4" name="Picture 3">
            <a:extLst>
              <a:ext uri="{FF2B5EF4-FFF2-40B4-BE49-F238E27FC236}">
                <a16:creationId xmlns:a16="http://schemas.microsoft.com/office/drawing/2014/main" id="{E5BF8ACD-7A7F-1DF7-4FC5-C3792D111B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3778" y="1227378"/>
            <a:ext cx="7030104" cy="4690398"/>
          </a:xfrm>
          <a:prstGeom prst="rect">
            <a:avLst/>
          </a:prstGeom>
        </p:spPr>
      </p:pic>
      <p:pic>
        <p:nvPicPr>
          <p:cNvPr id="25" name="Picture 2" descr="Biểu đồ gió mặt trời minh họa các vector">
            <a:extLst>
              <a:ext uri="{FF2B5EF4-FFF2-40B4-BE49-F238E27FC236}">
                <a16:creationId xmlns:a16="http://schemas.microsoft.com/office/drawing/2014/main" id="{68A68F45-8B2F-3789-E9BE-5AE98F1D36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4899" y="2251092"/>
            <a:ext cx="4079298" cy="289330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Những điểm ngắm cực quang nổi tiếng thế giới - VnExpress Du lịch">
            <a:extLst>
              <a:ext uri="{FF2B5EF4-FFF2-40B4-BE49-F238E27FC236}">
                <a16:creationId xmlns:a16="http://schemas.microsoft.com/office/drawing/2014/main" id="{B9501555-FC99-B1DB-4090-02A8DB78E5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55397" y="3479831"/>
            <a:ext cx="2432267" cy="145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6052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5000"/>
                                  </p:iterate>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iterate type="lt">
                                    <p:tmPct val="0"/>
                                  </p:iterate>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par>
                                <p:cTn id="13" presetID="22" presetClass="entr" presetSubtype="8" fill="hold" grpId="0" nodeType="withEffect">
                                  <p:stCondLst>
                                    <p:cond delay="0"/>
                                  </p:stCondLst>
                                  <p:iterate type="lt">
                                    <p:tmPct val="5000"/>
                                  </p:iterate>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iterate type="lt">
                                    <p:tmPct val="0"/>
                                  </p:iterate>
                                  <p:childTnLst>
                                    <p:animEffect transition="out" filter="fade">
                                      <p:cBhvr>
                                        <p:cTn id="19" dur="500"/>
                                        <p:tgtEl>
                                          <p:spTgt spid="27"/>
                                        </p:tgtEl>
                                      </p:cBhvr>
                                    </p:animEffect>
                                    <p:set>
                                      <p:cBhvr>
                                        <p:cTn id="20" dur="1" fill="hold">
                                          <p:stCondLst>
                                            <p:cond delay="499"/>
                                          </p:stCondLst>
                                        </p:cTn>
                                        <p:tgtEl>
                                          <p:spTgt spid="27"/>
                                        </p:tgtEl>
                                        <p:attrNameLst>
                                          <p:attrName>style.visibility</p:attrName>
                                        </p:attrNameLst>
                                      </p:cBhvr>
                                      <p:to>
                                        <p:strVal val="hidden"/>
                                      </p:to>
                                    </p:set>
                                  </p:childTnLst>
                                </p:cTn>
                              </p:par>
                              <p:par>
                                <p:cTn id="21" presetID="22" presetClass="entr" presetSubtype="8" fill="hold" grpId="0" nodeType="withEffect">
                                  <p:stCondLst>
                                    <p:cond delay="0"/>
                                  </p:stCondLst>
                                  <p:iterate type="lt">
                                    <p:tmPct val="5000"/>
                                  </p:iterate>
                                  <p:childTnLst>
                                    <p:set>
                                      <p:cBhvr>
                                        <p:cTn id="22" dur="1" fill="hold">
                                          <p:stCondLst>
                                            <p:cond delay="0"/>
                                          </p:stCondLst>
                                        </p:cTn>
                                        <p:tgtEl>
                                          <p:spTgt spid="18"/>
                                        </p:tgtEl>
                                        <p:attrNameLst>
                                          <p:attrName>style.visibility</p:attrName>
                                        </p:attrNameLst>
                                      </p:cBhvr>
                                      <p:to>
                                        <p:strVal val="visible"/>
                                      </p:to>
                                    </p:set>
                                    <p:animEffect transition="in" filter="wipe(left)">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iterate type="lt">
                                    <p:tmPct val="0"/>
                                  </p:iterate>
                                  <p:childTnLst>
                                    <p:animEffect transition="out" filter="fade">
                                      <p:cBhvr>
                                        <p:cTn id="27" dur="500"/>
                                        <p:tgtEl>
                                          <p:spTgt spid="18"/>
                                        </p:tgtEl>
                                      </p:cBhvr>
                                    </p:animEffect>
                                    <p:set>
                                      <p:cBhvr>
                                        <p:cTn id="28" dur="1" fill="hold">
                                          <p:stCondLst>
                                            <p:cond delay="499"/>
                                          </p:stCondLst>
                                        </p:cTn>
                                        <p:tgtEl>
                                          <p:spTgt spid="18"/>
                                        </p:tgtEl>
                                        <p:attrNameLst>
                                          <p:attrName>style.visibility</p:attrName>
                                        </p:attrNameLst>
                                      </p:cBhvr>
                                      <p:to>
                                        <p:strVal val="hidden"/>
                                      </p:to>
                                    </p:set>
                                  </p:childTnLst>
                                </p:cTn>
                              </p:par>
                              <p:par>
                                <p:cTn id="29" presetID="22" presetClass="entr" presetSubtype="8" fill="hold" grpId="0" nodeType="withEffect">
                                  <p:stCondLst>
                                    <p:cond delay="0"/>
                                  </p:stCondLst>
                                  <p:iterate type="lt">
                                    <p:tmPct val="5000"/>
                                  </p:iterate>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iterate type="lt">
                                    <p:tmPct val="0"/>
                                  </p:iterate>
                                  <p:childTnLst>
                                    <p:animEffect transition="out" filter="fade">
                                      <p:cBhvr>
                                        <p:cTn id="35" dur="500"/>
                                        <p:tgtEl>
                                          <p:spTgt spid="19"/>
                                        </p:tgtEl>
                                      </p:cBhvr>
                                    </p:animEffect>
                                    <p:set>
                                      <p:cBhvr>
                                        <p:cTn id="36" dur="1" fill="hold">
                                          <p:stCondLst>
                                            <p:cond delay="499"/>
                                          </p:stCondLst>
                                        </p:cTn>
                                        <p:tgtEl>
                                          <p:spTgt spid="19"/>
                                        </p:tgtEl>
                                        <p:attrNameLst>
                                          <p:attrName>style.visibility</p:attrName>
                                        </p:attrNameLst>
                                      </p:cBhvr>
                                      <p:to>
                                        <p:strVal val="hidden"/>
                                      </p:to>
                                    </p:set>
                                  </p:childTnLst>
                                </p:cTn>
                              </p:par>
                              <p:par>
                                <p:cTn id="37" presetID="22" presetClass="entr" presetSubtype="8" fill="hold" grpId="0" nodeType="withEffect">
                                  <p:stCondLst>
                                    <p:cond delay="0"/>
                                  </p:stCondLst>
                                  <p:iterate type="lt">
                                    <p:tmPct val="5000"/>
                                  </p:iterate>
                                  <p:childTnLst>
                                    <p:set>
                                      <p:cBhvr>
                                        <p:cTn id="38" dur="1" fill="hold">
                                          <p:stCondLst>
                                            <p:cond delay="0"/>
                                          </p:stCondLst>
                                        </p:cTn>
                                        <p:tgtEl>
                                          <p:spTgt spid="24"/>
                                        </p:tgtEl>
                                        <p:attrNameLst>
                                          <p:attrName>style.visibility</p:attrName>
                                        </p:attrNameLst>
                                      </p:cBhvr>
                                      <p:to>
                                        <p:strVal val="visible"/>
                                      </p:to>
                                    </p:set>
                                    <p:animEffect transition="in" filter="wipe(left)">
                                      <p:cBhvr>
                                        <p:cTn id="39" dur="500"/>
                                        <p:tgtEl>
                                          <p:spTgt spid="24"/>
                                        </p:tgtEl>
                                      </p:cBhvr>
                                    </p:animEffect>
                                  </p:childTnLst>
                                </p:cTn>
                              </p:par>
                              <p:par>
                                <p:cTn id="40" presetID="53" presetClass="entr" presetSubtype="16"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p:cTn id="42" dur="500" fill="hold"/>
                                        <p:tgtEl>
                                          <p:spTgt spid="4"/>
                                        </p:tgtEl>
                                        <p:attrNameLst>
                                          <p:attrName>ppt_w</p:attrName>
                                        </p:attrNameLst>
                                      </p:cBhvr>
                                      <p:tavLst>
                                        <p:tav tm="0">
                                          <p:val>
                                            <p:fltVal val="0"/>
                                          </p:val>
                                        </p:tav>
                                        <p:tav tm="100000">
                                          <p:val>
                                            <p:strVal val="#ppt_w"/>
                                          </p:val>
                                        </p:tav>
                                      </p:tavLst>
                                    </p:anim>
                                    <p:anim calcmode="lin" valueType="num">
                                      <p:cBhvr>
                                        <p:cTn id="43" dur="500" fill="hold"/>
                                        <p:tgtEl>
                                          <p:spTgt spid="4"/>
                                        </p:tgtEl>
                                        <p:attrNameLst>
                                          <p:attrName>ppt_h</p:attrName>
                                        </p:attrNameLst>
                                      </p:cBhvr>
                                      <p:tavLst>
                                        <p:tav tm="0">
                                          <p:val>
                                            <p:fltVal val="0"/>
                                          </p:val>
                                        </p:tav>
                                        <p:tav tm="100000">
                                          <p:val>
                                            <p:strVal val="#ppt_h"/>
                                          </p:val>
                                        </p:tav>
                                      </p:tavLst>
                                    </p:anim>
                                    <p:animEffect transition="in" filter="fade">
                                      <p:cBhvr>
                                        <p:cTn id="44" dur="500"/>
                                        <p:tgtEl>
                                          <p:spTgt spid="4"/>
                                        </p:tgtEl>
                                      </p:cBhvr>
                                    </p:animEffect>
                                  </p:childTnLst>
                                </p:cTn>
                              </p:par>
                              <p:par>
                                <p:cTn id="45" presetID="10" presetClass="exit" presetSubtype="0" fill="hold" nodeType="withEffect">
                                  <p:stCondLst>
                                    <p:cond delay="0"/>
                                  </p:stCondLst>
                                  <p:childTnLst>
                                    <p:animEffect transition="out" filter="fade">
                                      <p:cBhvr>
                                        <p:cTn id="46" dur="500"/>
                                        <p:tgtEl>
                                          <p:spTgt spid="4098"/>
                                        </p:tgtEl>
                                      </p:cBhvr>
                                    </p:animEffect>
                                    <p:set>
                                      <p:cBhvr>
                                        <p:cTn id="47" dur="1" fill="hold">
                                          <p:stCondLst>
                                            <p:cond delay="499"/>
                                          </p:stCondLst>
                                        </p:cTn>
                                        <p:tgtEl>
                                          <p:spTgt spid="40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27" grpId="0"/>
      <p:bldP spid="27" grpId="1"/>
      <p:bldP spid="18" grpId="0"/>
      <p:bldP spid="18" grpId="1"/>
      <p:bldP spid="19" grpId="0"/>
      <p:bldP spid="19" grpId="1"/>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Diamond 9">
            <a:extLst>
              <a:ext uri="{FF2B5EF4-FFF2-40B4-BE49-F238E27FC236}">
                <a16:creationId xmlns:a16="http://schemas.microsoft.com/office/drawing/2014/main" id="{06D38C01-CD01-4ECC-BC4D-D60D8B88A0EF}"/>
              </a:ext>
            </a:extLst>
          </p:cNvPr>
          <p:cNvSpPr/>
          <p:nvPr/>
        </p:nvSpPr>
        <p:spPr>
          <a:xfrm rot="16200000" flipH="1">
            <a:off x="10250594" y="-2751148"/>
            <a:ext cx="3924271" cy="4987741"/>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3" name="Diamond 12">
            <a:extLst>
              <a:ext uri="{FF2B5EF4-FFF2-40B4-BE49-F238E27FC236}">
                <a16:creationId xmlns:a16="http://schemas.microsoft.com/office/drawing/2014/main" id="{4F99A5AD-7426-4FE5-BB8B-F5A5DE4103D8}"/>
              </a:ext>
            </a:extLst>
          </p:cNvPr>
          <p:cNvSpPr/>
          <p:nvPr/>
        </p:nvSpPr>
        <p:spPr>
          <a:xfrm rot="18900000" flipH="1">
            <a:off x="14909744"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4" name="Diamond 13">
            <a:extLst>
              <a:ext uri="{FF2B5EF4-FFF2-40B4-BE49-F238E27FC236}">
                <a16:creationId xmlns:a16="http://schemas.microsoft.com/office/drawing/2014/main" id="{8EB46E0C-C6E5-40AF-8F1E-C573E2461EE0}"/>
              </a:ext>
            </a:extLst>
          </p:cNvPr>
          <p:cNvSpPr/>
          <p:nvPr/>
        </p:nvSpPr>
        <p:spPr>
          <a:xfrm rot="2700000" flipH="1">
            <a:off x="13368141" y="3905199"/>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9" name="Diamond 8">
            <a:extLst>
              <a:ext uri="{FF2B5EF4-FFF2-40B4-BE49-F238E27FC236}">
                <a16:creationId xmlns:a16="http://schemas.microsoft.com/office/drawing/2014/main" id="{703AC2F7-3900-4EEA-A004-368C0981AD12}"/>
              </a:ext>
            </a:extLst>
          </p:cNvPr>
          <p:cNvSpPr/>
          <p:nvPr/>
        </p:nvSpPr>
        <p:spPr>
          <a:xfrm rot="5400000">
            <a:off x="-1944765" y="-2652691"/>
            <a:ext cx="3924271" cy="4911542"/>
          </a:xfrm>
          <a:prstGeom prst="diamond">
            <a:avLst/>
          </a:prstGeom>
          <a:solidFill>
            <a:srgbClr val="F499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1" name="Diamond 10">
            <a:extLst>
              <a:ext uri="{FF2B5EF4-FFF2-40B4-BE49-F238E27FC236}">
                <a16:creationId xmlns:a16="http://schemas.microsoft.com/office/drawing/2014/main" id="{CA89D56E-5985-4AB0-91AD-91E9868B0227}"/>
              </a:ext>
            </a:extLst>
          </p:cNvPr>
          <p:cNvSpPr/>
          <p:nvPr/>
        </p:nvSpPr>
        <p:spPr>
          <a:xfrm rot="2700000">
            <a:off x="-6597659" y="1461176"/>
            <a:ext cx="3924271" cy="3924271"/>
          </a:xfrm>
          <a:prstGeom prst="diamond">
            <a:avLst/>
          </a:pr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2" name="Diamond 11">
            <a:extLst>
              <a:ext uri="{FF2B5EF4-FFF2-40B4-BE49-F238E27FC236}">
                <a16:creationId xmlns:a16="http://schemas.microsoft.com/office/drawing/2014/main" id="{0A1B74DF-CC28-407E-A1B9-93FC4624375D}"/>
              </a:ext>
            </a:extLst>
          </p:cNvPr>
          <p:cNvSpPr/>
          <p:nvPr/>
        </p:nvSpPr>
        <p:spPr>
          <a:xfrm rot="18900000">
            <a:off x="-5100411" y="3905200"/>
            <a:ext cx="3924271" cy="3924271"/>
          </a:xfrm>
          <a:prstGeom prst="diamond">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16" name="Rectangle: Rounded Corners 15">
            <a:extLst>
              <a:ext uri="{FF2B5EF4-FFF2-40B4-BE49-F238E27FC236}">
                <a16:creationId xmlns:a16="http://schemas.microsoft.com/office/drawing/2014/main" id="{7AFF771C-2BB9-2101-95F8-AC493DBAD97D}"/>
              </a:ext>
            </a:extLst>
          </p:cNvPr>
          <p:cNvSpPr/>
          <p:nvPr/>
        </p:nvSpPr>
        <p:spPr>
          <a:xfrm>
            <a:off x="1771749" y="431871"/>
            <a:ext cx="4409931" cy="647466"/>
          </a:xfrm>
          <a:prstGeom prst="roundRect">
            <a:avLst/>
          </a:prstGeom>
          <a:solidFill>
            <a:srgbClr val="FC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sp>
        <p:nvSpPr>
          <p:cNvPr id="21" name="TextBox 20">
            <a:extLst>
              <a:ext uri="{FF2B5EF4-FFF2-40B4-BE49-F238E27FC236}">
                <a16:creationId xmlns:a16="http://schemas.microsoft.com/office/drawing/2014/main" id="{91CCC027-C106-6B61-C050-5CD7EE4CE2E0}"/>
              </a:ext>
            </a:extLst>
          </p:cNvPr>
          <p:cNvSpPr txBox="1"/>
          <p:nvPr/>
        </p:nvSpPr>
        <p:spPr>
          <a:xfrm>
            <a:off x="2006185" y="572282"/>
            <a:ext cx="4004136" cy="430887"/>
          </a:xfrm>
          <a:prstGeom prst="rect">
            <a:avLst/>
          </a:prstGeom>
          <a:noFill/>
        </p:spPr>
        <p:txBody>
          <a:bodyPr wrap="square" lIns="0" tIns="0" rIns="0" bIns="0" rtlCol="0">
            <a:spAutoFit/>
          </a:bodyPr>
          <a:lstStyle/>
          <a:p>
            <a:pPr algn="ctr"/>
            <a:r>
              <a:rPr lang="vi-VN" sz="2800" dirty="0">
                <a:solidFill>
                  <a:schemeClr val="tx1">
                    <a:lumMod val="85000"/>
                    <a:lumOff val="15000"/>
                  </a:schemeClr>
                </a:solidFill>
                <a:latin typeface="#9Slide07 Cadena" panose="02000503000000020004" pitchFamily="2" charset="0"/>
              </a:rPr>
              <a:t>Mô tả từ trường Trái Đất</a:t>
            </a:r>
            <a:endParaRPr lang="en-US" sz="2800" dirty="0">
              <a:solidFill>
                <a:schemeClr val="tx1">
                  <a:lumMod val="85000"/>
                  <a:lumOff val="15000"/>
                </a:schemeClr>
              </a:solidFill>
              <a:latin typeface="#9Slide07 Cadena" panose="02000503000000020004" pitchFamily="2" charset="0"/>
            </a:endParaRPr>
          </a:p>
        </p:txBody>
      </p:sp>
      <p:sp>
        <p:nvSpPr>
          <p:cNvPr id="22" name="Oval 21">
            <a:extLst>
              <a:ext uri="{FF2B5EF4-FFF2-40B4-BE49-F238E27FC236}">
                <a16:creationId xmlns:a16="http://schemas.microsoft.com/office/drawing/2014/main" id="{5CAA2F3F-A754-B963-B6B0-42E7509D5BEC}"/>
              </a:ext>
            </a:extLst>
          </p:cNvPr>
          <p:cNvSpPr/>
          <p:nvPr/>
        </p:nvSpPr>
        <p:spPr>
          <a:xfrm rot="5400000">
            <a:off x="1270138" y="356209"/>
            <a:ext cx="767580" cy="767580"/>
          </a:xfrm>
          <a:prstGeom prst="ellipse">
            <a:avLst/>
          </a:prstGeom>
          <a:solidFill>
            <a:srgbClr val="F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rima Madurai Black" panose="00000A00000000000000" pitchFamily="2" charset="0"/>
            </a:endParaRPr>
          </a:p>
        </p:txBody>
      </p:sp>
      <p:pic>
        <p:nvPicPr>
          <p:cNvPr id="23" name="Picture 2">
            <a:extLst>
              <a:ext uri="{FF2B5EF4-FFF2-40B4-BE49-F238E27FC236}">
                <a16:creationId xmlns:a16="http://schemas.microsoft.com/office/drawing/2014/main" id="{54291303-247A-102D-2CC2-A005ED4D68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9481" y="467280"/>
            <a:ext cx="576651" cy="57665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hong cách cắt giấy xếp lớp vector Sơ đồ từ trường Trái đất">
            <a:extLst>
              <a:ext uri="{FF2B5EF4-FFF2-40B4-BE49-F238E27FC236}">
                <a16:creationId xmlns:a16="http://schemas.microsoft.com/office/drawing/2014/main" id="{E786E76B-56A2-4582-B2D6-4950019DC5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25400" y="5326566"/>
            <a:ext cx="3239823" cy="2241957"/>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Biểu đồ gió mặt trời minh họa các vector">
            <a:extLst>
              <a:ext uri="{FF2B5EF4-FFF2-40B4-BE49-F238E27FC236}">
                <a16:creationId xmlns:a16="http://schemas.microsoft.com/office/drawing/2014/main" id="{819AD236-C706-4D90-5226-519DDB51B4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07704" y="486539"/>
            <a:ext cx="3773542" cy="26764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5BF8ACD-7A7F-1DF7-4FC5-C3792D111B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277" y="1731148"/>
            <a:ext cx="5074754" cy="3385812"/>
          </a:xfrm>
          <a:prstGeom prst="rect">
            <a:avLst/>
          </a:prstGeom>
        </p:spPr>
      </p:pic>
      <p:pic>
        <p:nvPicPr>
          <p:cNvPr id="5122" name="Picture 2" descr="Những điểm ngắm cực quang nổi tiếng thế giới - VnExpress Du lịch">
            <a:extLst>
              <a:ext uri="{FF2B5EF4-FFF2-40B4-BE49-F238E27FC236}">
                <a16:creationId xmlns:a16="http://schemas.microsoft.com/office/drawing/2014/main" id="{F50360FB-E41C-7B9C-08BE-48FAC5D9BE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82848" y="1731148"/>
            <a:ext cx="5643021" cy="338581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043DB988-1FDA-EE89-A26F-E4CFEF3FE74D}"/>
              </a:ext>
            </a:extLst>
          </p:cNvPr>
          <p:cNvSpPr/>
          <p:nvPr/>
        </p:nvSpPr>
        <p:spPr>
          <a:xfrm>
            <a:off x="107980" y="5397216"/>
            <a:ext cx="11295971" cy="993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800" dirty="0" err="1">
                <a:solidFill>
                  <a:schemeClr val="tx1">
                    <a:lumMod val="85000"/>
                    <a:lumOff val="15000"/>
                  </a:schemeClr>
                </a:solidFill>
                <a:latin typeface="#9Slide03 Arima Madurai Black" panose="00000A00000000000000" pitchFamily="2" charset="0"/>
              </a:rPr>
              <a:t>Hiện</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tượng</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quang</a:t>
            </a:r>
            <a:r>
              <a:rPr lang="en-US" sz="2800" dirty="0">
                <a:solidFill>
                  <a:schemeClr val="tx1">
                    <a:lumMod val="85000"/>
                    <a:lumOff val="15000"/>
                  </a:schemeClr>
                </a:solidFill>
                <a:latin typeface="#9Slide03 Arima Madurai Black" panose="00000A00000000000000" pitchFamily="2" charset="0"/>
              </a:rPr>
              <a:t> ở </a:t>
            </a:r>
            <a:r>
              <a:rPr lang="en-US" sz="2800" dirty="0" err="1">
                <a:solidFill>
                  <a:schemeClr val="tx1">
                    <a:lumMod val="85000"/>
                    <a:lumOff val="15000"/>
                  </a:schemeClr>
                </a:solidFill>
                <a:latin typeface="#9Slide03 Arima Madurai Black" panose="00000A00000000000000" pitchFamily="2" charset="0"/>
              </a:rPr>
              <a:t>Bắc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Cực</a:t>
            </a:r>
            <a:r>
              <a:rPr lang="en-US" sz="2800" dirty="0">
                <a:solidFill>
                  <a:schemeClr val="tx1">
                    <a:lumMod val="85000"/>
                    <a:lumOff val="15000"/>
                  </a:schemeClr>
                </a:solidFill>
                <a:latin typeface="#9Slide03 Arima Madurai Black" panose="00000A00000000000000" pitchFamily="2" charset="0"/>
              </a:rPr>
              <a:t> </a:t>
            </a:r>
            <a:r>
              <a:rPr lang="en-US" sz="2800" dirty="0" err="1">
                <a:solidFill>
                  <a:schemeClr val="tx1">
                    <a:lumMod val="85000"/>
                    <a:lumOff val="15000"/>
                  </a:schemeClr>
                </a:solidFill>
                <a:latin typeface="#9Slide03 Arima Madurai Black" panose="00000A00000000000000" pitchFamily="2" charset="0"/>
              </a:rPr>
              <a:t>và</a:t>
            </a:r>
            <a:r>
              <a:rPr lang="en-US" sz="2800" dirty="0">
                <a:solidFill>
                  <a:schemeClr val="tx1">
                    <a:lumMod val="85000"/>
                    <a:lumOff val="15000"/>
                  </a:schemeClr>
                </a:solidFill>
                <a:latin typeface="#9Slide03 Arima Madurai Black" panose="00000A00000000000000" pitchFamily="2" charset="0"/>
              </a:rPr>
              <a:t> Nam </a:t>
            </a:r>
            <a:r>
              <a:rPr lang="en-US" sz="2800" dirty="0" err="1">
                <a:solidFill>
                  <a:schemeClr val="tx1">
                    <a:lumMod val="85000"/>
                    <a:lumOff val="15000"/>
                  </a:schemeClr>
                </a:solidFill>
                <a:latin typeface="#9Slide03 Arima Madurai Black" panose="00000A00000000000000" pitchFamily="2" charset="0"/>
              </a:rPr>
              <a:t>Cực</a:t>
            </a:r>
            <a:endParaRPr lang="en-US" sz="2800" dirty="0">
              <a:solidFill>
                <a:schemeClr val="tx1">
                  <a:lumMod val="85000"/>
                  <a:lumOff val="15000"/>
                </a:schemeClr>
              </a:solidFill>
              <a:latin typeface="#9Slide03 Arima Madurai Black" panose="00000A00000000000000" pitchFamily="2" charset="0"/>
            </a:endParaRPr>
          </a:p>
        </p:txBody>
      </p:sp>
      <p:pic>
        <p:nvPicPr>
          <p:cNvPr id="28" name="Picture 27">
            <a:extLst>
              <a:ext uri="{FF2B5EF4-FFF2-40B4-BE49-F238E27FC236}">
                <a16:creationId xmlns:a16="http://schemas.microsoft.com/office/drawing/2014/main" id="{046EEF55-A2EF-8795-457B-78AAF8A4ED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83689" y="7467600"/>
            <a:ext cx="3118618" cy="1790814"/>
          </a:xfrm>
          <a:prstGeom prst="rect">
            <a:avLst/>
          </a:prstGeom>
        </p:spPr>
      </p:pic>
    </p:spTree>
    <p:extLst>
      <p:ext uri="{BB962C8B-B14F-4D97-AF65-F5344CB8AC3E}">
        <p14:creationId xmlns:p14="http://schemas.microsoft.com/office/powerpoint/2010/main" val="39506936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5000"/>
                                  </p:iterate>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heme/theme1.xml><?xml version="1.0" encoding="utf-8"?>
<a:theme xmlns:a="http://schemas.openxmlformats.org/drawingml/2006/main" name="Office Theme">
  <a:themeElements>
    <a:clrScheme name="9Slide - 2019">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CE54"/>
      </a:accent4>
      <a:accent5>
        <a:srgbClr val="FC6E51"/>
      </a:accent5>
      <a:accent6>
        <a:srgbClr val="ED5565"/>
      </a:accent6>
      <a:hlink>
        <a:srgbClr val="5D9CEC"/>
      </a:hlink>
      <a:folHlink>
        <a:srgbClr val="AC92EC"/>
      </a:folHlink>
    </a:clrScheme>
    <a:fontScheme name="Custom 9">
      <a:majorFont>
        <a:latin typeface="#9Slide03 Cabin Bold"/>
        <a:ea typeface=""/>
        <a:cs typeface=""/>
      </a:majorFont>
      <a:minorFont>
        <a:latin typeface="#9Slide03 Cabi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lgn="l">
          <a:defRPr sz="1700"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 id="{7347C0DE-6F4D-42D3-B391-F84F14ECBC5A}" vid="{28287419-C97E-4917-87F0-2D8B560A61AE}"/>
    </a:ext>
  </a:extLst>
</a:theme>
</file>

<file path=ppt/theme/theme2.xml><?xml version="1.0" encoding="utf-8"?>
<a:theme xmlns:a="http://schemas.openxmlformats.org/drawingml/2006/main" name="Aqua Marketing Plan by Slidego">
  <a:themeElements>
    <a:clrScheme name="Simple Light">
      <a:dk1>
        <a:srgbClr val="434343"/>
      </a:dk1>
      <a:lt1>
        <a:srgbClr val="FFFFFF"/>
      </a:lt1>
      <a:dk2>
        <a:srgbClr val="073763"/>
      </a:dk2>
      <a:lt2>
        <a:srgbClr val="3D85C6"/>
      </a:lt2>
      <a:accent1>
        <a:srgbClr val="3D85C6"/>
      </a:accent1>
      <a:accent2>
        <a:srgbClr val="B6D7A8"/>
      </a:accent2>
      <a:accent3>
        <a:srgbClr val="9FC5E8"/>
      </a:accent3>
      <a:accent4>
        <a:srgbClr val="9EDCD9"/>
      </a:accent4>
      <a:accent5>
        <a:srgbClr val="93C47D"/>
      </a:accent5>
      <a:accent6>
        <a:srgbClr val="6FA8DC"/>
      </a:accent6>
      <a:hlink>
        <a:srgbClr val="07376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2854</TotalTime>
  <Words>2342</Words>
  <Application>Microsoft Office PowerPoint</Application>
  <PresentationFormat>Widescreen</PresentationFormat>
  <Paragraphs>237</Paragraphs>
  <Slides>36</Slides>
  <Notes>1</Notes>
  <HiddenSlides>0</HiddenSlides>
  <MMClips>2</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36</vt:i4>
      </vt:variant>
    </vt:vector>
  </HeadingPairs>
  <TitlesOfParts>
    <vt:vector size="51" baseType="lpstr">
      <vt:lpstr>#9Slide03 Arima Madurai Black</vt:lpstr>
      <vt:lpstr>#9Slide03 Cabin</vt:lpstr>
      <vt:lpstr>#9Slide07 Cadena</vt:lpstr>
      <vt:lpstr>#9Slide07 IcielBaliho Script</vt:lpstr>
      <vt:lpstr>#9Slide07 IcielCadena</vt:lpstr>
      <vt:lpstr>.VnTime</vt:lpstr>
      <vt:lpstr>Arial</vt:lpstr>
      <vt:lpstr>Calibri</vt:lpstr>
      <vt:lpstr>Fira Sans Extra Condensed Medium</vt:lpstr>
      <vt:lpstr>Open Sans</vt:lpstr>
      <vt:lpstr>Open Sans SemiBold</vt:lpstr>
      <vt:lpstr>Overpass Black</vt:lpstr>
      <vt:lpstr>Times New Roman</vt:lpstr>
      <vt:lpstr>Office Theme</vt:lpstr>
      <vt:lpstr>Aqua Marketing Plan by Slidego</vt:lpstr>
      <vt:lpstr>CHÀO MỪNG CÁC EM ĐẾN VỚI BUỔI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ĐỀ CƯƠNG ÔN TẬP VẬT LÝ 9 Câu 17. Một máy biến thế gồm cuộn dây sơ cấp có 3000 vòng, cuộn dây thứ cấp có 100 vòng. Khi đặt vào hai đầu cuộn dây sơ cấp một hiệu điện thế xoay chiều 220V. Tính hiệu điện thế ở hai đầu cuộn dây thứ cấp? Câu 18. Một vật sang AB = 2cm được đặt vuông góc với trục chính của một thấu kính hội tụ có tiêu cự f = 12cm. Điểm A nằm trên trục chính cách thấu kính 16cm.   a. Dựng ảnh A’B’ của AB qua thấu kính đã cho?   b. Tính độ lớn của ảnh A’B’ và khoảng cách từ ảnh đến thấu kính ? Câu 19:  Một vật sang AB = 2cm được đặt vuông góc với trục chính của một thấu kính hội tụ có tiêu cự f = 18cm. Điểm A nằm trên trục chính cách thấu kính 8cm.   a. Dựng ảnh A’B’ của AB qua thấu kính đã cho?   b. Tính độ lớn của ảnh A’B’ và khoảng cách từ ảnh đến thấu kính ?   </vt:lpstr>
      <vt:lpstr>THANKS!!!</vt:lpstr>
    </vt:vector>
  </TitlesOfParts>
  <Manager>9Slide.vn</Manager>
  <Company>9Slide.vn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Tung Pham</dc:creator>
  <cp:keywords>9Slide</cp:keywords>
  <dc:description>9Slide.vn</dc:description>
  <cp:lastModifiedBy>DELL</cp:lastModifiedBy>
  <cp:revision>32</cp:revision>
  <dcterms:created xsi:type="dcterms:W3CDTF">2021-09-15T07:03:57Z</dcterms:created>
  <dcterms:modified xsi:type="dcterms:W3CDTF">2023-03-13T03:46:35Z</dcterms:modified>
  <cp:category>9Slide.vn</cp:category>
  <cp:contentStatus>9Slide</cp:contentStatus>
</cp:coreProperties>
</file>