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03" r:id="rId2"/>
    <p:sldId id="306" r:id="rId3"/>
    <p:sldId id="316" r:id="rId4"/>
    <p:sldId id="315" r:id="rId5"/>
    <p:sldId id="309" r:id="rId6"/>
    <p:sldId id="264" r:id="rId7"/>
    <p:sldId id="268" r:id="rId8"/>
    <p:sldId id="297" r:id="rId9"/>
    <p:sldId id="299" r:id="rId10"/>
    <p:sldId id="301" r:id="rId11"/>
    <p:sldId id="291" r:id="rId12"/>
    <p:sldId id="294" r:id="rId13"/>
    <p:sldId id="295" r:id="rId14"/>
    <p:sldId id="296" r:id="rId15"/>
    <p:sldId id="317" r:id="rId16"/>
    <p:sldId id="318" r:id="rId17"/>
    <p:sldId id="287" r:id="rId18"/>
    <p:sldId id="321" r:id="rId19"/>
    <p:sldId id="266" r:id="rId20"/>
    <p:sldId id="319" r:id="rId21"/>
    <p:sldId id="323" r:id="rId22"/>
    <p:sldId id="279" r:id="rId23"/>
    <p:sldId id="311" r:id="rId24"/>
    <p:sldId id="308" r:id="rId25"/>
    <p:sldId id="322" r:id="rId26"/>
    <p:sldId id="312" r:id="rId27"/>
    <p:sldId id="320" r:id="rId28"/>
    <p:sldId id="324" r:id="rId29"/>
    <p:sldId id="325" r:id="rId30"/>
    <p:sldId id="326" r:id="rId31"/>
    <p:sldId id="329" r:id="rId32"/>
    <p:sldId id="328" r:id="rId33"/>
    <p:sldId id="330" r:id="rId34"/>
    <p:sldId id="332" r:id="rId35"/>
    <p:sldId id="327" r:id="rId36"/>
    <p:sldId id="331" r:id="rId37"/>
    <p:sldId id="314" r:id="rId38"/>
  </p:sldIdLst>
  <p:sldSz cx="9144000" cy="6858000" type="screen4x3"/>
  <p:notesSz cx="6858000" cy="9144000"/>
  <p:custDataLst>
    <p:tags r:id="rId4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0" autoAdjust="0"/>
    <p:restoredTop sz="93025"/>
  </p:normalViewPr>
  <p:slideViewPr>
    <p:cSldViewPr>
      <p:cViewPr varScale="1">
        <p:scale>
          <a:sx n="106" d="100"/>
          <a:sy n="106" d="100"/>
        </p:scale>
        <p:origin x="132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476CDF7-9B43-D44B-881D-843DB909E0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F6CF70-4AE1-984F-9FB5-0F1C5B9983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94D2177-90D7-4F86-AED5-011A0B3DC0B1}" type="datetimeFigureOut">
              <a:rPr lang="en-US" altLang="en-US"/>
              <a:pPr>
                <a:defRPr/>
              </a:pPr>
              <a:t>10/21/2021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777A26-4C91-5F4B-B399-2709BCF185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94244-65A9-1F41-815D-A7617F678A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0731A32-2844-4517-9D51-AF10E46FDA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0702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E450821-0FBB-3641-BF4B-0C771D25C4C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4A8637D-4739-B74F-9B28-EF0F0DC769B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58A13EA0-B6F9-624E-841C-565392580FC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CFFEDE35-CA51-5545-89D4-EC901EF0037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2430BD0A-878C-214E-8EF0-920A2893B9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E2C456E2-C52B-4CAE-B059-A46CE8AA76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48196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3C72F-064F-4F81-92FF-C13A8E7C98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70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FA4BE6-1A2B-4685-81C2-856F976354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8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F4D95E-4AAA-412B-997D-351E842C03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5372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A1C470-1F71-4023-BD4C-C6E6A2A062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79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8586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photo as backgroun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1038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40F720-0FCB-40E0-B600-887AE5F4FB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098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1F9197-8B31-4522-A341-D392FE4998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9422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ED81D7-99E0-4BF5-A5E6-AD6BC9BC9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812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685824-3203-4728-9AF8-B6DB02DD6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59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7E61A7-503E-4D2A-81AA-FCC210B781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869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B902B2-73A0-43D1-9F44-10E7A19D06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57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B506FE-7696-491A-A8B0-AA3375DBAC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8725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4AEB36-DF16-47CF-A143-96BE16B864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183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fld id="{B06EF05B-659B-402C-A880-0C61AD9BC22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jpeg"/><Relationship Id="rId7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Line 3">
            <a:extLst>
              <a:ext uri="{FF2B5EF4-FFF2-40B4-BE49-F238E27FC236}">
                <a16:creationId xmlns:a16="http://schemas.microsoft.com/office/drawing/2014/main" id="{D1F0A4C7-48C9-DA40-A8C7-99CB13C7253C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42021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>
              <a:defRPr/>
            </a:pPr>
            <a:endParaRPr lang="en-US" sz="1846">
              <a:latin typeface="Times New Roman" charset="0"/>
              <a:ea typeface="Arial" charset="0"/>
              <a:cs typeface="Arial" charset="0"/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0" y="609600"/>
            <a:ext cx="8721725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chemeClr val="bg1"/>
                </a:solidFill>
                <a:cs typeface="Times New Roman" pitchFamily="18" charset="0"/>
              </a:rPr>
              <a:t>Có 3 bình đựng nước </a:t>
            </a:r>
            <a:r>
              <a:rPr lang="en-US" altLang="en-US" sz="1800" b="1" i="1">
                <a:solidFill>
                  <a:schemeClr val="bg1"/>
                </a:solidFill>
                <a:cs typeface="Times New Roman" pitchFamily="18" charset="0"/>
              </a:rPr>
              <a:t>a, b, c</a:t>
            </a:r>
            <a:r>
              <a:rPr lang="en-US" altLang="en-US" sz="1800" b="1">
                <a:solidFill>
                  <a:schemeClr val="bg1"/>
                </a:solidFill>
                <a:cs typeface="Times New Roman" pitchFamily="18" charset="0"/>
              </a:rPr>
              <a:t>; cho thêm nước đá vào bình </a:t>
            </a:r>
            <a:r>
              <a:rPr lang="en-US" altLang="en-US" sz="1800" b="1" i="1">
                <a:solidFill>
                  <a:schemeClr val="bg1"/>
                </a:solidFill>
                <a:cs typeface="Times New Roman" pitchFamily="18" charset="0"/>
              </a:rPr>
              <a:t>a</a:t>
            </a:r>
            <a:r>
              <a:rPr lang="en-US" altLang="en-US" sz="1800" b="1">
                <a:solidFill>
                  <a:schemeClr val="bg1"/>
                </a:solidFill>
                <a:cs typeface="Times New Roman" pitchFamily="18" charset="0"/>
              </a:rPr>
              <a:t> để có nước lạnh và cho thêm nước nóng vào bình </a:t>
            </a:r>
            <a:r>
              <a:rPr lang="en-US" altLang="en-US" sz="1800" b="1" i="1">
                <a:solidFill>
                  <a:schemeClr val="bg1"/>
                </a:solidFill>
                <a:cs typeface="Times New Roman" pitchFamily="18" charset="0"/>
              </a:rPr>
              <a:t>c</a:t>
            </a:r>
            <a:r>
              <a:rPr lang="en-US" altLang="en-US" sz="1800" b="1">
                <a:solidFill>
                  <a:schemeClr val="bg1"/>
                </a:solidFill>
                <a:cs typeface="Times New Roman" pitchFamily="18" charset="0"/>
              </a:rPr>
              <a:t> để có nước ấm.</a:t>
            </a: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0" y="1219200"/>
            <a:ext cx="91440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chemeClr val="bg1"/>
                </a:solidFill>
                <a:cs typeface="Times New Roman" pitchFamily="18" charset="0"/>
              </a:rPr>
              <a:t>a) Nhúng ngón trỏ tay trái vào bình a, ngón trỏ phải vào bình c. Các ngón tay có cảm giác thế nào?</a:t>
            </a:r>
            <a:endParaRPr lang="en-US" altLang="en-US" sz="1800" b="1" i="1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69850" y="3522663"/>
            <a:ext cx="886301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chemeClr val="bg1"/>
                </a:solidFill>
                <a:cs typeface="Times New Roman" pitchFamily="18" charset="0"/>
              </a:rPr>
              <a:t>b) Sau 1 phút, rút cả 2 ngón tay ra rồi cùng nhúng vào bình b. Các ngón tay có cảm giác như thế nào? Từ thí nghiệm này có thể rút ra kết luận gì?</a:t>
            </a: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63500" y="3163888"/>
            <a:ext cx="3325813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1800" b="1">
                <a:solidFill>
                  <a:srgbClr val="FFFF00"/>
                </a:solidFill>
                <a:cs typeface="Times New Roman" pitchFamily="18" charset="0"/>
              </a:rPr>
              <a:t>Ngón tay trái có cảm giác </a:t>
            </a:r>
            <a:r>
              <a:rPr lang="en-US" altLang="en-US" sz="1800" b="1" u="sng">
                <a:solidFill>
                  <a:srgbClr val="FFFF00"/>
                </a:solidFill>
                <a:cs typeface="Times New Roman" pitchFamily="18" charset="0"/>
              </a:rPr>
              <a:t>lạnh.</a:t>
            </a:r>
            <a:endParaRPr lang="en-US" altLang="en-US" sz="1800" u="sng">
              <a:solidFill>
                <a:srgbClr val="FFFF00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5627688" y="3259138"/>
            <a:ext cx="321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1800" b="1">
                <a:solidFill>
                  <a:srgbClr val="FFFF00"/>
                </a:solidFill>
                <a:cs typeface="Times New Roman" pitchFamily="18" charset="0"/>
              </a:rPr>
              <a:t>Ngón tay phải có cảm giác </a:t>
            </a:r>
            <a:r>
              <a:rPr lang="en-US" altLang="en-US" sz="1800" b="1" u="sng">
                <a:solidFill>
                  <a:srgbClr val="FFFF00"/>
                </a:solidFill>
                <a:cs typeface="Times New Roman" pitchFamily="18" charset="0"/>
              </a:rPr>
              <a:t>ấm</a:t>
            </a:r>
            <a:endParaRPr lang="en-US" altLang="en-US" sz="1800" u="sng">
              <a:solidFill>
                <a:srgbClr val="FFFF00"/>
              </a:solidFill>
              <a:latin typeface="Arial" pitchFamily="34" charset="0"/>
              <a:cs typeface="Times New Roman" pitchFamily="18" charset="0"/>
            </a:endParaRPr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914400" y="1895475"/>
            <a:ext cx="6962775" cy="1457325"/>
            <a:chOff x="731830" y="1767840"/>
            <a:chExt cx="8488369" cy="1578636"/>
          </a:xfrm>
        </p:grpSpPr>
        <p:pic>
          <p:nvPicPr>
            <p:cNvPr id="1743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014467"/>
              <a:ext cx="1524000" cy="1185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3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0" y="1767840"/>
              <a:ext cx="1600199" cy="150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35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2057400"/>
              <a:ext cx="1447800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7436" name="Rectangle 60"/>
            <p:cNvSpPr>
              <a:spLocks noChangeArrowheads="1"/>
            </p:cNvSpPr>
            <p:nvPr/>
          </p:nvSpPr>
          <p:spPr bwMode="auto">
            <a:xfrm>
              <a:off x="1167280" y="2539962"/>
              <a:ext cx="1141846" cy="314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200" b="1">
                  <a:solidFill>
                    <a:srgbClr val="1C1C1C"/>
                  </a:solidFill>
                  <a:cs typeface="Times New Roman" pitchFamily="18" charset="0"/>
                </a:rPr>
                <a:t>nước lạnh </a:t>
              </a:r>
              <a:endParaRPr lang="en-US" altLang="en-US" sz="1200"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17437" name="Rectangle 61"/>
            <p:cNvSpPr>
              <a:spLocks noChangeArrowheads="1"/>
            </p:cNvSpPr>
            <p:nvPr/>
          </p:nvSpPr>
          <p:spPr bwMode="auto">
            <a:xfrm>
              <a:off x="8010617" y="2591551"/>
              <a:ext cx="979278" cy="314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200" b="1">
                  <a:solidFill>
                    <a:srgbClr val="1C1C1C"/>
                  </a:solidFill>
                  <a:cs typeface="Times New Roman" pitchFamily="18" charset="0"/>
                </a:rPr>
                <a:t>nước ấm</a:t>
              </a:r>
              <a:endParaRPr lang="en-US" altLang="en-US" sz="1200"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17438" name="Rectangle 62"/>
            <p:cNvSpPr>
              <a:spLocks noChangeArrowheads="1"/>
            </p:cNvSpPr>
            <p:nvPr/>
          </p:nvSpPr>
          <p:spPr bwMode="auto">
            <a:xfrm>
              <a:off x="731830" y="2711927"/>
              <a:ext cx="454804" cy="539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2900" b="1">
                  <a:cs typeface="Times New Roman" pitchFamily="18" charset="0"/>
                </a:rPr>
                <a:t>a</a:t>
              </a:r>
              <a:endParaRPr lang="en-US" altLang="en-US" sz="2900"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17439" name="Rectangle 63"/>
            <p:cNvSpPr>
              <a:spLocks noChangeArrowheads="1"/>
            </p:cNvSpPr>
            <p:nvPr/>
          </p:nvSpPr>
          <p:spPr bwMode="auto">
            <a:xfrm>
              <a:off x="7546137" y="2753198"/>
              <a:ext cx="431579" cy="593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2900" b="1">
                  <a:cs typeface="Times New Roman" pitchFamily="18" charset="0"/>
                </a:rPr>
                <a:t>c</a:t>
              </a:r>
              <a:endParaRPr lang="en-US" altLang="en-US" sz="2900"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17440" name="Rectangle 64"/>
            <p:cNvSpPr>
              <a:spLocks noChangeArrowheads="1"/>
            </p:cNvSpPr>
            <p:nvPr/>
          </p:nvSpPr>
          <p:spPr bwMode="auto">
            <a:xfrm>
              <a:off x="4126403" y="2753198"/>
              <a:ext cx="414161" cy="593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2900" b="1" i="1">
                  <a:solidFill>
                    <a:srgbClr val="1C1C1C"/>
                  </a:solidFill>
                  <a:cs typeface="Times New Roman" pitchFamily="18" charset="0"/>
                </a:rPr>
                <a:t>b</a:t>
              </a:r>
              <a:endParaRPr lang="en-US" altLang="en-US" sz="2900">
                <a:latin typeface="Arial" pitchFamily="34" charset="0"/>
                <a:cs typeface="Times New Roman" pitchFamily="18" charset="0"/>
              </a:endParaRPr>
            </a:p>
          </p:txBody>
        </p:sp>
      </p:grpSp>
      <p:pic>
        <p:nvPicPr>
          <p:cNvPr id="6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57"/>
          <a:stretch>
            <a:fillRect/>
          </a:stretch>
        </p:blipFill>
        <p:spPr bwMode="auto">
          <a:xfrm>
            <a:off x="7104063" y="1670050"/>
            <a:ext cx="336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13" y="1670050"/>
            <a:ext cx="338137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3" name="Group 77"/>
          <p:cNvGrpSpPr>
            <a:grpSpLocks/>
          </p:cNvGrpSpPr>
          <p:nvPr/>
        </p:nvGrpSpPr>
        <p:grpSpPr bwMode="auto">
          <a:xfrm>
            <a:off x="998538" y="4343400"/>
            <a:ext cx="6926262" cy="1462088"/>
            <a:chOff x="776307" y="1767840"/>
            <a:chExt cx="8443892" cy="1583790"/>
          </a:xfrm>
        </p:grpSpPr>
        <p:pic>
          <p:nvPicPr>
            <p:cNvPr id="1742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014467"/>
              <a:ext cx="1524000" cy="1185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0" y="1767840"/>
              <a:ext cx="1600199" cy="150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27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2057400"/>
              <a:ext cx="1447800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7428" name="Rectangle 81"/>
            <p:cNvSpPr>
              <a:spLocks noChangeArrowheads="1"/>
            </p:cNvSpPr>
            <p:nvPr/>
          </p:nvSpPr>
          <p:spPr bwMode="auto">
            <a:xfrm>
              <a:off x="1167246" y="2539959"/>
              <a:ext cx="1141851" cy="314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200" b="1">
                  <a:solidFill>
                    <a:srgbClr val="1C1C1C"/>
                  </a:solidFill>
                  <a:cs typeface="Times New Roman" pitchFamily="18" charset="0"/>
                </a:rPr>
                <a:t>nước lạnh </a:t>
              </a:r>
              <a:endParaRPr lang="en-US" altLang="en-US" sz="1200"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17429" name="Rectangle 82"/>
            <p:cNvSpPr>
              <a:spLocks noChangeArrowheads="1"/>
            </p:cNvSpPr>
            <p:nvPr/>
          </p:nvSpPr>
          <p:spPr bwMode="auto">
            <a:xfrm>
              <a:off x="8010612" y="2591549"/>
              <a:ext cx="979283" cy="314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200" b="1">
                  <a:solidFill>
                    <a:srgbClr val="1C1C1C"/>
                  </a:solidFill>
                  <a:cs typeface="Times New Roman" pitchFamily="18" charset="0"/>
                </a:rPr>
                <a:t>nước ấm</a:t>
              </a:r>
              <a:endParaRPr lang="en-US" altLang="en-US" sz="1200"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17430" name="Rectangle 83"/>
            <p:cNvSpPr>
              <a:spLocks noChangeArrowheads="1"/>
            </p:cNvSpPr>
            <p:nvPr/>
          </p:nvSpPr>
          <p:spPr bwMode="auto">
            <a:xfrm>
              <a:off x="776307" y="2744596"/>
              <a:ext cx="454805" cy="591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2900" b="1">
                  <a:solidFill>
                    <a:schemeClr val="tx2"/>
                  </a:solidFill>
                  <a:cs typeface="Times New Roman" pitchFamily="18" charset="0"/>
                </a:rPr>
                <a:t>a</a:t>
              </a:r>
              <a:endParaRPr lang="en-US" altLang="en-US" sz="2900">
                <a:solidFill>
                  <a:schemeClr val="tx2"/>
                </a:solidFill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17431" name="Rectangle 84"/>
            <p:cNvSpPr>
              <a:spLocks noChangeArrowheads="1"/>
            </p:cNvSpPr>
            <p:nvPr/>
          </p:nvSpPr>
          <p:spPr bwMode="auto">
            <a:xfrm>
              <a:off x="7582901" y="2758353"/>
              <a:ext cx="429646" cy="593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2900" b="1">
                  <a:solidFill>
                    <a:schemeClr val="tx2"/>
                  </a:solidFill>
                  <a:cs typeface="Times New Roman" pitchFamily="18" charset="0"/>
                </a:rPr>
                <a:t>c</a:t>
              </a:r>
              <a:endParaRPr lang="en-US" altLang="en-US" sz="2900">
                <a:solidFill>
                  <a:schemeClr val="tx2"/>
                </a:solidFill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17432" name="Rectangle 85"/>
            <p:cNvSpPr>
              <a:spLocks noChangeArrowheads="1"/>
            </p:cNvSpPr>
            <p:nvPr/>
          </p:nvSpPr>
          <p:spPr bwMode="auto">
            <a:xfrm>
              <a:off x="4120576" y="2744596"/>
              <a:ext cx="454805" cy="591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2900" b="1" i="1">
                  <a:solidFill>
                    <a:srgbClr val="1C1C1C"/>
                  </a:solidFill>
                  <a:cs typeface="Times New Roman" pitchFamily="18" charset="0"/>
                </a:rPr>
                <a:t>b</a:t>
              </a:r>
              <a:endParaRPr lang="en-US" altLang="en-US" sz="2900">
                <a:latin typeface="Arial" pitchFamily="34" charset="0"/>
                <a:cs typeface="Times New Roman" pitchFamily="18" charset="0"/>
              </a:endParaRPr>
            </a:p>
          </p:txBody>
        </p:sp>
      </p:grp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2251075" y="4618038"/>
            <a:ext cx="1570038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en-US" altLang="en-US" sz="1800" b="1">
                <a:solidFill>
                  <a:srgbClr val="FFFF00"/>
                </a:solidFill>
                <a:cs typeface="Times New Roman" pitchFamily="18" charset="0"/>
              </a:rPr>
              <a:t>Ngón tay trái có cảm giác </a:t>
            </a:r>
            <a:r>
              <a:rPr lang="en-US" altLang="en-US" sz="1800" b="1" u="sng">
                <a:solidFill>
                  <a:srgbClr val="FFFF00"/>
                </a:solidFill>
                <a:cs typeface="Times New Roman" pitchFamily="18" charset="0"/>
              </a:rPr>
              <a:t>ấm lên</a:t>
            </a:r>
            <a:endParaRPr lang="en-US" altLang="en-US" sz="1800" u="sng">
              <a:solidFill>
                <a:srgbClr val="FFFF00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5067300" y="4618038"/>
            <a:ext cx="17907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en-US" sz="1800" b="1">
                <a:solidFill>
                  <a:srgbClr val="FFFF00"/>
                </a:solidFill>
                <a:cs typeface="Times New Roman" pitchFamily="18" charset="0"/>
              </a:rPr>
              <a:t>Ngón tay phải có cảm giác </a:t>
            </a:r>
            <a:r>
              <a:rPr lang="en-US" altLang="en-US" sz="1800" b="1" u="sng">
                <a:solidFill>
                  <a:srgbClr val="FFFF00"/>
                </a:solidFill>
                <a:cs typeface="Times New Roman" pitchFamily="18" charset="0"/>
              </a:rPr>
              <a:t>lạnh đi</a:t>
            </a:r>
            <a:endParaRPr lang="en-US" altLang="en-US" sz="1800" u="sng">
              <a:solidFill>
                <a:srgbClr val="FFFF00"/>
              </a:solidFill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8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57"/>
          <a:stretch>
            <a:fillRect/>
          </a:stretch>
        </p:blipFill>
        <p:spPr bwMode="auto">
          <a:xfrm>
            <a:off x="4430713" y="4140200"/>
            <a:ext cx="42227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4125913"/>
            <a:ext cx="3365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304800" y="5929313"/>
            <a:ext cx="8535988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1800" b="1" u="sng">
                <a:solidFill>
                  <a:srgbClr val="FFFF00"/>
                </a:solidFill>
                <a:cs typeface="Times New Roman" pitchFamily="18" charset="0"/>
              </a:rPr>
              <a:t>Nhận xét</a:t>
            </a:r>
            <a:r>
              <a:rPr lang="en-US" altLang="en-US" sz="1800" b="1">
                <a:solidFill>
                  <a:srgbClr val="FFFF00"/>
                </a:solidFill>
                <a:cs typeface="Times New Roman" pitchFamily="18" charset="0"/>
              </a:rPr>
              <a:t>: Cảm giác của tay không xác định được chính xác nhiệt độ của vật.</a:t>
            </a:r>
          </a:p>
        </p:txBody>
      </p:sp>
      <p:sp>
        <p:nvSpPr>
          <p:cNvPr id="17424" name="Text Box 10"/>
          <p:cNvSpPr txBox="1">
            <a:spLocks noChangeArrowheads="1"/>
          </p:cNvSpPr>
          <p:nvPr/>
        </p:nvSpPr>
        <p:spPr bwMode="auto">
          <a:xfrm>
            <a:off x="3389313" y="55563"/>
            <a:ext cx="480536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en-US" altLang="en-US" sz="3400" b="1" dirty="0" err="1">
                <a:solidFill>
                  <a:srgbClr val="FFFF00"/>
                </a:solidFill>
                <a:latin typeface="Segoe Script" pitchFamily="34" charset="0"/>
              </a:rPr>
              <a:t>Khởi</a:t>
            </a:r>
            <a:r>
              <a:rPr lang="en-US" altLang="en-US" sz="3400" b="1" dirty="0">
                <a:solidFill>
                  <a:srgbClr val="FFFF00"/>
                </a:solidFill>
                <a:latin typeface="Segoe Script" pitchFamily="34" charset="0"/>
              </a:rPr>
              <a:t> </a:t>
            </a:r>
            <a:r>
              <a:rPr lang="en-US" altLang="en-US" sz="3400" b="1" dirty="0" err="1">
                <a:solidFill>
                  <a:srgbClr val="FFFF00"/>
                </a:solidFill>
                <a:latin typeface="Segoe Script" pitchFamily="34" charset="0"/>
              </a:rPr>
              <a:t>động</a:t>
            </a:r>
            <a:endParaRPr lang="en-US" altLang="en-US" sz="3400" b="1" dirty="0">
              <a:solidFill>
                <a:srgbClr val="FFFF00"/>
              </a:solidFill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8" grpId="0"/>
      <p:bldP spid="31764" grpId="0"/>
      <p:bldP spid="31765" grpId="0"/>
      <p:bldP spid="59" grpId="0"/>
      <p:bldP spid="60" grpId="0"/>
      <p:bldP spid="87" grpId="0"/>
      <p:bldP spid="88" grpId="0"/>
      <p:bldP spid="9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8191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4500" b="1">
                <a:solidFill>
                  <a:srgbClr val="FFFF00"/>
                </a:solidFill>
                <a:cs typeface="Times New Roman" pitchFamily="18" charset="0"/>
              </a:rPr>
              <a:t>BẢNG TỔNG HỢP</a:t>
            </a:r>
          </a:p>
        </p:txBody>
      </p:sp>
      <p:graphicFrame>
        <p:nvGraphicFramePr>
          <p:cNvPr id="3" name="Group 26">
            <a:extLst>
              <a:ext uri="{FF2B5EF4-FFF2-40B4-BE49-F238E27FC236}">
                <a16:creationId xmlns:a16="http://schemas.microsoft.com/office/drawing/2014/main" id="{AE9C2F1A-170E-A84F-82E1-F06921E67A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432716"/>
              </p:ext>
            </p:extLst>
          </p:nvPr>
        </p:nvGraphicFramePr>
        <p:xfrm>
          <a:off x="219075" y="990600"/>
          <a:ext cx="8382000" cy="4572046"/>
        </p:xfrm>
        <a:graphic>
          <a:graphicData uri="http://schemas.openxmlformats.org/drawingml/2006/table">
            <a:tbl>
              <a:tblPr/>
              <a:tblGrid>
                <a:gridCol w="2679525">
                  <a:extLst>
                    <a:ext uri="{9D8B030D-6E8A-4147-A177-3AD203B41FA5}">
                      <a16:colId xmlns:a16="http://schemas.microsoft.com/office/drawing/2014/main" val="1868505965"/>
                    </a:ext>
                  </a:extLst>
                </a:gridCol>
                <a:gridCol w="2908475">
                  <a:extLst>
                    <a:ext uri="{9D8B030D-6E8A-4147-A177-3AD203B41FA5}">
                      <a16:colId xmlns:a16="http://schemas.microsoft.com/office/drawing/2014/main" val="3030009625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620175349"/>
                    </a:ext>
                  </a:extLst>
                </a:gridCol>
              </a:tblGrid>
              <a:tr h="16337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Xen-xi-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ớt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en-US" sz="2200" b="1" i="1" u="none" strike="noStrike" cap="none" normalizeH="0" baseline="3000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Fa-ren-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en-US" sz="2200" b="1" i="1" u="none" strike="noStrike" cap="none" normalizeH="0" baseline="3000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F)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1869084"/>
                  </a:ext>
                </a:extLst>
              </a:tr>
              <a:tr h="10334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đang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tan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814580"/>
                  </a:ext>
                </a:extLst>
              </a:tr>
              <a:tr h="914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Hơi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đang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sôi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6994648"/>
                  </a:ext>
                </a:extLst>
              </a:tr>
              <a:tr h="9905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Thang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kumimoji="0" lang="en-US" alt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endParaRPr kumimoji="0" lang="en-US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477240"/>
                  </a:ext>
                </a:extLst>
              </a:tr>
            </a:tbl>
          </a:graphicData>
        </a:graphic>
      </p:graphicFrame>
      <p:sp>
        <p:nvSpPr>
          <p:cNvPr id="28700" name="Line 21"/>
          <p:cNvSpPr>
            <a:spLocks noChangeShapeType="1"/>
          </p:cNvSpPr>
          <p:nvPr/>
        </p:nvSpPr>
        <p:spPr bwMode="auto">
          <a:xfrm>
            <a:off x="219075" y="993775"/>
            <a:ext cx="2676525" cy="159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3459163" y="2971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0</a:t>
            </a:r>
            <a:r>
              <a:rPr lang="en-US" altLang="en-US" sz="3200" b="1" baseline="30000">
                <a:solidFill>
                  <a:schemeClr val="bg1"/>
                </a:solidFill>
              </a:rPr>
              <a:t>0</a:t>
            </a:r>
            <a:r>
              <a:rPr lang="en-US" altLang="en-US" sz="3200" b="1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auto">
          <a:xfrm>
            <a:off x="3459163" y="39624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100</a:t>
            </a:r>
            <a:r>
              <a:rPr lang="en-US" altLang="en-US" sz="3200" b="1" baseline="30000">
                <a:solidFill>
                  <a:schemeClr val="bg1"/>
                </a:solidFill>
              </a:rPr>
              <a:t>0</a:t>
            </a:r>
            <a:r>
              <a:rPr lang="en-US" altLang="en-US" sz="3200" b="1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6046788" y="2968625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32</a:t>
            </a:r>
            <a:r>
              <a:rPr lang="en-US" altLang="en-US" sz="3200" b="1" baseline="30000">
                <a:solidFill>
                  <a:schemeClr val="bg1"/>
                </a:solidFill>
              </a:rPr>
              <a:t>0</a:t>
            </a:r>
            <a:r>
              <a:rPr lang="en-US" altLang="en-US" sz="3200" b="1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auto">
          <a:xfrm>
            <a:off x="3475038" y="4876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100</a:t>
            </a:r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5989638" y="4876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180</a:t>
            </a:r>
          </a:p>
        </p:txBody>
      </p: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5913438" y="39624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212</a:t>
            </a:r>
            <a:r>
              <a:rPr lang="en-US" altLang="en-US" sz="3200" b="1" baseline="30000">
                <a:solidFill>
                  <a:schemeClr val="bg1"/>
                </a:solidFill>
              </a:rPr>
              <a:t>0</a:t>
            </a:r>
            <a:r>
              <a:rPr lang="en-US" altLang="en-US" sz="3200" b="1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900F0E-BD4C-4E7B-A3F4-1D75DDCE2D36}"/>
              </a:ext>
            </a:extLst>
          </p:cNvPr>
          <p:cNvSpPr txBox="1"/>
          <p:nvPr/>
        </p:nvSpPr>
        <p:spPr>
          <a:xfrm>
            <a:off x="1143000" y="1084401"/>
            <a:ext cx="1628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Thang </a:t>
            </a: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kumimoji="0" lang="en-US" altLang="en-US" sz="2000" b="1" i="1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4"/>
          <p:cNvSpPr txBox="1">
            <a:spLocks noChangeArrowheads="1"/>
          </p:cNvSpPr>
          <p:nvPr/>
        </p:nvSpPr>
        <p:spPr bwMode="auto">
          <a:xfrm>
            <a:off x="-27992" y="2932"/>
            <a:ext cx="6172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Phương</a:t>
            </a: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pháp</a:t>
            </a: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đổi</a:t>
            </a: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nhiệt</a:t>
            </a: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độ</a:t>
            </a:r>
            <a:endParaRPr lang="en-US" altLang="en-US" sz="32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698" name="Text Box 5"/>
          <p:cNvSpPr txBox="1">
            <a:spLocks noChangeArrowheads="1"/>
          </p:cNvSpPr>
          <p:nvPr/>
        </p:nvSpPr>
        <p:spPr bwMode="auto">
          <a:xfrm>
            <a:off x="22225" y="598679"/>
            <a:ext cx="228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Arial" pitchFamily="34" charset="0"/>
              </a:rPr>
              <a:t>Thang </a:t>
            </a:r>
            <a:r>
              <a:rPr lang="en-US" altLang="en-US" b="1" dirty="0" err="1">
                <a:solidFill>
                  <a:srgbClr val="FFFF00"/>
                </a:solidFill>
                <a:latin typeface="Arial" pitchFamily="34" charset="0"/>
              </a:rPr>
              <a:t>nhiệt</a:t>
            </a:r>
            <a:r>
              <a:rPr lang="en-US" altLang="en-US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Arial" pitchFamily="34" charset="0"/>
              </a:rPr>
              <a:t>độ</a:t>
            </a:r>
            <a:r>
              <a:rPr lang="en-US" altLang="en-US" b="1" dirty="0">
                <a:solidFill>
                  <a:srgbClr val="FFFF00"/>
                </a:solidFill>
                <a:latin typeface="Arial" pitchFamily="34" charset="0"/>
              </a:rPr>
              <a:t> Xen-xi-</a:t>
            </a:r>
            <a:r>
              <a:rPr lang="en-US" altLang="en-US" b="1" dirty="0" err="1">
                <a:solidFill>
                  <a:srgbClr val="FFFF00"/>
                </a:solidFill>
                <a:latin typeface="Arial" pitchFamily="34" charset="0"/>
              </a:rPr>
              <a:t>ớt</a:t>
            </a:r>
            <a:endParaRPr lang="en-US" altLang="en-US" b="1" dirty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29699" name="Text Box 6"/>
          <p:cNvSpPr txBox="1">
            <a:spLocks noChangeArrowheads="1"/>
          </p:cNvSpPr>
          <p:nvPr/>
        </p:nvSpPr>
        <p:spPr bwMode="auto">
          <a:xfrm>
            <a:off x="2101550" y="1055516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3200" b="1" baseline="30000" dirty="0">
                <a:solidFill>
                  <a:schemeClr val="bg1"/>
                </a:solidFill>
                <a:latin typeface="Arial" pitchFamily="34" charset="0"/>
              </a:rPr>
              <a:t>o</a:t>
            </a: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C</a:t>
            </a:r>
          </a:p>
        </p:txBody>
      </p:sp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6286500" y="1163784"/>
            <a:ext cx="160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100</a:t>
            </a:r>
            <a:r>
              <a:rPr lang="en-US" altLang="en-US" sz="3200" b="1" baseline="30000" dirty="0">
                <a:solidFill>
                  <a:schemeClr val="bg1"/>
                </a:solidFill>
                <a:latin typeface="Arial" pitchFamily="34" charset="0"/>
              </a:rPr>
              <a:t>o</a:t>
            </a: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C</a:t>
            </a:r>
          </a:p>
        </p:txBody>
      </p:sp>
      <p:grpSp>
        <p:nvGrpSpPr>
          <p:cNvPr id="29701" name="Group 8"/>
          <p:cNvGrpSpPr>
            <a:grpSpLocks/>
          </p:cNvGrpSpPr>
          <p:nvPr/>
        </p:nvGrpSpPr>
        <p:grpSpPr bwMode="auto">
          <a:xfrm>
            <a:off x="609600" y="876446"/>
            <a:ext cx="7543800" cy="260350"/>
            <a:chOff x="336" y="1276"/>
            <a:chExt cx="4752" cy="164"/>
          </a:xfrm>
        </p:grpSpPr>
        <p:sp>
          <p:nvSpPr>
            <p:cNvPr id="29722" name="Line 9"/>
            <p:cNvSpPr>
              <a:spLocks noChangeShapeType="1"/>
            </p:cNvSpPr>
            <p:nvPr/>
          </p:nvSpPr>
          <p:spPr bwMode="auto">
            <a:xfrm>
              <a:off x="1488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3" name="Line 10"/>
            <p:cNvSpPr>
              <a:spLocks noChangeShapeType="1"/>
            </p:cNvSpPr>
            <p:nvPr/>
          </p:nvSpPr>
          <p:spPr bwMode="auto">
            <a:xfrm>
              <a:off x="4320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24" name="Group 11"/>
            <p:cNvGrpSpPr>
              <a:grpSpLocks/>
            </p:cNvGrpSpPr>
            <p:nvPr/>
          </p:nvGrpSpPr>
          <p:grpSpPr bwMode="auto">
            <a:xfrm>
              <a:off x="336" y="1372"/>
              <a:ext cx="4752" cy="0"/>
              <a:chOff x="336" y="1372"/>
              <a:chExt cx="4752" cy="0"/>
            </a:xfrm>
          </p:grpSpPr>
          <p:sp>
            <p:nvSpPr>
              <p:cNvPr id="29729" name="Line 12"/>
              <p:cNvSpPr>
                <a:spLocks noChangeShapeType="1"/>
              </p:cNvSpPr>
              <p:nvPr/>
            </p:nvSpPr>
            <p:spPr bwMode="auto">
              <a:xfrm flipV="1">
                <a:off x="336" y="1372"/>
                <a:ext cx="2030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0" name="Line 13"/>
              <p:cNvSpPr>
                <a:spLocks noChangeShapeType="1"/>
              </p:cNvSpPr>
              <p:nvPr/>
            </p:nvSpPr>
            <p:spPr bwMode="auto">
              <a:xfrm flipV="1">
                <a:off x="2366" y="1372"/>
                <a:ext cx="1138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1" name="Line 14"/>
              <p:cNvSpPr>
                <a:spLocks noChangeShapeType="1"/>
              </p:cNvSpPr>
              <p:nvPr/>
            </p:nvSpPr>
            <p:spPr bwMode="auto">
              <a:xfrm flipV="1">
                <a:off x="3504" y="1372"/>
                <a:ext cx="1584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725" name="Line 15"/>
            <p:cNvSpPr>
              <a:spLocks noChangeShapeType="1"/>
            </p:cNvSpPr>
            <p:nvPr/>
          </p:nvSpPr>
          <p:spPr bwMode="auto">
            <a:xfrm>
              <a:off x="1824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6" name="Line 16"/>
            <p:cNvSpPr>
              <a:spLocks noChangeShapeType="1"/>
            </p:cNvSpPr>
            <p:nvPr/>
          </p:nvSpPr>
          <p:spPr bwMode="auto">
            <a:xfrm>
              <a:off x="2160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7" name="Line 17"/>
            <p:cNvSpPr>
              <a:spLocks noChangeShapeType="1"/>
            </p:cNvSpPr>
            <p:nvPr/>
          </p:nvSpPr>
          <p:spPr bwMode="auto">
            <a:xfrm>
              <a:off x="3648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8" name="Line 18"/>
            <p:cNvSpPr>
              <a:spLocks noChangeShapeType="1"/>
            </p:cNvSpPr>
            <p:nvPr/>
          </p:nvSpPr>
          <p:spPr bwMode="auto">
            <a:xfrm>
              <a:off x="3984" y="129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315" name="Text Box 19"/>
          <p:cNvSpPr txBox="1">
            <a:spLocks noChangeArrowheads="1"/>
          </p:cNvSpPr>
          <p:nvPr/>
        </p:nvSpPr>
        <p:spPr bwMode="auto">
          <a:xfrm>
            <a:off x="10715" y="2336032"/>
            <a:ext cx="2209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FFFF00"/>
                </a:solidFill>
                <a:latin typeface="Arial" pitchFamily="34" charset="0"/>
              </a:rPr>
              <a:t>Thang </a:t>
            </a:r>
            <a:r>
              <a:rPr lang="en-US" altLang="en-US" b="1" dirty="0" err="1">
                <a:solidFill>
                  <a:srgbClr val="FFFF00"/>
                </a:solidFill>
                <a:latin typeface="Arial" pitchFamily="34" charset="0"/>
              </a:rPr>
              <a:t>nhiệt</a:t>
            </a:r>
            <a:r>
              <a:rPr lang="en-US" altLang="en-US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Arial" pitchFamily="34" charset="0"/>
              </a:rPr>
              <a:t>độ</a:t>
            </a:r>
            <a:r>
              <a:rPr lang="en-US" altLang="en-US" b="1" dirty="0">
                <a:solidFill>
                  <a:srgbClr val="FFFF00"/>
                </a:solidFill>
                <a:latin typeface="Arial" pitchFamily="34" charset="0"/>
              </a:rPr>
              <a:t> Fa-ren-</a:t>
            </a:r>
            <a:r>
              <a:rPr lang="en-US" altLang="en-US" b="1" dirty="0" err="1">
                <a:solidFill>
                  <a:srgbClr val="FFFF00"/>
                </a:solidFill>
                <a:latin typeface="Arial" pitchFamily="34" charset="0"/>
              </a:rPr>
              <a:t>hai</a:t>
            </a:r>
            <a:endParaRPr lang="en-US" altLang="en-US" b="1" dirty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5316" name="Text Box 20"/>
          <p:cNvSpPr txBox="1">
            <a:spLocks noChangeArrowheads="1"/>
          </p:cNvSpPr>
          <p:nvPr/>
        </p:nvSpPr>
        <p:spPr bwMode="auto">
          <a:xfrm>
            <a:off x="2029408" y="3112818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?</a:t>
            </a:r>
            <a:r>
              <a:rPr lang="en-US" altLang="en-US" sz="3200" b="1" baseline="30000" dirty="0" err="1">
                <a:solidFill>
                  <a:schemeClr val="bg1"/>
                </a:solidFill>
                <a:latin typeface="Arial" pitchFamily="34" charset="0"/>
              </a:rPr>
              <a:t>o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F</a:t>
            </a:r>
            <a:endParaRPr lang="en-US" altLang="en-US" sz="32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17" name="Text Box 21"/>
          <p:cNvSpPr txBox="1">
            <a:spLocks noChangeArrowheads="1"/>
          </p:cNvSpPr>
          <p:nvPr/>
        </p:nvSpPr>
        <p:spPr bwMode="auto">
          <a:xfrm>
            <a:off x="6286500" y="2918140"/>
            <a:ext cx="1295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?</a:t>
            </a:r>
            <a:r>
              <a:rPr lang="en-US" altLang="en-US" sz="3200" b="1" baseline="30000" dirty="0" err="1">
                <a:solidFill>
                  <a:schemeClr val="bg1"/>
                </a:solidFill>
                <a:latin typeface="Arial" pitchFamily="34" charset="0"/>
              </a:rPr>
              <a:t>o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F</a:t>
            </a:r>
            <a:endParaRPr lang="en-US" altLang="en-US" sz="32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609600" y="2555239"/>
            <a:ext cx="7543800" cy="246062"/>
            <a:chOff x="336" y="2197"/>
            <a:chExt cx="4752" cy="155"/>
          </a:xfrm>
        </p:grpSpPr>
        <p:sp>
          <p:nvSpPr>
            <p:cNvPr id="29712" name="Line 23"/>
            <p:cNvSpPr>
              <a:spLocks noChangeShapeType="1"/>
            </p:cNvSpPr>
            <p:nvPr/>
          </p:nvSpPr>
          <p:spPr bwMode="auto">
            <a:xfrm>
              <a:off x="1488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3" name="Line 24"/>
            <p:cNvSpPr>
              <a:spLocks noChangeShapeType="1"/>
            </p:cNvSpPr>
            <p:nvPr/>
          </p:nvSpPr>
          <p:spPr bwMode="auto">
            <a:xfrm>
              <a:off x="4320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14" name="Group 25"/>
            <p:cNvGrpSpPr>
              <a:grpSpLocks/>
            </p:cNvGrpSpPr>
            <p:nvPr/>
          </p:nvGrpSpPr>
          <p:grpSpPr bwMode="auto">
            <a:xfrm flipV="1">
              <a:off x="336" y="2293"/>
              <a:ext cx="4752" cy="47"/>
              <a:chOff x="336" y="1584"/>
              <a:chExt cx="4608" cy="0"/>
            </a:xfrm>
          </p:grpSpPr>
          <p:sp>
            <p:nvSpPr>
              <p:cNvPr id="29719" name="Line 26"/>
              <p:cNvSpPr>
                <a:spLocks noChangeShapeType="1"/>
              </p:cNvSpPr>
              <p:nvPr/>
            </p:nvSpPr>
            <p:spPr bwMode="auto">
              <a:xfrm>
                <a:off x="336" y="1584"/>
                <a:ext cx="1968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0" name="Line 27"/>
              <p:cNvSpPr>
                <a:spLocks noChangeShapeType="1"/>
              </p:cNvSpPr>
              <p:nvPr/>
            </p:nvSpPr>
            <p:spPr bwMode="auto">
              <a:xfrm>
                <a:off x="2304" y="1584"/>
                <a:ext cx="1104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1" name="Line 28"/>
              <p:cNvSpPr>
                <a:spLocks noChangeShapeType="1"/>
              </p:cNvSpPr>
              <p:nvPr/>
            </p:nvSpPr>
            <p:spPr bwMode="auto">
              <a:xfrm>
                <a:off x="3408" y="1584"/>
                <a:ext cx="1536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715" name="Line 29"/>
            <p:cNvSpPr>
              <a:spLocks noChangeShapeType="1"/>
            </p:cNvSpPr>
            <p:nvPr/>
          </p:nvSpPr>
          <p:spPr bwMode="auto">
            <a:xfrm>
              <a:off x="1824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6" name="Line 30"/>
            <p:cNvSpPr>
              <a:spLocks noChangeShapeType="1"/>
            </p:cNvSpPr>
            <p:nvPr/>
          </p:nvSpPr>
          <p:spPr bwMode="auto">
            <a:xfrm>
              <a:off x="2160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7" name="Line 31"/>
            <p:cNvSpPr>
              <a:spLocks noChangeShapeType="1"/>
            </p:cNvSpPr>
            <p:nvPr/>
          </p:nvSpPr>
          <p:spPr bwMode="auto">
            <a:xfrm>
              <a:off x="3648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Line 32"/>
            <p:cNvSpPr>
              <a:spLocks noChangeShapeType="1"/>
            </p:cNvSpPr>
            <p:nvPr/>
          </p:nvSpPr>
          <p:spPr bwMode="auto">
            <a:xfrm>
              <a:off x="3984" y="2208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329" name="Line 33"/>
          <p:cNvSpPr>
            <a:spLocks noChangeShapeType="1"/>
          </p:cNvSpPr>
          <p:nvPr/>
        </p:nvSpPr>
        <p:spPr bwMode="auto">
          <a:xfrm>
            <a:off x="2430624" y="1163784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30" name="Text Box 34"/>
          <p:cNvSpPr txBox="1">
            <a:spLocks noChangeArrowheads="1"/>
          </p:cNvSpPr>
          <p:nvPr/>
        </p:nvSpPr>
        <p:spPr bwMode="auto">
          <a:xfrm>
            <a:off x="696515" y="3556950"/>
            <a:ext cx="4038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Nước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đá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đang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tan</a:t>
            </a:r>
          </a:p>
        </p:txBody>
      </p:sp>
      <p:sp>
        <p:nvSpPr>
          <p:cNvPr id="55331" name="Text Box 35"/>
          <p:cNvSpPr txBox="1">
            <a:spLocks noChangeArrowheads="1"/>
          </p:cNvSpPr>
          <p:nvPr/>
        </p:nvSpPr>
        <p:spPr bwMode="auto">
          <a:xfrm>
            <a:off x="4953000" y="3556950"/>
            <a:ext cx="396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Hơi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nước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đang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sôi</a:t>
            </a:r>
            <a:endParaRPr lang="en-US" altLang="en-US" sz="3200" b="1" dirty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55332" name="Line 36"/>
          <p:cNvSpPr>
            <a:spLocks noChangeShapeType="1"/>
          </p:cNvSpPr>
          <p:nvPr/>
        </p:nvSpPr>
        <p:spPr bwMode="auto">
          <a:xfrm>
            <a:off x="2430624" y="2420938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33" name="Line 37"/>
          <p:cNvSpPr>
            <a:spLocks noChangeShapeType="1"/>
          </p:cNvSpPr>
          <p:nvPr/>
        </p:nvSpPr>
        <p:spPr bwMode="auto">
          <a:xfrm>
            <a:off x="6934200" y="2420938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5334" name="Line 38"/>
          <p:cNvSpPr>
            <a:spLocks noChangeShapeType="1"/>
          </p:cNvSpPr>
          <p:nvPr/>
        </p:nvSpPr>
        <p:spPr bwMode="auto">
          <a:xfrm>
            <a:off x="6934200" y="1201738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5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5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5" grpId="0"/>
      <p:bldP spid="55316" grpId="0"/>
      <p:bldP spid="55316" grpId="1"/>
      <p:bldP spid="55317" grpId="0"/>
      <p:bldP spid="55317" grpId="1"/>
      <p:bldP spid="55329" grpId="0" animBg="1"/>
      <p:bldP spid="55330" grpId="0"/>
      <p:bldP spid="55331" grpId="0"/>
      <p:bldP spid="55332" grpId="0" animBg="1"/>
      <p:bldP spid="55333" grpId="0" animBg="1"/>
      <p:bldP spid="553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0" y="533400"/>
            <a:ext cx="838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i="1" u="sng" dirty="0" err="1">
                <a:solidFill>
                  <a:schemeClr val="bg1"/>
                </a:solidFill>
              </a:rPr>
              <a:t>Ví</a:t>
            </a:r>
            <a:r>
              <a:rPr lang="en-US" altLang="en-US" sz="3200" b="1" i="1" u="sng" dirty="0">
                <a:solidFill>
                  <a:schemeClr val="bg1"/>
                </a:solidFill>
              </a:rPr>
              <a:t> </a:t>
            </a:r>
            <a:r>
              <a:rPr lang="en-US" altLang="en-US" sz="3200" b="1" i="1" u="sng" dirty="0" err="1">
                <a:solidFill>
                  <a:schemeClr val="bg1"/>
                </a:solidFill>
              </a:rPr>
              <a:t>dụ</a:t>
            </a:r>
            <a:r>
              <a:rPr lang="en-US" altLang="en-US" sz="3200" b="1" i="1" u="sng" dirty="0">
                <a:solidFill>
                  <a:schemeClr val="bg1"/>
                </a:solidFill>
              </a:rPr>
              <a:t> :</a:t>
            </a:r>
            <a:r>
              <a:rPr lang="en-US" altLang="en-US" sz="3200" b="1" dirty="0">
                <a:solidFill>
                  <a:schemeClr val="bg1"/>
                </a:solidFill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</a:rPr>
              <a:t>Tính</a:t>
            </a:r>
            <a:r>
              <a:rPr lang="en-US" altLang="en-US" sz="3200" b="1" dirty="0">
                <a:solidFill>
                  <a:schemeClr val="bg1"/>
                </a:solidFill>
              </a:rPr>
              <a:t> 30</a:t>
            </a:r>
            <a:r>
              <a:rPr lang="en-US" altLang="en-US" sz="3200" b="1" baseline="30000" dirty="0">
                <a:solidFill>
                  <a:schemeClr val="bg1"/>
                </a:solidFill>
              </a:rPr>
              <a:t>0</a:t>
            </a:r>
            <a:r>
              <a:rPr lang="en-US" altLang="en-US" sz="3200" b="1" dirty="0">
                <a:solidFill>
                  <a:schemeClr val="bg1"/>
                </a:solidFill>
              </a:rPr>
              <a:t>C </a:t>
            </a:r>
            <a:r>
              <a:rPr lang="en-US" altLang="en-US" sz="3200" b="1" dirty="0" err="1">
                <a:solidFill>
                  <a:schemeClr val="bg1"/>
                </a:solidFill>
              </a:rPr>
              <a:t>bằng</a:t>
            </a:r>
            <a:r>
              <a:rPr lang="en-US" altLang="en-US" sz="3200" b="1" dirty="0">
                <a:solidFill>
                  <a:schemeClr val="bg1"/>
                </a:solidFill>
              </a:rPr>
              <a:t> bao </a:t>
            </a:r>
            <a:r>
              <a:rPr lang="en-US" altLang="en-US" sz="3200" b="1" dirty="0" err="1">
                <a:solidFill>
                  <a:schemeClr val="bg1"/>
                </a:solidFill>
              </a:rPr>
              <a:t>nhiêu</a:t>
            </a:r>
            <a:r>
              <a:rPr lang="en-US" altLang="en-US" sz="3200" b="1" dirty="0">
                <a:solidFill>
                  <a:schemeClr val="bg1"/>
                </a:solidFill>
              </a:rPr>
              <a:t> </a:t>
            </a:r>
            <a:r>
              <a:rPr lang="en-US" altLang="en-US" sz="3200" b="1" baseline="30000" dirty="0">
                <a:solidFill>
                  <a:schemeClr val="bg1"/>
                </a:solidFill>
              </a:rPr>
              <a:t>0</a:t>
            </a:r>
            <a:r>
              <a:rPr lang="en-US" altLang="en-US" sz="3200" b="1" dirty="0">
                <a:solidFill>
                  <a:schemeClr val="bg1"/>
                </a:solidFill>
              </a:rPr>
              <a:t>F? 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990600" y="4114800"/>
            <a:ext cx="5486400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600" b="1">
                <a:solidFill>
                  <a:srgbClr val="FFFF00"/>
                </a:solidFill>
                <a:latin typeface="VNI-Times" pitchFamily="2" charset="0"/>
              </a:rPr>
              <a:t>30</a:t>
            </a:r>
            <a:r>
              <a:rPr lang="en-US" altLang="en-US" sz="2600" b="1" baseline="30000">
                <a:solidFill>
                  <a:srgbClr val="FFFF00"/>
                </a:solidFill>
                <a:latin typeface="VNI-Times" pitchFamily="2" charset="0"/>
              </a:rPr>
              <a:t>0</a:t>
            </a:r>
            <a:r>
              <a:rPr lang="en-US" altLang="en-US" sz="2600" b="1">
                <a:solidFill>
                  <a:srgbClr val="FFFF00"/>
                </a:solidFill>
                <a:latin typeface="VNI-Times" pitchFamily="2" charset="0"/>
              </a:rPr>
              <a:t>C</a:t>
            </a:r>
            <a:r>
              <a:rPr lang="en-US" altLang="en-US" sz="2600" b="1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= 0</a:t>
            </a:r>
            <a:r>
              <a:rPr lang="en-US" altLang="en-US" sz="2600" b="1" baseline="30000">
                <a:solidFill>
                  <a:schemeClr val="bg1"/>
                </a:solidFill>
                <a:latin typeface="VNI-Times" pitchFamily="2" charset="0"/>
              </a:rPr>
              <a:t>0</a:t>
            </a: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C + </a:t>
            </a:r>
            <a:r>
              <a:rPr lang="en-US" altLang="en-US" sz="2600" b="1">
                <a:solidFill>
                  <a:srgbClr val="FFFF00"/>
                </a:solidFill>
                <a:latin typeface="VNI-Times" pitchFamily="2" charset="0"/>
              </a:rPr>
              <a:t>30</a:t>
            </a:r>
            <a:r>
              <a:rPr lang="en-US" altLang="en-US" sz="2600" b="1" baseline="30000">
                <a:solidFill>
                  <a:srgbClr val="FFFF00"/>
                </a:solidFill>
                <a:latin typeface="VNI-Times" pitchFamily="2" charset="0"/>
              </a:rPr>
              <a:t>0</a:t>
            </a:r>
            <a:r>
              <a:rPr lang="en-US" altLang="en-US" sz="2600" b="1">
                <a:solidFill>
                  <a:srgbClr val="FFFF00"/>
                </a:solidFill>
                <a:latin typeface="VNI-Times" pitchFamily="2" charset="0"/>
              </a:rPr>
              <a:t>C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600" b="1">
                <a:solidFill>
                  <a:srgbClr val="0000FF"/>
                </a:solidFill>
                <a:latin typeface="VNI-Times" pitchFamily="2" charset="0"/>
              </a:rPr>
              <a:t>      </a:t>
            </a: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= 32</a:t>
            </a:r>
            <a:r>
              <a:rPr lang="en-US" altLang="en-US" sz="2600" b="1" baseline="30000">
                <a:solidFill>
                  <a:schemeClr val="bg1"/>
                </a:solidFill>
                <a:latin typeface="VNI-Times" pitchFamily="2" charset="0"/>
              </a:rPr>
              <a:t>0</a:t>
            </a: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F + (</a:t>
            </a:r>
            <a:r>
              <a:rPr lang="en-US" altLang="en-US" sz="2600" b="1">
                <a:solidFill>
                  <a:srgbClr val="FFFF00"/>
                </a:solidFill>
                <a:latin typeface="VNI-Times" pitchFamily="2" charset="0"/>
              </a:rPr>
              <a:t>30</a:t>
            </a:r>
            <a:r>
              <a:rPr lang="en-US" altLang="en-US" sz="2600" b="1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x 1,8</a:t>
            </a:r>
            <a:r>
              <a:rPr lang="en-US" altLang="en-US" sz="2600" b="1" baseline="30000">
                <a:solidFill>
                  <a:schemeClr val="bg1"/>
                </a:solidFill>
                <a:latin typeface="VNI-Times" pitchFamily="2" charset="0"/>
              </a:rPr>
              <a:t>0</a:t>
            </a: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F) 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      = 32</a:t>
            </a:r>
            <a:r>
              <a:rPr lang="en-US" altLang="en-US" sz="2600" b="1" baseline="30000">
                <a:solidFill>
                  <a:schemeClr val="bg1"/>
                </a:solidFill>
                <a:latin typeface="VNI-Times" pitchFamily="2" charset="0"/>
              </a:rPr>
              <a:t>0</a:t>
            </a: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F +  54</a:t>
            </a:r>
            <a:r>
              <a:rPr lang="en-US" altLang="en-US" sz="2600" b="1" baseline="30000">
                <a:solidFill>
                  <a:schemeClr val="bg1"/>
                </a:solidFill>
                <a:latin typeface="VNI-Times" pitchFamily="2" charset="0"/>
              </a:rPr>
              <a:t>0</a:t>
            </a: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600" b="1">
                <a:solidFill>
                  <a:srgbClr val="0000FF"/>
                </a:solidFill>
                <a:latin typeface="VNI-Times" pitchFamily="2" charset="0"/>
              </a:rPr>
              <a:t>      </a:t>
            </a:r>
            <a:r>
              <a:rPr lang="en-US" altLang="en-US" sz="2600" b="1">
                <a:solidFill>
                  <a:schemeClr val="bg1"/>
                </a:solidFill>
                <a:latin typeface="VNI-Times" pitchFamily="2" charset="0"/>
              </a:rPr>
              <a:t>= </a:t>
            </a:r>
            <a:r>
              <a:rPr lang="en-US" altLang="en-US" sz="2600" b="1">
                <a:solidFill>
                  <a:srgbClr val="FFFF00"/>
                </a:solidFill>
                <a:latin typeface="VNI-Times" pitchFamily="2" charset="0"/>
              </a:rPr>
              <a:t>86</a:t>
            </a:r>
            <a:r>
              <a:rPr lang="en-US" altLang="en-US" sz="2600" b="1" baseline="30000">
                <a:solidFill>
                  <a:srgbClr val="FFFF00"/>
                </a:solidFill>
                <a:latin typeface="VNI-Times" pitchFamily="2" charset="0"/>
              </a:rPr>
              <a:t>0</a:t>
            </a:r>
            <a:r>
              <a:rPr lang="en-US" altLang="en-US" sz="2600" b="1">
                <a:solidFill>
                  <a:srgbClr val="FFFF00"/>
                </a:solidFill>
                <a:latin typeface="VNI-Times" pitchFamily="2" charset="0"/>
              </a:rPr>
              <a:t>F</a:t>
            </a:r>
            <a:endParaRPr lang="en-US" altLang="en-US" sz="2600">
              <a:solidFill>
                <a:srgbClr val="FFFF00"/>
              </a:solidFill>
              <a:latin typeface="VNI-Times" pitchFamily="2" charset="0"/>
            </a:endParaRP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4114800" y="5867400"/>
            <a:ext cx="4419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i="1">
                <a:solidFill>
                  <a:schemeClr val="bg1"/>
                </a:solidFill>
              </a:rPr>
              <a:t>Vậy 30</a:t>
            </a:r>
            <a:r>
              <a:rPr lang="en-US" altLang="en-US" sz="2600" b="1" i="1" baseline="30000">
                <a:solidFill>
                  <a:schemeClr val="bg1"/>
                </a:solidFill>
              </a:rPr>
              <a:t>0</a:t>
            </a:r>
            <a:r>
              <a:rPr lang="en-US" altLang="en-US" sz="2600" b="1" i="1">
                <a:solidFill>
                  <a:schemeClr val="bg1"/>
                </a:solidFill>
              </a:rPr>
              <a:t>C bằng 86</a:t>
            </a:r>
            <a:r>
              <a:rPr lang="en-US" altLang="en-US" sz="2600" b="1" i="1" baseline="30000">
                <a:solidFill>
                  <a:schemeClr val="bg1"/>
                </a:solidFill>
              </a:rPr>
              <a:t>0</a:t>
            </a:r>
            <a:r>
              <a:rPr lang="en-US" altLang="en-US" sz="2600" b="1" i="1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2772" name="Text Box 8"/>
          <p:cNvSpPr txBox="1">
            <a:spLocks noChangeArrowheads="1"/>
          </p:cNvSpPr>
          <p:nvPr/>
        </p:nvSpPr>
        <p:spPr bwMode="auto">
          <a:xfrm>
            <a:off x="2133600" y="149225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0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C</a:t>
            </a:r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6400800" y="149225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100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C</a:t>
            </a:r>
          </a:p>
        </p:txBody>
      </p:sp>
      <p:sp>
        <p:nvSpPr>
          <p:cNvPr id="32774" name="Line 10"/>
          <p:cNvSpPr>
            <a:spLocks noChangeShapeType="1"/>
          </p:cNvSpPr>
          <p:nvPr/>
        </p:nvSpPr>
        <p:spPr bwMode="auto">
          <a:xfrm>
            <a:off x="2362200" y="2025650"/>
            <a:ext cx="0" cy="228600"/>
          </a:xfrm>
          <a:prstGeom prst="line">
            <a:avLst/>
          </a:prstGeom>
          <a:noFill/>
          <a:ln w="38100">
            <a:solidFill>
              <a:srgbClr val="00FA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5" name="Line 11"/>
          <p:cNvSpPr>
            <a:spLocks noChangeShapeType="1"/>
          </p:cNvSpPr>
          <p:nvPr/>
        </p:nvSpPr>
        <p:spPr bwMode="auto">
          <a:xfrm>
            <a:off x="6858000" y="2025650"/>
            <a:ext cx="0" cy="228600"/>
          </a:xfrm>
          <a:prstGeom prst="line">
            <a:avLst/>
          </a:prstGeom>
          <a:noFill/>
          <a:ln w="38100">
            <a:solidFill>
              <a:srgbClr val="00FA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76" name="Group 12"/>
          <p:cNvGrpSpPr>
            <a:grpSpLocks/>
          </p:cNvGrpSpPr>
          <p:nvPr/>
        </p:nvGrpSpPr>
        <p:grpSpPr bwMode="auto">
          <a:xfrm flipV="1">
            <a:off x="533400" y="2178050"/>
            <a:ext cx="7543800" cy="74613"/>
            <a:chOff x="336" y="1584"/>
            <a:chExt cx="4608" cy="0"/>
          </a:xfrm>
        </p:grpSpPr>
        <p:sp>
          <p:nvSpPr>
            <p:cNvPr id="32808" name="Line 13"/>
            <p:cNvSpPr>
              <a:spLocks noChangeShapeType="1"/>
            </p:cNvSpPr>
            <p:nvPr/>
          </p:nvSpPr>
          <p:spPr bwMode="auto">
            <a:xfrm>
              <a:off x="336" y="1584"/>
              <a:ext cx="1968" cy="0"/>
            </a:xfrm>
            <a:prstGeom prst="line">
              <a:avLst/>
            </a:prstGeom>
            <a:noFill/>
            <a:ln w="28575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9" name="Line 14"/>
            <p:cNvSpPr>
              <a:spLocks noChangeShapeType="1"/>
            </p:cNvSpPr>
            <p:nvPr/>
          </p:nvSpPr>
          <p:spPr bwMode="auto">
            <a:xfrm>
              <a:off x="2304" y="1584"/>
              <a:ext cx="1104" cy="0"/>
            </a:xfrm>
            <a:prstGeom prst="line">
              <a:avLst/>
            </a:prstGeom>
            <a:noFill/>
            <a:ln w="28575">
              <a:solidFill>
                <a:srgbClr val="00FA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0" name="Line 15"/>
            <p:cNvSpPr>
              <a:spLocks noChangeShapeType="1"/>
            </p:cNvSpPr>
            <p:nvPr/>
          </p:nvSpPr>
          <p:spPr bwMode="auto">
            <a:xfrm>
              <a:off x="3408" y="1584"/>
              <a:ext cx="1536" cy="0"/>
            </a:xfrm>
            <a:prstGeom prst="line">
              <a:avLst/>
            </a:prstGeom>
            <a:noFill/>
            <a:ln w="28575">
              <a:solidFill>
                <a:srgbClr val="00FA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77" name="Line 16"/>
          <p:cNvSpPr>
            <a:spLocks noChangeShapeType="1"/>
          </p:cNvSpPr>
          <p:nvPr/>
        </p:nvSpPr>
        <p:spPr bwMode="auto">
          <a:xfrm>
            <a:off x="2895600" y="2025650"/>
            <a:ext cx="0" cy="228600"/>
          </a:xfrm>
          <a:prstGeom prst="line">
            <a:avLst/>
          </a:prstGeom>
          <a:noFill/>
          <a:ln w="38100">
            <a:solidFill>
              <a:srgbClr val="00FA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8" name="Line 17"/>
          <p:cNvSpPr>
            <a:spLocks noChangeShapeType="1"/>
          </p:cNvSpPr>
          <p:nvPr/>
        </p:nvSpPr>
        <p:spPr bwMode="auto">
          <a:xfrm>
            <a:off x="3429000" y="2025650"/>
            <a:ext cx="0" cy="228600"/>
          </a:xfrm>
          <a:prstGeom prst="line">
            <a:avLst/>
          </a:prstGeom>
          <a:noFill/>
          <a:ln w="38100">
            <a:solidFill>
              <a:srgbClr val="00FA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Line 18"/>
          <p:cNvSpPr>
            <a:spLocks noChangeShapeType="1"/>
          </p:cNvSpPr>
          <p:nvPr/>
        </p:nvSpPr>
        <p:spPr bwMode="auto">
          <a:xfrm>
            <a:off x="5791200" y="2025650"/>
            <a:ext cx="0" cy="228600"/>
          </a:xfrm>
          <a:prstGeom prst="line">
            <a:avLst/>
          </a:prstGeom>
          <a:noFill/>
          <a:ln w="38100">
            <a:solidFill>
              <a:srgbClr val="00FA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0" name="Line 19"/>
          <p:cNvSpPr>
            <a:spLocks noChangeShapeType="1"/>
          </p:cNvSpPr>
          <p:nvPr/>
        </p:nvSpPr>
        <p:spPr bwMode="auto">
          <a:xfrm>
            <a:off x="2362200" y="2406650"/>
            <a:ext cx="533400" cy="0"/>
          </a:xfrm>
          <a:prstGeom prst="line">
            <a:avLst/>
          </a:prstGeom>
          <a:noFill/>
          <a:ln w="28575">
            <a:solidFill>
              <a:srgbClr val="00FA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1" name="Text Box 20"/>
          <p:cNvSpPr txBox="1">
            <a:spLocks noChangeArrowheads="1"/>
          </p:cNvSpPr>
          <p:nvPr/>
        </p:nvSpPr>
        <p:spPr bwMode="auto">
          <a:xfrm>
            <a:off x="2286000" y="248285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bg1"/>
                </a:solidFill>
                <a:latin typeface="VNI-Times" pitchFamily="2" charset="0"/>
              </a:rPr>
              <a:t>1</a:t>
            </a:r>
            <a:r>
              <a:rPr lang="en-US" altLang="en-US" sz="20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000" b="1">
                <a:solidFill>
                  <a:schemeClr val="bg1"/>
                </a:solidFill>
                <a:latin typeface="VNI-Times" pitchFamily="2" charset="0"/>
              </a:rPr>
              <a:t>C</a:t>
            </a:r>
          </a:p>
        </p:txBody>
      </p:sp>
      <p:sp>
        <p:nvSpPr>
          <p:cNvPr id="32782" name="Text Box 21"/>
          <p:cNvSpPr txBox="1">
            <a:spLocks noChangeArrowheads="1"/>
          </p:cNvSpPr>
          <p:nvPr/>
        </p:nvSpPr>
        <p:spPr bwMode="auto">
          <a:xfrm>
            <a:off x="2028825" y="37338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32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32783" name="Text Box 22"/>
          <p:cNvSpPr txBox="1">
            <a:spLocks noChangeArrowheads="1"/>
          </p:cNvSpPr>
          <p:nvPr/>
        </p:nvSpPr>
        <p:spPr bwMode="auto">
          <a:xfrm>
            <a:off x="6324600" y="37480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212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32784" name="Line 23"/>
          <p:cNvSpPr>
            <a:spLocks noChangeShapeType="1"/>
          </p:cNvSpPr>
          <p:nvPr/>
        </p:nvSpPr>
        <p:spPr bwMode="auto">
          <a:xfrm>
            <a:off x="2362200" y="3411538"/>
            <a:ext cx="533400" cy="0"/>
          </a:xfrm>
          <a:prstGeom prst="line">
            <a:avLst/>
          </a:prstGeom>
          <a:noFill/>
          <a:ln w="28575">
            <a:solidFill>
              <a:srgbClr val="00FA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5" name="Text Box 24"/>
          <p:cNvSpPr txBox="1">
            <a:spLocks noChangeArrowheads="1"/>
          </p:cNvSpPr>
          <p:nvPr/>
        </p:nvSpPr>
        <p:spPr bwMode="auto">
          <a:xfrm>
            <a:off x="2286000" y="295433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chemeClr val="bg1"/>
                </a:solidFill>
                <a:latin typeface="VNI-Times" pitchFamily="2" charset="0"/>
              </a:rPr>
              <a:t>1,8</a:t>
            </a:r>
            <a:r>
              <a:rPr lang="en-US" altLang="en-US" sz="1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1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32786" name="Line 25"/>
          <p:cNvSpPr>
            <a:spLocks noChangeShapeType="1"/>
          </p:cNvSpPr>
          <p:nvPr/>
        </p:nvSpPr>
        <p:spPr bwMode="auto">
          <a:xfrm>
            <a:off x="2362200" y="225425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7" name="Line 26"/>
          <p:cNvSpPr>
            <a:spLocks noChangeShapeType="1"/>
          </p:cNvSpPr>
          <p:nvPr/>
        </p:nvSpPr>
        <p:spPr bwMode="auto">
          <a:xfrm>
            <a:off x="2895600" y="225425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8" name="Line 27"/>
          <p:cNvSpPr>
            <a:spLocks noChangeShapeType="1"/>
          </p:cNvSpPr>
          <p:nvPr/>
        </p:nvSpPr>
        <p:spPr bwMode="auto">
          <a:xfrm>
            <a:off x="4343400" y="2057400"/>
            <a:ext cx="0" cy="228600"/>
          </a:xfrm>
          <a:prstGeom prst="line">
            <a:avLst/>
          </a:prstGeom>
          <a:noFill/>
          <a:ln w="38100">
            <a:solidFill>
              <a:srgbClr val="00FA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89" name="Group 28"/>
          <p:cNvGrpSpPr>
            <a:grpSpLocks/>
          </p:cNvGrpSpPr>
          <p:nvPr/>
        </p:nvGrpSpPr>
        <p:grpSpPr bwMode="auto">
          <a:xfrm>
            <a:off x="533400" y="2025650"/>
            <a:ext cx="7543800" cy="1708150"/>
            <a:chOff x="336" y="1276"/>
            <a:chExt cx="4752" cy="1076"/>
          </a:xfrm>
        </p:grpSpPr>
        <p:sp>
          <p:nvSpPr>
            <p:cNvPr id="32796" name="Line 29"/>
            <p:cNvSpPr>
              <a:spLocks noChangeShapeType="1"/>
            </p:cNvSpPr>
            <p:nvPr/>
          </p:nvSpPr>
          <p:spPr bwMode="auto">
            <a:xfrm>
              <a:off x="3984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7" name="Line 30"/>
            <p:cNvSpPr>
              <a:spLocks noChangeShapeType="1"/>
            </p:cNvSpPr>
            <p:nvPr/>
          </p:nvSpPr>
          <p:spPr bwMode="auto">
            <a:xfrm>
              <a:off x="1488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8" name="Line 31"/>
            <p:cNvSpPr>
              <a:spLocks noChangeShapeType="1"/>
            </p:cNvSpPr>
            <p:nvPr/>
          </p:nvSpPr>
          <p:spPr bwMode="auto">
            <a:xfrm>
              <a:off x="4320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799" name="Group 32"/>
            <p:cNvGrpSpPr>
              <a:grpSpLocks/>
            </p:cNvGrpSpPr>
            <p:nvPr/>
          </p:nvGrpSpPr>
          <p:grpSpPr bwMode="auto">
            <a:xfrm flipV="1">
              <a:off x="336" y="2293"/>
              <a:ext cx="4752" cy="47"/>
              <a:chOff x="336" y="1584"/>
              <a:chExt cx="4608" cy="0"/>
            </a:xfrm>
          </p:grpSpPr>
          <p:sp>
            <p:nvSpPr>
              <p:cNvPr id="32805" name="Line 33"/>
              <p:cNvSpPr>
                <a:spLocks noChangeShapeType="1"/>
              </p:cNvSpPr>
              <p:nvPr/>
            </p:nvSpPr>
            <p:spPr bwMode="auto">
              <a:xfrm>
                <a:off x="336" y="1584"/>
                <a:ext cx="1968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06" name="Line 34"/>
              <p:cNvSpPr>
                <a:spLocks noChangeShapeType="1"/>
              </p:cNvSpPr>
              <p:nvPr/>
            </p:nvSpPr>
            <p:spPr bwMode="auto">
              <a:xfrm>
                <a:off x="2304" y="1584"/>
                <a:ext cx="1104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07" name="Line 35"/>
              <p:cNvSpPr>
                <a:spLocks noChangeShapeType="1"/>
              </p:cNvSpPr>
              <p:nvPr/>
            </p:nvSpPr>
            <p:spPr bwMode="auto">
              <a:xfrm>
                <a:off x="3408" y="1584"/>
                <a:ext cx="1536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800" name="Line 36"/>
            <p:cNvSpPr>
              <a:spLocks noChangeShapeType="1"/>
            </p:cNvSpPr>
            <p:nvPr/>
          </p:nvSpPr>
          <p:spPr bwMode="auto">
            <a:xfrm>
              <a:off x="1824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1" name="Line 37"/>
            <p:cNvSpPr>
              <a:spLocks noChangeShapeType="1"/>
            </p:cNvSpPr>
            <p:nvPr/>
          </p:nvSpPr>
          <p:spPr bwMode="auto">
            <a:xfrm>
              <a:off x="2160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2" name="Line 38"/>
            <p:cNvSpPr>
              <a:spLocks noChangeShapeType="1"/>
            </p:cNvSpPr>
            <p:nvPr/>
          </p:nvSpPr>
          <p:spPr bwMode="auto">
            <a:xfrm>
              <a:off x="3648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3" name="Line 39"/>
            <p:cNvSpPr>
              <a:spLocks noChangeShapeType="1"/>
            </p:cNvSpPr>
            <p:nvPr/>
          </p:nvSpPr>
          <p:spPr bwMode="auto">
            <a:xfrm>
              <a:off x="3984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4" name="Line 40"/>
            <p:cNvSpPr>
              <a:spLocks noChangeShapeType="1"/>
            </p:cNvSpPr>
            <p:nvPr/>
          </p:nvSpPr>
          <p:spPr bwMode="auto">
            <a:xfrm>
              <a:off x="2736" y="2208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90" name="Line 41"/>
          <p:cNvSpPr>
            <a:spLocks noChangeShapeType="1"/>
          </p:cNvSpPr>
          <p:nvPr/>
        </p:nvSpPr>
        <p:spPr bwMode="auto">
          <a:xfrm>
            <a:off x="4343400" y="228600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1" name="Text Box 42"/>
          <p:cNvSpPr txBox="1">
            <a:spLocks noChangeArrowheads="1"/>
          </p:cNvSpPr>
          <p:nvPr/>
        </p:nvSpPr>
        <p:spPr bwMode="auto">
          <a:xfrm>
            <a:off x="3962400" y="14478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30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C</a:t>
            </a:r>
          </a:p>
        </p:txBody>
      </p:sp>
      <p:sp>
        <p:nvSpPr>
          <p:cNvPr id="58411" name="Text Box 43"/>
          <p:cNvSpPr txBox="1">
            <a:spLocks noChangeArrowheads="1"/>
          </p:cNvSpPr>
          <p:nvPr/>
        </p:nvSpPr>
        <p:spPr bwMode="auto">
          <a:xfrm>
            <a:off x="3886200" y="37338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86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58416" name="Text Box 48"/>
          <p:cNvSpPr txBox="1">
            <a:spLocks noChangeArrowheads="1"/>
          </p:cNvSpPr>
          <p:nvPr/>
        </p:nvSpPr>
        <p:spPr bwMode="auto">
          <a:xfrm>
            <a:off x="4081463" y="37338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?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32794" name="Text Box 49"/>
          <p:cNvSpPr txBox="1">
            <a:spLocks noChangeArrowheads="1"/>
          </p:cNvSpPr>
          <p:nvPr/>
        </p:nvSpPr>
        <p:spPr bwMode="auto">
          <a:xfrm>
            <a:off x="0" y="17526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rgbClr val="FFFF00"/>
                </a:solidFill>
              </a:rPr>
              <a:t> Nhiệt giai Celsius</a:t>
            </a:r>
          </a:p>
        </p:txBody>
      </p:sp>
      <p:sp>
        <p:nvSpPr>
          <p:cNvPr id="32795" name="Text Box 50"/>
          <p:cNvSpPr txBox="1">
            <a:spLocks noChangeArrowheads="1"/>
          </p:cNvSpPr>
          <p:nvPr/>
        </p:nvSpPr>
        <p:spPr bwMode="auto">
          <a:xfrm>
            <a:off x="-152400" y="3276600"/>
            <a:ext cx="2514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rgbClr val="FFFF00"/>
                </a:solidFill>
              </a:rPr>
              <a:t>  Nhiệt giai Farenhai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8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8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8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83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8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8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/>
      <p:bldP spid="58375" grpId="0"/>
      <p:bldP spid="58411" grpId="0"/>
      <p:bldP spid="58416" grpId="0"/>
      <p:bldP spid="58416" grpId="1"/>
      <p:bldP spid="58416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304800" y="1143000"/>
            <a:ext cx="777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 u="sng">
                <a:solidFill>
                  <a:srgbClr val="FFFF00"/>
                </a:solidFill>
                <a:latin typeface="Arial" pitchFamily="34" charset="0"/>
              </a:rPr>
              <a:t>Tổng quát:  </a:t>
            </a:r>
            <a:r>
              <a:rPr lang="en-US" altLang="en-US" sz="3200" b="1" i="1">
                <a:solidFill>
                  <a:srgbClr val="FFFF00"/>
                </a:solidFill>
                <a:latin typeface="Arial" pitchFamily="34" charset="0"/>
              </a:rPr>
              <a:t>Tính A</a:t>
            </a:r>
            <a:r>
              <a:rPr lang="en-US" altLang="en-US" sz="3200" b="1" i="1" baseline="30000">
                <a:solidFill>
                  <a:srgbClr val="FFFF00"/>
                </a:solidFill>
                <a:latin typeface="Arial" pitchFamily="34" charset="0"/>
              </a:rPr>
              <a:t>0</a:t>
            </a:r>
            <a:r>
              <a:rPr lang="en-US" altLang="en-US" sz="3200" b="1" i="1">
                <a:solidFill>
                  <a:srgbClr val="FFFF00"/>
                </a:solidFill>
                <a:latin typeface="Arial" pitchFamily="34" charset="0"/>
              </a:rPr>
              <a:t>C =…..?..... </a:t>
            </a:r>
            <a:r>
              <a:rPr lang="en-US" altLang="en-US" sz="3200" b="1" i="1" baseline="30000">
                <a:solidFill>
                  <a:srgbClr val="FFFF00"/>
                </a:solidFill>
                <a:latin typeface="Arial" pitchFamily="34" charset="0"/>
              </a:rPr>
              <a:t>0</a:t>
            </a:r>
            <a:r>
              <a:rPr lang="en-US" altLang="en-US" sz="3200" b="1" i="1">
                <a:solidFill>
                  <a:srgbClr val="FFFF00"/>
                </a:solidFill>
                <a:latin typeface="Arial" pitchFamily="34" charset="0"/>
              </a:rPr>
              <a:t>F</a:t>
            </a:r>
            <a:endParaRPr lang="en-US" altLang="en-US" sz="3200" b="1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914400" y="2209800"/>
            <a:ext cx="5486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FF00"/>
                </a:solidFill>
                <a:latin typeface="Arial" pitchFamily="34" charset="0"/>
              </a:rPr>
              <a:t>A</a:t>
            </a:r>
            <a:r>
              <a:rPr lang="en-US" altLang="en-US" sz="3200" b="1" baseline="3000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C = 0</a:t>
            </a:r>
            <a:r>
              <a:rPr lang="en-US" altLang="en-US" sz="3200" b="1" baseline="3000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C + </a:t>
            </a:r>
            <a:r>
              <a:rPr lang="en-US" altLang="en-US" sz="3200" b="1">
                <a:solidFill>
                  <a:srgbClr val="FFFF00"/>
                </a:solidFill>
                <a:latin typeface="Arial" pitchFamily="34" charset="0"/>
              </a:rPr>
              <a:t>A</a:t>
            </a:r>
            <a:r>
              <a:rPr lang="en-US" altLang="en-US" sz="3200" b="1" baseline="3000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C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FF"/>
                </a:solidFill>
                <a:latin typeface="Arial" pitchFamily="34" charset="0"/>
              </a:rPr>
              <a:t>       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= 32</a:t>
            </a:r>
            <a:r>
              <a:rPr lang="en-US" altLang="en-US" sz="3200" b="1" baseline="3000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F + (</a:t>
            </a:r>
            <a:r>
              <a:rPr lang="en-US" altLang="en-US" sz="3200" b="1">
                <a:solidFill>
                  <a:srgbClr val="FFFF00"/>
                </a:solidFill>
                <a:latin typeface="Arial" pitchFamily="34" charset="0"/>
              </a:rPr>
              <a:t>A</a:t>
            </a:r>
            <a:r>
              <a:rPr lang="en-US" altLang="en-US" sz="3200" b="1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x 1,8</a:t>
            </a:r>
            <a:r>
              <a:rPr lang="en-US" altLang="en-US" sz="3200" b="1" baseline="3000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F) </a:t>
            </a:r>
            <a:endParaRPr lang="en-US" altLang="en-US" sz="32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6" name="Rectangle 10"/>
          <p:cNvSpPr>
            <a:spLocks noChangeArrowheads="1"/>
          </p:cNvSpPr>
          <p:nvPr/>
        </p:nvSpPr>
        <p:spPr bwMode="auto">
          <a:xfrm>
            <a:off x="990600" y="4191000"/>
            <a:ext cx="4916488" cy="584200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FF00"/>
                </a:solidFill>
                <a:latin typeface="Arial" pitchFamily="34" charset="0"/>
              </a:rPr>
              <a:t> A</a:t>
            </a:r>
            <a:r>
              <a:rPr lang="en-US" altLang="en-US" sz="3200" b="1" baseline="30000">
                <a:solidFill>
                  <a:srgbClr val="FFFF00"/>
                </a:solidFill>
                <a:latin typeface="Arial" pitchFamily="34" charset="0"/>
              </a:rPr>
              <a:t>0</a:t>
            </a:r>
            <a:r>
              <a:rPr lang="en-US" altLang="en-US" sz="3200" b="1">
                <a:solidFill>
                  <a:srgbClr val="FFFF00"/>
                </a:solidFill>
                <a:latin typeface="Arial" pitchFamily="34" charset="0"/>
              </a:rPr>
              <a:t>C 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= 32</a:t>
            </a:r>
            <a:r>
              <a:rPr lang="en-US" altLang="en-US" sz="3200" b="1" baseline="3000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F + (</a:t>
            </a:r>
            <a:r>
              <a:rPr lang="en-US" altLang="en-US" sz="3200" b="1">
                <a:solidFill>
                  <a:srgbClr val="FFFF00"/>
                </a:solidFill>
                <a:latin typeface="Arial" pitchFamily="34" charset="0"/>
              </a:rPr>
              <a:t>A</a:t>
            </a:r>
            <a:r>
              <a:rPr lang="en-US" altLang="en-US" sz="3200" b="1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x 1,8</a:t>
            </a:r>
            <a:r>
              <a:rPr lang="en-US" altLang="en-US" sz="3200" b="1" baseline="3000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itchFamily="34" charset="0"/>
              </a:rPr>
              <a:t>F)</a:t>
            </a:r>
            <a:r>
              <a:rPr lang="en-US" altLang="en-US" sz="3200">
                <a:solidFill>
                  <a:schemeClr val="bg1"/>
                </a:solidFill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0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1" grpId="0"/>
      <p:bldP spid="604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0" y="304800"/>
            <a:ext cx="7848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solidFill>
                  <a:schemeClr val="bg1"/>
                </a:solidFill>
              </a:rPr>
              <a:t>Tính 68</a:t>
            </a:r>
            <a:r>
              <a:rPr lang="en-US" altLang="en-US" sz="3200" b="1" i="1" baseline="30000">
                <a:solidFill>
                  <a:schemeClr val="bg1"/>
                </a:solidFill>
              </a:rPr>
              <a:t>0</a:t>
            </a:r>
            <a:r>
              <a:rPr lang="en-US" altLang="en-US" sz="3200" b="1" i="1">
                <a:solidFill>
                  <a:schemeClr val="bg1"/>
                </a:solidFill>
              </a:rPr>
              <a:t>F, 95</a:t>
            </a:r>
            <a:r>
              <a:rPr lang="en-US" altLang="en-US" sz="3200" b="1" i="1" baseline="30000">
                <a:solidFill>
                  <a:schemeClr val="bg1"/>
                </a:solidFill>
              </a:rPr>
              <a:t>0</a:t>
            </a:r>
            <a:r>
              <a:rPr lang="en-US" altLang="en-US" sz="3200" b="1" i="1">
                <a:solidFill>
                  <a:schemeClr val="bg1"/>
                </a:solidFill>
              </a:rPr>
              <a:t>F bằng bao nhiêu  </a:t>
            </a:r>
            <a:r>
              <a:rPr lang="en-US" altLang="en-US" sz="3200" b="1" i="1" baseline="30000">
                <a:solidFill>
                  <a:schemeClr val="bg1"/>
                </a:solidFill>
              </a:rPr>
              <a:t>0</a:t>
            </a:r>
            <a:r>
              <a:rPr lang="en-US" altLang="en-US" sz="3200" b="1" i="1">
                <a:solidFill>
                  <a:schemeClr val="bg1"/>
                </a:solidFill>
              </a:rPr>
              <a:t>C?</a:t>
            </a:r>
          </a:p>
        </p:txBody>
      </p:sp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2133600" y="149225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0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C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6400800" y="149225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100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C</a:t>
            </a:r>
          </a:p>
        </p:txBody>
      </p:sp>
      <p:sp>
        <p:nvSpPr>
          <p:cNvPr id="34820" name="Line 6"/>
          <p:cNvSpPr>
            <a:spLocks noChangeShapeType="1"/>
          </p:cNvSpPr>
          <p:nvPr/>
        </p:nvSpPr>
        <p:spPr bwMode="auto">
          <a:xfrm>
            <a:off x="2362200" y="2406650"/>
            <a:ext cx="533400" cy="0"/>
          </a:xfrm>
          <a:prstGeom prst="line">
            <a:avLst/>
          </a:prstGeom>
          <a:noFill/>
          <a:ln w="28575">
            <a:solidFill>
              <a:srgbClr val="00FA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1" name="Text Box 7"/>
          <p:cNvSpPr txBox="1">
            <a:spLocks noChangeArrowheads="1"/>
          </p:cNvSpPr>
          <p:nvPr/>
        </p:nvSpPr>
        <p:spPr bwMode="auto">
          <a:xfrm>
            <a:off x="2286000" y="248285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>
                <a:solidFill>
                  <a:schemeClr val="bg1"/>
                </a:solidFill>
                <a:latin typeface="VNI-Times" pitchFamily="2" charset="0"/>
              </a:rPr>
              <a:t>1</a:t>
            </a:r>
            <a:r>
              <a:rPr lang="en-US" altLang="en-US" sz="20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000" b="1">
                <a:solidFill>
                  <a:schemeClr val="bg1"/>
                </a:solidFill>
                <a:latin typeface="VNI-Times" pitchFamily="2" charset="0"/>
              </a:rPr>
              <a:t>C</a:t>
            </a:r>
          </a:p>
        </p:txBody>
      </p:sp>
      <p:sp>
        <p:nvSpPr>
          <p:cNvPr id="34822" name="Text Box 8"/>
          <p:cNvSpPr txBox="1">
            <a:spLocks noChangeArrowheads="1"/>
          </p:cNvSpPr>
          <p:nvPr/>
        </p:nvSpPr>
        <p:spPr bwMode="auto">
          <a:xfrm>
            <a:off x="1981200" y="37480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32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34823" name="Text Box 9"/>
          <p:cNvSpPr txBox="1">
            <a:spLocks noChangeArrowheads="1"/>
          </p:cNvSpPr>
          <p:nvPr/>
        </p:nvSpPr>
        <p:spPr bwMode="auto">
          <a:xfrm>
            <a:off x="6324600" y="37480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212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34824" name="Line 10"/>
          <p:cNvSpPr>
            <a:spLocks noChangeShapeType="1"/>
          </p:cNvSpPr>
          <p:nvPr/>
        </p:nvSpPr>
        <p:spPr bwMode="auto">
          <a:xfrm>
            <a:off x="2362200" y="3411538"/>
            <a:ext cx="533400" cy="0"/>
          </a:xfrm>
          <a:prstGeom prst="line">
            <a:avLst/>
          </a:prstGeom>
          <a:noFill/>
          <a:ln w="28575">
            <a:solidFill>
              <a:srgbClr val="00FA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Text Box 11"/>
          <p:cNvSpPr txBox="1">
            <a:spLocks noChangeArrowheads="1"/>
          </p:cNvSpPr>
          <p:nvPr/>
        </p:nvSpPr>
        <p:spPr bwMode="auto">
          <a:xfrm>
            <a:off x="2286000" y="295433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chemeClr val="bg1"/>
                </a:solidFill>
                <a:latin typeface="VNI-Times" pitchFamily="2" charset="0"/>
              </a:rPr>
              <a:t>1,8</a:t>
            </a:r>
            <a:r>
              <a:rPr lang="en-US" altLang="en-US" sz="1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1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34826" name="Line 12"/>
          <p:cNvSpPr>
            <a:spLocks noChangeShapeType="1"/>
          </p:cNvSpPr>
          <p:nvPr/>
        </p:nvSpPr>
        <p:spPr bwMode="auto">
          <a:xfrm>
            <a:off x="2362200" y="225425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7" name="Line 13"/>
          <p:cNvSpPr>
            <a:spLocks noChangeShapeType="1"/>
          </p:cNvSpPr>
          <p:nvPr/>
        </p:nvSpPr>
        <p:spPr bwMode="auto">
          <a:xfrm>
            <a:off x="2895600" y="225425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4828" name="Group 14"/>
          <p:cNvGrpSpPr>
            <a:grpSpLocks/>
          </p:cNvGrpSpPr>
          <p:nvPr/>
        </p:nvGrpSpPr>
        <p:grpSpPr bwMode="auto">
          <a:xfrm>
            <a:off x="533400" y="2025650"/>
            <a:ext cx="7543800" cy="260350"/>
            <a:chOff x="336" y="1276"/>
            <a:chExt cx="4752" cy="164"/>
          </a:xfrm>
        </p:grpSpPr>
        <p:sp>
          <p:nvSpPr>
            <p:cNvPr id="34853" name="Line 15"/>
            <p:cNvSpPr>
              <a:spLocks noChangeShapeType="1"/>
            </p:cNvSpPr>
            <p:nvPr/>
          </p:nvSpPr>
          <p:spPr bwMode="auto">
            <a:xfrm>
              <a:off x="1488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4" name="Line 16"/>
            <p:cNvSpPr>
              <a:spLocks noChangeShapeType="1"/>
            </p:cNvSpPr>
            <p:nvPr/>
          </p:nvSpPr>
          <p:spPr bwMode="auto">
            <a:xfrm>
              <a:off x="4320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55" name="Group 17"/>
            <p:cNvGrpSpPr>
              <a:grpSpLocks/>
            </p:cNvGrpSpPr>
            <p:nvPr/>
          </p:nvGrpSpPr>
          <p:grpSpPr bwMode="auto">
            <a:xfrm flipV="1">
              <a:off x="336" y="1372"/>
              <a:ext cx="4752" cy="47"/>
              <a:chOff x="336" y="1584"/>
              <a:chExt cx="4608" cy="0"/>
            </a:xfrm>
          </p:grpSpPr>
          <p:sp>
            <p:nvSpPr>
              <p:cNvPr id="34861" name="Line 18"/>
              <p:cNvSpPr>
                <a:spLocks noChangeShapeType="1"/>
              </p:cNvSpPr>
              <p:nvPr/>
            </p:nvSpPr>
            <p:spPr bwMode="auto">
              <a:xfrm>
                <a:off x="336" y="1584"/>
                <a:ext cx="1968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62" name="Line 19"/>
              <p:cNvSpPr>
                <a:spLocks noChangeShapeType="1"/>
              </p:cNvSpPr>
              <p:nvPr/>
            </p:nvSpPr>
            <p:spPr bwMode="auto">
              <a:xfrm>
                <a:off x="2304" y="1584"/>
                <a:ext cx="1104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63" name="Line 20"/>
              <p:cNvSpPr>
                <a:spLocks noChangeShapeType="1"/>
              </p:cNvSpPr>
              <p:nvPr/>
            </p:nvSpPr>
            <p:spPr bwMode="auto">
              <a:xfrm>
                <a:off x="3408" y="1584"/>
                <a:ext cx="1536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856" name="Line 21"/>
            <p:cNvSpPr>
              <a:spLocks noChangeShapeType="1"/>
            </p:cNvSpPr>
            <p:nvPr/>
          </p:nvSpPr>
          <p:spPr bwMode="auto">
            <a:xfrm>
              <a:off x="1824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7" name="Line 22"/>
            <p:cNvSpPr>
              <a:spLocks noChangeShapeType="1"/>
            </p:cNvSpPr>
            <p:nvPr/>
          </p:nvSpPr>
          <p:spPr bwMode="auto">
            <a:xfrm>
              <a:off x="2160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8" name="Line 23"/>
            <p:cNvSpPr>
              <a:spLocks noChangeShapeType="1"/>
            </p:cNvSpPr>
            <p:nvPr/>
          </p:nvSpPr>
          <p:spPr bwMode="auto">
            <a:xfrm>
              <a:off x="3648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59" name="Line 24"/>
            <p:cNvSpPr>
              <a:spLocks noChangeShapeType="1"/>
            </p:cNvSpPr>
            <p:nvPr/>
          </p:nvSpPr>
          <p:spPr bwMode="auto">
            <a:xfrm>
              <a:off x="3984" y="1276"/>
              <a:ext cx="0" cy="16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60" name="Line 25"/>
            <p:cNvSpPr>
              <a:spLocks noChangeShapeType="1"/>
            </p:cNvSpPr>
            <p:nvPr/>
          </p:nvSpPr>
          <p:spPr bwMode="auto">
            <a:xfrm>
              <a:off x="2736" y="129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829" name="Group 26"/>
          <p:cNvGrpSpPr>
            <a:grpSpLocks/>
          </p:cNvGrpSpPr>
          <p:nvPr/>
        </p:nvGrpSpPr>
        <p:grpSpPr bwMode="auto">
          <a:xfrm>
            <a:off x="533400" y="3487738"/>
            <a:ext cx="7543800" cy="246062"/>
            <a:chOff x="336" y="2197"/>
            <a:chExt cx="4752" cy="155"/>
          </a:xfrm>
        </p:grpSpPr>
        <p:sp>
          <p:nvSpPr>
            <p:cNvPr id="34842" name="Line 27"/>
            <p:cNvSpPr>
              <a:spLocks noChangeShapeType="1"/>
            </p:cNvSpPr>
            <p:nvPr/>
          </p:nvSpPr>
          <p:spPr bwMode="auto">
            <a:xfrm>
              <a:off x="1488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3" name="Line 28"/>
            <p:cNvSpPr>
              <a:spLocks noChangeShapeType="1"/>
            </p:cNvSpPr>
            <p:nvPr/>
          </p:nvSpPr>
          <p:spPr bwMode="auto">
            <a:xfrm>
              <a:off x="4320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44" name="Group 29"/>
            <p:cNvGrpSpPr>
              <a:grpSpLocks/>
            </p:cNvGrpSpPr>
            <p:nvPr/>
          </p:nvGrpSpPr>
          <p:grpSpPr bwMode="auto">
            <a:xfrm flipV="1">
              <a:off x="336" y="2293"/>
              <a:ext cx="4752" cy="47"/>
              <a:chOff x="336" y="1584"/>
              <a:chExt cx="4608" cy="0"/>
            </a:xfrm>
          </p:grpSpPr>
          <p:sp>
            <p:nvSpPr>
              <p:cNvPr id="34850" name="Line 30"/>
              <p:cNvSpPr>
                <a:spLocks noChangeShapeType="1"/>
              </p:cNvSpPr>
              <p:nvPr/>
            </p:nvSpPr>
            <p:spPr bwMode="auto">
              <a:xfrm>
                <a:off x="336" y="1584"/>
                <a:ext cx="1968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51" name="Line 31"/>
              <p:cNvSpPr>
                <a:spLocks noChangeShapeType="1"/>
              </p:cNvSpPr>
              <p:nvPr/>
            </p:nvSpPr>
            <p:spPr bwMode="auto">
              <a:xfrm>
                <a:off x="2304" y="1584"/>
                <a:ext cx="1104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52" name="Line 32"/>
              <p:cNvSpPr>
                <a:spLocks noChangeShapeType="1"/>
              </p:cNvSpPr>
              <p:nvPr/>
            </p:nvSpPr>
            <p:spPr bwMode="auto">
              <a:xfrm>
                <a:off x="3408" y="1584"/>
                <a:ext cx="1536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845" name="Line 33"/>
            <p:cNvSpPr>
              <a:spLocks noChangeShapeType="1"/>
            </p:cNvSpPr>
            <p:nvPr/>
          </p:nvSpPr>
          <p:spPr bwMode="auto">
            <a:xfrm>
              <a:off x="1824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6" name="Line 34"/>
            <p:cNvSpPr>
              <a:spLocks noChangeShapeType="1"/>
            </p:cNvSpPr>
            <p:nvPr/>
          </p:nvSpPr>
          <p:spPr bwMode="auto">
            <a:xfrm>
              <a:off x="2160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7" name="Line 35"/>
            <p:cNvSpPr>
              <a:spLocks noChangeShapeType="1"/>
            </p:cNvSpPr>
            <p:nvPr/>
          </p:nvSpPr>
          <p:spPr bwMode="auto">
            <a:xfrm>
              <a:off x="3648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8" name="Line 36"/>
            <p:cNvSpPr>
              <a:spLocks noChangeShapeType="1"/>
            </p:cNvSpPr>
            <p:nvPr/>
          </p:nvSpPr>
          <p:spPr bwMode="auto">
            <a:xfrm>
              <a:off x="3984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9" name="Line 37"/>
            <p:cNvSpPr>
              <a:spLocks noChangeShapeType="1"/>
            </p:cNvSpPr>
            <p:nvPr/>
          </p:nvSpPr>
          <p:spPr bwMode="auto">
            <a:xfrm>
              <a:off x="2736" y="2208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30" name="Line 38"/>
          <p:cNvSpPr>
            <a:spLocks noChangeShapeType="1"/>
          </p:cNvSpPr>
          <p:nvPr/>
        </p:nvSpPr>
        <p:spPr bwMode="auto">
          <a:xfrm>
            <a:off x="4343400" y="228600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1" name="Text Box 39"/>
          <p:cNvSpPr txBox="1">
            <a:spLocks noChangeArrowheads="1"/>
          </p:cNvSpPr>
          <p:nvPr/>
        </p:nvSpPr>
        <p:spPr bwMode="auto">
          <a:xfrm>
            <a:off x="3886200" y="37338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68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61480" name="Text Box 40"/>
          <p:cNvSpPr txBox="1">
            <a:spLocks noChangeArrowheads="1"/>
          </p:cNvSpPr>
          <p:nvPr/>
        </p:nvSpPr>
        <p:spPr bwMode="auto">
          <a:xfrm>
            <a:off x="3962400" y="14620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?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C</a:t>
            </a:r>
          </a:p>
        </p:txBody>
      </p:sp>
      <p:sp>
        <p:nvSpPr>
          <p:cNvPr id="61484" name="Text Box 44"/>
          <p:cNvSpPr txBox="1">
            <a:spLocks noChangeArrowheads="1"/>
          </p:cNvSpPr>
          <p:nvPr/>
        </p:nvSpPr>
        <p:spPr bwMode="auto">
          <a:xfrm>
            <a:off x="1600200" y="4648200"/>
            <a:ext cx="58674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i="1" u="sng">
                <a:solidFill>
                  <a:schemeClr val="bg1"/>
                </a:solidFill>
                <a:latin typeface="Arial" pitchFamily="34" charset="0"/>
              </a:rPr>
              <a:t>Tổng quát: </a:t>
            </a:r>
            <a:r>
              <a:rPr lang="en-US" altLang="en-US" sz="2600" b="1" i="1">
                <a:solidFill>
                  <a:schemeClr val="bg1"/>
                </a:solidFill>
                <a:latin typeface="Arial" pitchFamily="34" charset="0"/>
              </a:rPr>
              <a:t>Đổi B</a:t>
            </a:r>
            <a:r>
              <a:rPr lang="en-US" altLang="en-US" sz="2600" b="1" i="1" baseline="3000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2600" b="1" i="1">
                <a:solidFill>
                  <a:schemeClr val="bg1"/>
                </a:solidFill>
                <a:latin typeface="Arial" pitchFamily="34" charset="0"/>
              </a:rPr>
              <a:t>F = ….?.... </a:t>
            </a:r>
            <a:r>
              <a:rPr lang="en-US" altLang="en-US" sz="2600" b="1" i="1" baseline="30000">
                <a:solidFill>
                  <a:schemeClr val="bg1"/>
                </a:solidFill>
                <a:latin typeface="Arial" pitchFamily="34" charset="0"/>
              </a:rPr>
              <a:t>0</a:t>
            </a:r>
            <a:r>
              <a:rPr lang="en-US" altLang="en-US" sz="2600" b="1" i="1">
                <a:solidFill>
                  <a:schemeClr val="bg1"/>
                </a:solidFill>
                <a:latin typeface="Arial" pitchFamily="34" charset="0"/>
              </a:rPr>
              <a:t>C</a:t>
            </a:r>
            <a:endParaRPr lang="en-US" altLang="en-US" sz="2600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5" name="Text Box 45">
            <a:extLst>
              <a:ext uri="{FF2B5EF4-FFF2-40B4-BE49-F238E27FC236}">
                <a16:creationId xmlns:a16="http://schemas.microsoft.com/office/drawing/2014/main" id="{4595C238-0800-454F-91C1-BB86FA914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334000"/>
            <a:ext cx="4724400" cy="615950"/>
          </a:xfrm>
          <a:prstGeom prst="rect">
            <a:avLst/>
          </a:prstGeom>
          <a:solidFill>
            <a:srgbClr val="00B0F0"/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3400" b="1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US" sz="3400" b="1" baseline="30000" dirty="0">
                <a:solidFill>
                  <a:srgbClr val="FFFF00"/>
                </a:solidFill>
                <a:latin typeface="+mj-lt"/>
              </a:rPr>
              <a:t>0</a:t>
            </a:r>
            <a:r>
              <a:rPr lang="en-US" sz="3400" b="1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US" sz="3400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3400" b="1" dirty="0">
                <a:solidFill>
                  <a:schemeClr val="bg1"/>
                </a:solidFill>
                <a:latin typeface="+mj-lt"/>
              </a:rPr>
              <a:t>= (</a:t>
            </a:r>
            <a:r>
              <a:rPr lang="en-US" sz="3400" b="1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US" sz="3400" b="1" baseline="30000" dirty="0">
                <a:solidFill>
                  <a:srgbClr val="FFFF00"/>
                </a:solidFill>
                <a:latin typeface="+mj-lt"/>
              </a:rPr>
              <a:t>0</a:t>
            </a:r>
            <a:r>
              <a:rPr lang="en-US" sz="3400" b="1" dirty="0">
                <a:solidFill>
                  <a:srgbClr val="FFFF00"/>
                </a:solidFill>
                <a:latin typeface="+mj-lt"/>
              </a:rPr>
              <a:t>F</a:t>
            </a:r>
            <a:r>
              <a:rPr lang="en-US" sz="3400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3400" b="1" dirty="0">
                <a:solidFill>
                  <a:schemeClr val="bg1"/>
                </a:solidFill>
                <a:latin typeface="+mj-lt"/>
              </a:rPr>
              <a:t>- 32</a:t>
            </a:r>
            <a:r>
              <a:rPr lang="en-US" sz="3400" b="1" baseline="30000" dirty="0">
                <a:solidFill>
                  <a:schemeClr val="bg1"/>
                </a:solidFill>
                <a:latin typeface="+mj-lt"/>
              </a:rPr>
              <a:t>0</a:t>
            </a:r>
            <a:r>
              <a:rPr lang="en-US" sz="3400" b="1" dirty="0">
                <a:solidFill>
                  <a:schemeClr val="bg1"/>
                </a:solidFill>
                <a:latin typeface="+mj-lt"/>
              </a:rPr>
              <a:t>F): 1,8</a:t>
            </a:r>
            <a:r>
              <a:rPr lang="en-US" sz="3400" b="1" baseline="30000" dirty="0">
                <a:solidFill>
                  <a:schemeClr val="bg1"/>
                </a:solidFill>
                <a:latin typeface="+mj-lt"/>
              </a:rPr>
              <a:t>0</a:t>
            </a:r>
            <a:r>
              <a:rPr lang="en-US" sz="3400" b="1" dirty="0">
                <a:solidFill>
                  <a:schemeClr val="bg1"/>
                </a:solidFill>
                <a:latin typeface="+mj-lt"/>
              </a:rPr>
              <a:t>F</a:t>
            </a:r>
          </a:p>
        </p:txBody>
      </p:sp>
      <p:sp>
        <p:nvSpPr>
          <p:cNvPr id="34835" name="Line 46"/>
          <p:cNvSpPr>
            <a:spLocks noChangeShapeType="1"/>
          </p:cNvSpPr>
          <p:nvPr/>
        </p:nvSpPr>
        <p:spPr bwMode="auto">
          <a:xfrm>
            <a:off x="5257800" y="1981200"/>
            <a:ext cx="0" cy="304800"/>
          </a:xfrm>
          <a:prstGeom prst="line">
            <a:avLst/>
          </a:prstGeom>
          <a:noFill/>
          <a:ln w="38100">
            <a:solidFill>
              <a:srgbClr val="00FA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6" name="Line 47"/>
          <p:cNvSpPr>
            <a:spLocks noChangeShapeType="1"/>
          </p:cNvSpPr>
          <p:nvPr/>
        </p:nvSpPr>
        <p:spPr bwMode="auto">
          <a:xfrm>
            <a:off x="5257800" y="3429000"/>
            <a:ext cx="0" cy="304800"/>
          </a:xfrm>
          <a:prstGeom prst="line">
            <a:avLst/>
          </a:prstGeom>
          <a:noFill/>
          <a:ln w="38100">
            <a:solidFill>
              <a:srgbClr val="00FA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7" name="Line 48"/>
          <p:cNvSpPr>
            <a:spLocks noChangeShapeType="1"/>
          </p:cNvSpPr>
          <p:nvPr/>
        </p:nvSpPr>
        <p:spPr bwMode="auto">
          <a:xfrm>
            <a:off x="5257800" y="228600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8" name="Text Box 49"/>
          <p:cNvSpPr txBox="1">
            <a:spLocks noChangeArrowheads="1"/>
          </p:cNvSpPr>
          <p:nvPr/>
        </p:nvSpPr>
        <p:spPr bwMode="auto">
          <a:xfrm>
            <a:off x="4800600" y="37338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95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F</a:t>
            </a:r>
          </a:p>
        </p:txBody>
      </p:sp>
      <p:sp>
        <p:nvSpPr>
          <p:cNvPr id="61490" name="Text Box 50"/>
          <p:cNvSpPr txBox="1">
            <a:spLocks noChangeArrowheads="1"/>
          </p:cNvSpPr>
          <p:nvPr/>
        </p:nvSpPr>
        <p:spPr bwMode="auto">
          <a:xfrm>
            <a:off x="5029200" y="1447800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?</a:t>
            </a:r>
            <a:r>
              <a:rPr lang="en-US" altLang="en-US" sz="2800" b="1" baseline="30000">
                <a:solidFill>
                  <a:schemeClr val="bg1"/>
                </a:solidFill>
                <a:latin typeface="VNI-Times" pitchFamily="2" charset="0"/>
              </a:rPr>
              <a:t>o</a:t>
            </a:r>
            <a:r>
              <a:rPr lang="en-US" altLang="en-US" sz="2800" b="1">
                <a:solidFill>
                  <a:schemeClr val="bg1"/>
                </a:solidFill>
                <a:latin typeface="VNI-Times" pitchFamily="2" charset="0"/>
              </a:rPr>
              <a:t>C</a:t>
            </a:r>
          </a:p>
        </p:txBody>
      </p:sp>
      <p:sp>
        <p:nvSpPr>
          <p:cNvPr id="34840" name="Text Box 51"/>
          <p:cNvSpPr txBox="1">
            <a:spLocks noChangeArrowheads="1"/>
          </p:cNvSpPr>
          <p:nvPr/>
        </p:nvSpPr>
        <p:spPr bwMode="auto">
          <a:xfrm>
            <a:off x="0" y="1752600"/>
            <a:ext cx="2514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rgbClr val="FFFF00"/>
                </a:solidFill>
                <a:latin typeface="Arial" pitchFamily="34" charset="0"/>
              </a:rPr>
              <a:t>Nhiệt giai Xenxiut</a:t>
            </a:r>
          </a:p>
        </p:txBody>
      </p:sp>
      <p:sp>
        <p:nvSpPr>
          <p:cNvPr id="34841" name="Text Box 52"/>
          <p:cNvSpPr txBox="1">
            <a:spLocks noChangeArrowheads="1"/>
          </p:cNvSpPr>
          <p:nvPr/>
        </p:nvSpPr>
        <p:spPr bwMode="auto">
          <a:xfrm>
            <a:off x="0" y="3276600"/>
            <a:ext cx="2514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rgbClr val="FFFF00"/>
                </a:solidFill>
                <a:latin typeface="Arial" pitchFamily="34" charset="0"/>
              </a:rPr>
              <a:t>Nhiệt giai Frenhai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614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14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14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14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614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14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1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  <p:bldP spid="61480" grpId="0"/>
      <p:bldP spid="61480" grpId="1"/>
      <p:bldP spid="61484" grpId="0"/>
      <p:bldP spid="61490" grpId="0"/>
      <p:bldP spid="6149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4F418C-3833-4C31-9B94-2EB0BFC1BBD8}"/>
              </a:ext>
            </a:extLst>
          </p:cNvPr>
          <p:cNvSpPr txBox="1"/>
          <p:nvPr/>
        </p:nvSpPr>
        <p:spPr>
          <a:xfrm>
            <a:off x="1828800" y="228600"/>
            <a:ext cx="647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HƯỚNG DẪN VỀ NHÀ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19DAFB-9011-4D6B-AA47-B7C0FE940926}"/>
              </a:ext>
            </a:extLst>
          </p:cNvPr>
          <p:cNvSpPr txBox="1"/>
          <p:nvPr/>
        </p:nvSpPr>
        <p:spPr>
          <a:xfrm>
            <a:off x="685800" y="1600200"/>
            <a:ext cx="76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 </a:t>
            </a:r>
            <a:r>
              <a:rPr lang="en-US" sz="3200" dirty="0" err="1">
                <a:solidFill>
                  <a:schemeClr val="bg1"/>
                </a:solidFill>
              </a:rPr>
              <a:t>Học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nội</a:t>
            </a:r>
            <a:r>
              <a:rPr lang="en-US" sz="3200" dirty="0">
                <a:solidFill>
                  <a:schemeClr val="bg1"/>
                </a:solidFill>
              </a:rPr>
              <a:t> dung </a:t>
            </a:r>
            <a:r>
              <a:rPr lang="en-US" sz="3200" dirty="0" err="1">
                <a:solidFill>
                  <a:schemeClr val="bg1"/>
                </a:solidFill>
              </a:rPr>
              <a:t>bài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học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hôm</a:t>
            </a:r>
            <a:r>
              <a:rPr lang="en-US" sz="3200" dirty="0">
                <a:solidFill>
                  <a:schemeClr val="bg1"/>
                </a:solidFill>
              </a:rPr>
              <a:t> nay, </a:t>
            </a:r>
            <a:r>
              <a:rPr lang="en-US" sz="3200" dirty="0" err="1">
                <a:solidFill>
                  <a:schemeClr val="bg1"/>
                </a:solidFill>
              </a:rPr>
              <a:t>hoàn</a:t>
            </a:r>
            <a:r>
              <a:rPr lang="en-US" sz="3200" dirty="0">
                <a:solidFill>
                  <a:schemeClr val="bg1"/>
                </a:solidFill>
              </a:rPr>
              <a:t> thành </a:t>
            </a:r>
            <a:r>
              <a:rPr lang="en-US" sz="3200" dirty="0" err="1">
                <a:solidFill>
                  <a:schemeClr val="bg1"/>
                </a:solidFill>
              </a:rPr>
              <a:t>bài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tập</a:t>
            </a:r>
            <a:r>
              <a:rPr lang="en-US" sz="3200" dirty="0">
                <a:solidFill>
                  <a:schemeClr val="bg1"/>
                </a:solidFill>
              </a:rPr>
              <a:t> 4.2 </a:t>
            </a:r>
            <a:r>
              <a:rPr lang="en-US" sz="3200" dirty="0" err="1">
                <a:solidFill>
                  <a:schemeClr val="bg1"/>
                </a:solidFill>
              </a:rPr>
              <a:t>và</a:t>
            </a:r>
            <a:r>
              <a:rPr lang="en-US" sz="3200" dirty="0">
                <a:solidFill>
                  <a:schemeClr val="bg1"/>
                </a:solidFill>
              </a:rPr>
              <a:t> 4.5 </a:t>
            </a:r>
            <a:r>
              <a:rPr lang="en-US" sz="3200" dirty="0" err="1">
                <a:solidFill>
                  <a:schemeClr val="bg1"/>
                </a:solidFill>
              </a:rPr>
              <a:t>trang</a:t>
            </a:r>
            <a:r>
              <a:rPr lang="en-US" sz="3200" dirty="0">
                <a:solidFill>
                  <a:schemeClr val="bg1"/>
                </a:solidFill>
              </a:rPr>
              <a:t> 12 </a:t>
            </a:r>
            <a:r>
              <a:rPr lang="en-US" sz="3200" dirty="0" err="1">
                <a:solidFill>
                  <a:schemeClr val="bg1"/>
                </a:solidFill>
              </a:rPr>
              <a:t>và</a:t>
            </a:r>
            <a:r>
              <a:rPr lang="en-US" sz="3200" dirty="0">
                <a:solidFill>
                  <a:schemeClr val="bg1"/>
                </a:solidFill>
              </a:rPr>
              <a:t> 13 SBT.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78BDB8-5E68-493B-89E7-5AA23E4B66E2}"/>
              </a:ext>
            </a:extLst>
          </p:cNvPr>
          <p:cNvSpPr txBox="1"/>
          <p:nvPr/>
        </p:nvSpPr>
        <p:spPr>
          <a:xfrm>
            <a:off x="762000" y="2995643"/>
            <a:ext cx="7239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 </a:t>
            </a:r>
            <a:r>
              <a:rPr lang="en-US" sz="3200" dirty="0" err="1">
                <a:solidFill>
                  <a:schemeClr val="bg1"/>
                </a:solidFill>
              </a:rPr>
              <a:t>Chuẩn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bị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cho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tiết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học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tiếp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theo</a:t>
            </a:r>
            <a:r>
              <a:rPr lang="en-US" sz="3200" dirty="0">
                <a:solidFill>
                  <a:schemeClr val="bg1"/>
                </a:solidFill>
              </a:rPr>
              <a:t> : </a:t>
            </a:r>
            <a:r>
              <a:rPr lang="en-US" sz="3200" dirty="0" err="1">
                <a:solidFill>
                  <a:schemeClr val="bg1"/>
                </a:solidFill>
              </a:rPr>
              <a:t>Đọc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và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tìm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hiểu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mục</a:t>
            </a:r>
            <a:r>
              <a:rPr lang="en-US" sz="3200" dirty="0">
                <a:solidFill>
                  <a:schemeClr val="bg1"/>
                </a:solidFill>
              </a:rPr>
              <a:t> III. </a:t>
            </a:r>
            <a:r>
              <a:rPr lang="en-US" sz="3200" dirty="0" err="1">
                <a:solidFill>
                  <a:schemeClr val="bg1"/>
                </a:solidFill>
              </a:rPr>
              <a:t>Nhiệt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kế</a:t>
            </a:r>
            <a:r>
              <a:rPr lang="en-US" sz="3200" dirty="0">
                <a:solidFill>
                  <a:schemeClr val="bg1"/>
                </a:solidFill>
              </a:rPr>
              <a:t> -  </a:t>
            </a:r>
            <a:r>
              <a:rPr lang="en-US" sz="3200" dirty="0" err="1">
                <a:solidFill>
                  <a:schemeClr val="bg1"/>
                </a:solidFill>
              </a:rPr>
              <a:t>trang</a:t>
            </a:r>
            <a:r>
              <a:rPr lang="en-US" sz="3200" dirty="0">
                <a:solidFill>
                  <a:schemeClr val="bg1"/>
                </a:solidFill>
              </a:rPr>
              <a:t> 27 SGK. </a:t>
            </a:r>
            <a:r>
              <a:rPr lang="en-US" sz="3200" dirty="0" err="1">
                <a:solidFill>
                  <a:schemeClr val="bg1"/>
                </a:solidFill>
              </a:rPr>
              <a:t>Từ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đó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trả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lời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câu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hỏi</a:t>
            </a:r>
            <a:r>
              <a:rPr lang="en-US" sz="3200" dirty="0">
                <a:solidFill>
                  <a:schemeClr val="bg1"/>
                </a:solidFill>
              </a:rPr>
              <a:t> : </a:t>
            </a:r>
            <a:r>
              <a:rPr lang="en-US" sz="3200" dirty="0" err="1">
                <a:solidFill>
                  <a:schemeClr val="bg1"/>
                </a:solidFill>
              </a:rPr>
              <a:t>Nhiệt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kế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hoạt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động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dựa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trên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nguyên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tắc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nào</a:t>
            </a:r>
            <a:r>
              <a:rPr lang="en-US" sz="3200" dirty="0">
                <a:solidFill>
                  <a:schemeClr val="bg1"/>
                </a:solidFill>
              </a:rPr>
              <a:t> ?</a:t>
            </a:r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393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"/>
          <a:stretch>
            <a:fillRect/>
          </a:stretch>
        </p:blipFill>
        <p:spPr bwMode="auto">
          <a:xfrm>
            <a:off x="80963" y="1524000"/>
            <a:ext cx="8910637" cy="534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54781" y="-152400"/>
            <a:ext cx="87630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5000" b="1" dirty="0" err="1">
                <a:solidFill>
                  <a:srgbClr val="FFFF00"/>
                </a:solidFill>
                <a:latin typeface="+mj-lt"/>
              </a:rPr>
              <a:t>Bài</a:t>
            </a:r>
            <a:r>
              <a:rPr lang="en-US" altLang="en-US" sz="5000" b="1" dirty="0">
                <a:solidFill>
                  <a:srgbClr val="FFFF00"/>
                </a:solidFill>
                <a:latin typeface="+mj-lt"/>
              </a:rPr>
              <a:t> 4: ĐO NHIỆT ĐỘ (</a:t>
            </a:r>
            <a:r>
              <a:rPr lang="en-US" altLang="en-US" sz="5000" b="1" dirty="0" err="1">
                <a:solidFill>
                  <a:srgbClr val="FFFF00"/>
                </a:solidFill>
                <a:latin typeface="+mj-lt"/>
              </a:rPr>
              <a:t>tiết</a:t>
            </a:r>
            <a:r>
              <a:rPr lang="en-US" altLang="en-US" sz="5000" b="1" dirty="0">
                <a:solidFill>
                  <a:srgbClr val="FFFF00"/>
                </a:solidFill>
                <a:latin typeface="+mj-lt"/>
              </a:rPr>
              <a:t> 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721487-9C49-46A2-A8A6-3DAD13BD176C}"/>
              </a:ext>
            </a:extLst>
          </p:cNvPr>
          <p:cNvSpPr txBox="1"/>
          <p:nvPr/>
        </p:nvSpPr>
        <p:spPr>
          <a:xfrm>
            <a:off x="304800" y="762425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III. NHIỆT KẾ</a:t>
            </a:r>
          </a:p>
        </p:txBody>
      </p:sp>
    </p:spTree>
    <p:extLst>
      <p:ext uri="{BB962C8B-B14F-4D97-AF65-F5344CB8AC3E}">
        <p14:creationId xmlns:p14="http://schemas.microsoft.com/office/powerpoint/2010/main" val="3231388067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990600"/>
            <a:ext cx="9144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66800"/>
            <a:ext cx="13017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4648200" y="0"/>
            <a:ext cx="1981200" cy="838200"/>
          </a:xfrm>
          <a:prstGeom prst="wedgeEllipseCallout">
            <a:avLst>
              <a:gd name="adj1" fmla="val -22514"/>
              <a:gd name="adj2" fmla="val 7310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sz="2400">
                <a:latin typeface="Arial" pitchFamily="34" charset="0"/>
              </a:rPr>
              <a:t>Nhiệt kế</a:t>
            </a:r>
          </a:p>
          <a:p>
            <a:pPr algn="ctr" eaLnBrk="1" hangingPunct="1"/>
            <a:r>
              <a:rPr lang="en-US" altLang="en-US" sz="2400">
                <a:latin typeface="Arial" pitchFamily="34" charset="0"/>
              </a:rPr>
              <a:t>Y tế</a:t>
            </a:r>
          </a:p>
        </p:txBody>
      </p:sp>
      <p:sp>
        <p:nvSpPr>
          <p:cNvPr id="49160" name="AutoShape 8"/>
          <p:cNvSpPr>
            <a:spLocks noChangeArrowheads="1"/>
          </p:cNvSpPr>
          <p:nvPr/>
        </p:nvSpPr>
        <p:spPr bwMode="auto">
          <a:xfrm>
            <a:off x="346075" y="5715000"/>
            <a:ext cx="1939925" cy="914400"/>
          </a:xfrm>
          <a:prstGeom prst="wedgeRoundRectCallout">
            <a:avLst>
              <a:gd name="adj1" fmla="val 79134"/>
              <a:gd name="adj2" fmla="val -122051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sz="2400">
                <a:solidFill>
                  <a:schemeClr val="accent2"/>
                </a:solidFill>
                <a:latin typeface="Arial" pitchFamily="34" charset="0"/>
              </a:rPr>
              <a:t> </a:t>
            </a:r>
            <a:r>
              <a:rPr lang="en-US" altLang="en-US" sz="2400">
                <a:latin typeface="Arial" pitchFamily="34" charset="0"/>
              </a:rPr>
              <a:t>Nhiệt kế </a:t>
            </a:r>
          </a:p>
          <a:p>
            <a:pPr algn="ctr" eaLnBrk="1" hangingPunct="1"/>
            <a:r>
              <a:rPr lang="en-US" altLang="en-US" sz="2400">
                <a:latin typeface="Arial" pitchFamily="34" charset="0"/>
              </a:rPr>
              <a:t>thuỷ ngân</a:t>
            </a:r>
          </a:p>
        </p:txBody>
      </p:sp>
      <p:sp>
        <p:nvSpPr>
          <p:cNvPr id="49162" name="AutoShape 10"/>
          <p:cNvSpPr>
            <a:spLocks noChangeArrowheads="1"/>
          </p:cNvSpPr>
          <p:nvPr/>
        </p:nvSpPr>
        <p:spPr bwMode="auto">
          <a:xfrm>
            <a:off x="7486650" y="290513"/>
            <a:ext cx="1408113" cy="914400"/>
          </a:xfrm>
          <a:prstGeom prst="wedgeRoundRectCallout">
            <a:avLst>
              <a:gd name="adj1" fmla="val -37935"/>
              <a:gd name="adj2" fmla="val 7621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2400">
                <a:solidFill>
                  <a:schemeClr val="accent2"/>
                </a:solidFill>
                <a:latin typeface="Arial" pitchFamily="34" charset="0"/>
              </a:rPr>
              <a:t> </a:t>
            </a:r>
            <a:r>
              <a:rPr lang="en-US" altLang="en-US" sz="2400">
                <a:latin typeface="Arial" pitchFamily="34" charset="0"/>
              </a:rPr>
              <a:t>Nhiệt kế rượu</a:t>
            </a:r>
          </a:p>
        </p:txBody>
      </p:sp>
      <p:sp>
        <p:nvSpPr>
          <p:cNvPr id="21510" name="Text Box 10"/>
          <p:cNvSpPr txBox="1">
            <a:spLocks noChangeArrowheads="1"/>
          </p:cNvSpPr>
          <p:nvPr/>
        </p:nvSpPr>
        <p:spPr bwMode="auto">
          <a:xfrm>
            <a:off x="76200" y="152400"/>
            <a:ext cx="419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</a:rPr>
              <a:t>1. </a:t>
            </a:r>
            <a:r>
              <a:rPr lang="en-US" altLang="en-US" sz="3200" b="1" dirty="0" err="1">
                <a:solidFill>
                  <a:schemeClr val="bg1"/>
                </a:solidFill>
              </a:rPr>
              <a:t>Cấu</a:t>
            </a:r>
            <a:r>
              <a:rPr lang="en-US" altLang="en-US" sz="3200" b="1" dirty="0">
                <a:solidFill>
                  <a:schemeClr val="bg1"/>
                </a:solidFill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</a:rPr>
              <a:t>tạo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23850"/>
            <a:ext cx="5334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463800"/>
            <a:ext cx="2393950" cy="5080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2700" b="1" dirty="0" err="1">
                <a:solidFill>
                  <a:schemeClr val="bg1"/>
                </a:solidFill>
              </a:rPr>
              <a:t>Chất</a:t>
            </a:r>
            <a:r>
              <a:rPr lang="en-US" altLang="en-US" sz="2700" b="1" dirty="0">
                <a:solidFill>
                  <a:schemeClr val="bg1"/>
                </a:solidFill>
              </a:rPr>
              <a:t> </a:t>
            </a:r>
            <a:r>
              <a:rPr lang="en-US" altLang="en-US" sz="2700" b="1" dirty="0" err="1">
                <a:solidFill>
                  <a:schemeClr val="bg1"/>
                </a:solidFill>
              </a:rPr>
              <a:t>lỏng</a:t>
            </a:r>
            <a:endParaRPr lang="en-US" altLang="en-US" sz="27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5588" y="3652838"/>
            <a:ext cx="2106612" cy="92392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2700" b="1">
                <a:solidFill>
                  <a:schemeClr val="bg1"/>
                </a:solidFill>
              </a:rPr>
              <a:t>Bầu đựng chất lỏng</a:t>
            </a:r>
          </a:p>
        </p:txBody>
      </p: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331788" y="1320800"/>
            <a:ext cx="6526212" cy="1727200"/>
            <a:chOff x="331787" y="1320969"/>
            <a:chExt cx="6526213" cy="1727200"/>
          </a:xfrm>
        </p:grpSpPr>
        <p:sp>
          <p:nvSpPr>
            <p:cNvPr id="21521" name="TextBox 1"/>
            <p:cNvSpPr txBox="1">
              <a:spLocks noChangeArrowheads="1"/>
            </p:cNvSpPr>
            <p:nvPr/>
          </p:nvSpPr>
          <p:spPr bwMode="auto">
            <a:xfrm>
              <a:off x="331787" y="1320969"/>
              <a:ext cx="2106613" cy="50783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/>
              <a:r>
                <a:rPr lang="en-US" altLang="en-US" sz="2700" b="1" dirty="0" err="1">
                  <a:solidFill>
                    <a:schemeClr val="bg1"/>
                  </a:solidFill>
                </a:rPr>
                <a:t>Ống</a:t>
              </a:r>
              <a:r>
                <a:rPr lang="en-US" altLang="en-US" sz="2700" b="1" dirty="0">
                  <a:solidFill>
                    <a:schemeClr val="bg1"/>
                  </a:solidFill>
                </a:rPr>
                <a:t> </a:t>
              </a:r>
              <a:r>
                <a:rPr lang="en-US" altLang="en-US" sz="2700" b="1" dirty="0" err="1">
                  <a:solidFill>
                    <a:schemeClr val="bg1"/>
                  </a:solidFill>
                </a:rPr>
                <a:t>nhiệt</a:t>
              </a:r>
              <a:r>
                <a:rPr lang="en-US" altLang="en-US" sz="2700" b="1" dirty="0">
                  <a:solidFill>
                    <a:schemeClr val="bg1"/>
                  </a:solidFill>
                </a:rPr>
                <a:t> </a:t>
              </a:r>
              <a:r>
                <a:rPr lang="en-US" altLang="en-US" sz="2700" b="1" dirty="0" err="1">
                  <a:solidFill>
                    <a:schemeClr val="bg1"/>
                  </a:solidFill>
                </a:rPr>
                <a:t>kế</a:t>
              </a:r>
              <a:endParaRPr lang="en-US" altLang="en-US" sz="2700" b="1" dirty="0">
                <a:solidFill>
                  <a:schemeClr val="bg1"/>
                </a:soli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8AA0B66-CCE3-B04E-B9B3-39BE96FEC9F2}"/>
                </a:ext>
              </a:extLst>
            </p:cNvPr>
            <p:cNvCxnSpPr>
              <a:cxnSpLocks/>
              <a:stCxn id="21521" idx="3"/>
            </p:cNvCxnSpPr>
            <p:nvPr/>
          </p:nvCxnSpPr>
          <p:spPr>
            <a:xfrm>
              <a:off x="2438400" y="1574885"/>
              <a:ext cx="560387" cy="406484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157A3856-BBD3-2244-8633-C560567EC2EB}"/>
                </a:ext>
              </a:extLst>
            </p:cNvPr>
            <p:cNvCxnSpPr>
              <a:cxnSpLocks/>
              <a:stCxn id="21521" idx="3"/>
            </p:cNvCxnSpPr>
            <p:nvPr/>
          </p:nvCxnSpPr>
          <p:spPr>
            <a:xfrm>
              <a:off x="2438400" y="1574885"/>
              <a:ext cx="2362199" cy="84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B3B60FE-96A4-E046-B6BD-57C111795DB7}"/>
                </a:ext>
              </a:extLst>
            </p:cNvPr>
            <p:cNvCxnSpPr>
              <a:cxnSpLocks/>
              <a:stCxn id="21521" idx="3"/>
            </p:cNvCxnSpPr>
            <p:nvPr/>
          </p:nvCxnSpPr>
          <p:spPr>
            <a:xfrm>
              <a:off x="2438400" y="1574885"/>
              <a:ext cx="4419600" cy="1473284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D33B373-0AFA-E34E-BE1C-9394047368BB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2393950" y="2717800"/>
            <a:ext cx="604838" cy="1357313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12EF5C1-1614-0347-BA9C-43A56F38F4B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2393950" y="2717800"/>
            <a:ext cx="2406650" cy="1625600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C4F0F5-B144-2047-8BEB-A72D303727BD}"/>
              </a:ext>
            </a:extLst>
          </p:cNvPr>
          <p:cNvCxnSpPr>
            <a:cxnSpLocks/>
          </p:cNvCxnSpPr>
          <p:nvPr/>
        </p:nvCxnSpPr>
        <p:spPr>
          <a:xfrm>
            <a:off x="2424113" y="2732088"/>
            <a:ext cx="4510087" cy="1611312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3CDACB2B-E6F3-3B42-9761-7217EAB8E49E}"/>
              </a:ext>
            </a:extLst>
          </p:cNvPr>
          <p:cNvCxnSpPr>
            <a:cxnSpLocks/>
          </p:cNvCxnSpPr>
          <p:nvPr/>
        </p:nvCxnSpPr>
        <p:spPr>
          <a:xfrm>
            <a:off x="2424113" y="4075113"/>
            <a:ext cx="574675" cy="209708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61AE8E80-A6A3-0A4C-ADDE-F0701902A85A}"/>
              </a:ext>
            </a:extLst>
          </p:cNvPr>
          <p:cNvCxnSpPr>
            <a:cxnSpLocks/>
          </p:cNvCxnSpPr>
          <p:nvPr/>
        </p:nvCxnSpPr>
        <p:spPr>
          <a:xfrm>
            <a:off x="2438400" y="4051300"/>
            <a:ext cx="2362200" cy="189230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6DB6EA4E-D382-AC4C-8415-6B0E65AED594}"/>
              </a:ext>
            </a:extLst>
          </p:cNvPr>
          <p:cNvCxnSpPr>
            <a:cxnSpLocks/>
          </p:cNvCxnSpPr>
          <p:nvPr/>
        </p:nvCxnSpPr>
        <p:spPr>
          <a:xfrm>
            <a:off x="2393950" y="4032250"/>
            <a:ext cx="4387852" cy="150495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 animBg="1"/>
      <p:bldP spid="49159" grpId="1" animBg="1"/>
      <p:bldP spid="49160" grpId="0" animBg="1"/>
      <p:bldP spid="49160" grpId="1" animBg="1"/>
      <p:bldP spid="49162" grpId="0" animBg="1"/>
      <p:bldP spid="49162" grpId="1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D169308-1634-4D44-96EA-42359CE4F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861"/>
            <a:ext cx="92489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D4CB6B-9B24-4745-A4B1-AE574827F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427"/>
            <a:ext cx="9144000" cy="67811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AD2ED8-624C-42DC-8008-469DD768D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14600"/>
            <a:ext cx="8229600" cy="4185653"/>
          </a:xfrm>
          <a:prstGeom prst="rect">
            <a:avLst/>
          </a:prstGeom>
        </p:spPr>
      </p:pic>
      <p:sp>
        <p:nvSpPr>
          <p:cNvPr id="6" name="Text Box 9">
            <a:extLst>
              <a:ext uri="{FF2B5EF4-FFF2-40B4-BE49-F238E27FC236}">
                <a16:creationId xmlns:a16="http://schemas.microsoft.com/office/drawing/2014/main" id="{FDF0F757-69FD-4452-8609-3EBCEEA2A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806614"/>
            <a:ext cx="518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</a:rPr>
              <a:t>2. </a:t>
            </a:r>
            <a:r>
              <a:rPr lang="en-US" altLang="en-US" sz="3200" b="1" dirty="0" err="1">
                <a:solidFill>
                  <a:srgbClr val="FF0000"/>
                </a:solidFill>
                <a:latin typeface="Arial" pitchFamily="34" charset="0"/>
              </a:rPr>
              <a:t>Nguyên</a:t>
            </a: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" pitchFamily="34" charset="0"/>
              </a:rPr>
              <a:t>tắc</a:t>
            </a: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" pitchFamily="34" charset="0"/>
              </a:rPr>
              <a:t>hoạt</a:t>
            </a:r>
            <a:r>
              <a:rPr lang="en-US" altLang="en-US" sz="32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" pitchFamily="34" charset="0"/>
              </a:rPr>
              <a:t>động</a:t>
            </a:r>
            <a:endParaRPr lang="en-US" altLang="en-US" sz="3200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325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9"/>
          <p:cNvSpPr txBox="1">
            <a:spLocks noChangeArrowheads="1"/>
          </p:cNvSpPr>
          <p:nvPr/>
        </p:nvSpPr>
        <p:spPr bwMode="auto">
          <a:xfrm>
            <a:off x="228600" y="228600"/>
            <a:ext cx="518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2. 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Nguyên</a:t>
            </a: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tắc</a:t>
            </a: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hoạt</a:t>
            </a:r>
            <a:r>
              <a:rPr lang="en-US" altLang="en-US" sz="32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itchFamily="34" charset="0"/>
              </a:rPr>
              <a:t>động</a:t>
            </a:r>
            <a:endParaRPr lang="en-US" altLang="en-US" sz="32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838200" y="2286000"/>
            <a:ext cx="54864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Nhiệt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kế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hoạt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động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dựa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trên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hiện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tượng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dãn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nở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vì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nhiệt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của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các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chất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(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chủ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yếu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là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sự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nở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vì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nhiệt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của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chất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FFFF00"/>
                </a:solidFill>
                <a:latin typeface="Arial" pitchFamily="34" charset="0"/>
              </a:rPr>
              <a:t>lỏng</a:t>
            </a:r>
            <a:r>
              <a:rPr lang="en-US" altLang="en-US" sz="3200" b="1" dirty="0">
                <a:solidFill>
                  <a:srgbClr val="FFFF00"/>
                </a:solidFill>
                <a:latin typeface="Arial" pitchFamily="34" charset="0"/>
              </a:rPr>
              <a:t>).</a:t>
            </a:r>
          </a:p>
        </p:txBody>
      </p:sp>
      <p:pic>
        <p:nvPicPr>
          <p:cNvPr id="2355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38213"/>
            <a:ext cx="1828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"/>
          <a:stretch>
            <a:fillRect/>
          </a:stretch>
        </p:blipFill>
        <p:spPr bwMode="auto">
          <a:xfrm>
            <a:off x="80963" y="1219200"/>
            <a:ext cx="8910637" cy="565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80963" y="228600"/>
            <a:ext cx="87630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5000" b="1" dirty="0" err="1">
                <a:solidFill>
                  <a:srgbClr val="C00000"/>
                </a:solidFill>
                <a:latin typeface="Segoe Print" pitchFamily="2" charset="0"/>
              </a:rPr>
              <a:t>Bài</a:t>
            </a:r>
            <a:r>
              <a:rPr lang="en-US" altLang="en-US" sz="5000" b="1" dirty="0">
                <a:solidFill>
                  <a:srgbClr val="C00000"/>
                </a:solidFill>
                <a:latin typeface="Segoe Print" pitchFamily="2" charset="0"/>
              </a:rPr>
              <a:t> 4: ĐO NHIỆT ĐỘ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531DB53-47BB-4903-910A-ED60C7E6C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9" y="0"/>
            <a:ext cx="92489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90E1C6-9D45-4F70-A603-4891B435510F}"/>
              </a:ext>
            </a:extLst>
          </p:cNvPr>
          <p:cNvSpPr txBox="1"/>
          <p:nvPr/>
        </p:nvSpPr>
        <p:spPr>
          <a:xfrm>
            <a:off x="3886200" y="753909"/>
            <a:ext cx="5029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7030A0"/>
                </a:solidFill>
              </a:rPr>
              <a:t>Hãy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cho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biết</a:t>
            </a:r>
            <a:r>
              <a:rPr lang="en-US" sz="3200" dirty="0">
                <a:solidFill>
                  <a:srgbClr val="7030A0"/>
                </a:solidFill>
              </a:rPr>
              <a:t> GHĐ </a:t>
            </a:r>
            <a:r>
              <a:rPr lang="en-US" sz="3200" dirty="0" err="1">
                <a:solidFill>
                  <a:srgbClr val="7030A0"/>
                </a:solidFill>
              </a:rPr>
              <a:t>và</a:t>
            </a:r>
            <a:r>
              <a:rPr lang="en-US" sz="3200" dirty="0">
                <a:solidFill>
                  <a:srgbClr val="7030A0"/>
                </a:solidFill>
              </a:rPr>
              <a:t> ĐCNN </a:t>
            </a:r>
            <a:r>
              <a:rPr lang="en-US" sz="3200" dirty="0" err="1">
                <a:solidFill>
                  <a:srgbClr val="7030A0"/>
                </a:solidFill>
              </a:rPr>
              <a:t>của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nhiệt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kế</a:t>
            </a:r>
            <a:r>
              <a:rPr lang="en-US" sz="3200" dirty="0">
                <a:solidFill>
                  <a:srgbClr val="7030A0"/>
                </a:solidFill>
              </a:rPr>
              <a:t> (</a:t>
            </a:r>
            <a:r>
              <a:rPr lang="en-US" sz="3200" dirty="0" err="1">
                <a:solidFill>
                  <a:srgbClr val="7030A0"/>
                </a:solidFill>
              </a:rPr>
              <a:t>hình</a:t>
            </a:r>
            <a:r>
              <a:rPr lang="en-US" sz="3200" dirty="0">
                <a:solidFill>
                  <a:srgbClr val="7030A0"/>
                </a:solidFill>
              </a:rPr>
              <a:t> 4.2)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48EDA6-C33B-41EE-BB47-84965FF1D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603897"/>
            <a:ext cx="8839200" cy="165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56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F98E0F-90C1-4342-AA65-836DEB856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478" y="0"/>
            <a:ext cx="92489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81477-55EF-4B05-AD7D-61717D9CC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819400"/>
            <a:ext cx="8458200" cy="23610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8BC722-C000-46E6-B816-D447E2F5DE50}"/>
              </a:ext>
            </a:extLst>
          </p:cNvPr>
          <p:cNvSpPr txBox="1"/>
          <p:nvPr/>
        </p:nvSpPr>
        <p:spPr>
          <a:xfrm>
            <a:off x="3733800" y="457200"/>
            <a:ext cx="5029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7030A0"/>
                </a:solidFill>
              </a:rPr>
              <a:t>Hãy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cho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biết</a:t>
            </a:r>
            <a:r>
              <a:rPr lang="en-US" sz="3200" dirty="0">
                <a:solidFill>
                  <a:srgbClr val="7030A0"/>
                </a:solidFill>
              </a:rPr>
              <a:t> GHĐ </a:t>
            </a:r>
            <a:r>
              <a:rPr lang="en-US" sz="3200" dirty="0" err="1">
                <a:solidFill>
                  <a:srgbClr val="7030A0"/>
                </a:solidFill>
              </a:rPr>
              <a:t>và</a:t>
            </a:r>
            <a:r>
              <a:rPr lang="en-US" sz="3200" dirty="0">
                <a:solidFill>
                  <a:srgbClr val="7030A0"/>
                </a:solidFill>
              </a:rPr>
              <a:t> ĐCNN </a:t>
            </a:r>
            <a:r>
              <a:rPr lang="en-US" sz="3200" dirty="0" err="1">
                <a:solidFill>
                  <a:srgbClr val="7030A0"/>
                </a:solidFill>
              </a:rPr>
              <a:t>của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nhiệt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kế</a:t>
            </a:r>
            <a:r>
              <a:rPr lang="en-US" sz="3200" dirty="0">
                <a:solidFill>
                  <a:srgbClr val="7030A0"/>
                </a:solidFill>
              </a:rPr>
              <a:t> (</a:t>
            </a:r>
            <a:r>
              <a:rPr lang="en-US" sz="3200" dirty="0" err="1">
                <a:solidFill>
                  <a:srgbClr val="7030A0"/>
                </a:solidFill>
              </a:rPr>
              <a:t>hình</a:t>
            </a:r>
            <a:r>
              <a:rPr lang="en-US" sz="3200" dirty="0">
                <a:solidFill>
                  <a:srgbClr val="7030A0"/>
                </a:solidFill>
              </a:rPr>
              <a:t> 4.3)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51E209-DC8C-494F-A6E9-9BA39D267885}"/>
              </a:ext>
            </a:extLst>
          </p:cNvPr>
          <p:cNvSpPr txBox="1"/>
          <p:nvPr/>
        </p:nvSpPr>
        <p:spPr>
          <a:xfrm>
            <a:off x="2438400" y="5495984"/>
            <a:ext cx="4762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Hình</a:t>
            </a:r>
            <a:r>
              <a:rPr lang="en-US" sz="2800" b="1" dirty="0">
                <a:solidFill>
                  <a:srgbClr val="7030A0"/>
                </a:solidFill>
              </a:rPr>
              <a:t> 4. 3 </a:t>
            </a:r>
            <a:r>
              <a:rPr lang="en-US" sz="2800" b="1" dirty="0" err="1">
                <a:solidFill>
                  <a:srgbClr val="7030A0"/>
                </a:solidFill>
              </a:rPr>
              <a:t>trang</a:t>
            </a:r>
            <a:r>
              <a:rPr lang="en-US" sz="2800" b="1" dirty="0">
                <a:solidFill>
                  <a:srgbClr val="7030A0"/>
                </a:solidFill>
              </a:rPr>
              <a:t> 28 SGK</a:t>
            </a:r>
          </a:p>
        </p:txBody>
      </p:sp>
    </p:spTree>
    <p:extLst>
      <p:ext uri="{BB962C8B-B14F-4D97-AF65-F5344CB8AC3E}">
        <p14:creationId xmlns:p14="http://schemas.microsoft.com/office/powerpoint/2010/main" val="4128578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0" y="3816350"/>
            <a:ext cx="19050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7970838" cy="1143000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Cấu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tạo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của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nhiệt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kế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y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tế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thuỷ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ngân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có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đặc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điểm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gì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?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Cấu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tạo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như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vậy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có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tác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dụng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itchFamily="34" charset="0"/>
              </a:rPr>
              <a:t>gì</a:t>
            </a:r>
            <a:r>
              <a:rPr lang="en-US" altLang="en-US" sz="2800" b="1" dirty="0">
                <a:solidFill>
                  <a:schemeClr val="bg1"/>
                </a:solidFill>
                <a:latin typeface="Arial" pitchFamily="34" charset="0"/>
              </a:rPr>
              <a:t>?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457200" y="1676400"/>
            <a:ext cx="7620000" cy="7620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US" altLang="en-US" sz="3600" b="1" dirty="0" err="1"/>
              <a:t>Phần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ống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quản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gần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bầu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có</a:t>
            </a:r>
            <a:r>
              <a:rPr lang="en-US" altLang="en-US" sz="3600" b="1" dirty="0"/>
              <a:t> 1 </a:t>
            </a:r>
            <a:r>
              <a:rPr lang="en-US" altLang="en-US" sz="3600" b="1" dirty="0" err="1"/>
              <a:t>chỗ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thắt</a:t>
            </a:r>
            <a:endParaRPr lang="en-US" altLang="en-US" sz="3600" b="1" dirty="0"/>
          </a:p>
        </p:txBody>
      </p:sp>
      <p:sp>
        <p:nvSpPr>
          <p:cNvPr id="40964" name="Oval 4"/>
          <p:cNvSpPr>
            <a:spLocks noChangeArrowheads="1"/>
          </p:cNvSpPr>
          <p:nvPr/>
        </p:nvSpPr>
        <p:spPr bwMode="auto">
          <a:xfrm>
            <a:off x="457200" y="2895600"/>
            <a:ext cx="5029200" cy="3733800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altLang="en-US" b="1">
              <a:latin typeface="Arial" pitchFamily="34" charset="0"/>
            </a:endParaRPr>
          </a:p>
        </p:txBody>
      </p:sp>
      <p:sp>
        <p:nvSpPr>
          <p:cNvPr id="24581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4300" y="8218488"/>
            <a:ext cx="533400" cy="381000"/>
          </a:xfrm>
          <a:prstGeom prst="actionButtonHom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grpSp>
        <p:nvGrpSpPr>
          <p:cNvPr id="24582" name="Group 6"/>
          <p:cNvGrpSpPr>
            <a:grpSpLocks/>
          </p:cNvGrpSpPr>
          <p:nvPr/>
        </p:nvGrpSpPr>
        <p:grpSpPr bwMode="auto">
          <a:xfrm rot="-5400000">
            <a:off x="5511800" y="2870200"/>
            <a:ext cx="6400800" cy="660400"/>
            <a:chOff x="288" y="352"/>
            <a:chExt cx="4944" cy="416"/>
          </a:xfrm>
        </p:grpSpPr>
        <p:sp>
          <p:nvSpPr>
            <p:cNvPr id="40967" name="AutoShape 7">
              <a:extLst>
                <a:ext uri="{FF2B5EF4-FFF2-40B4-BE49-F238E27FC236}">
                  <a16:creationId xmlns:a16="http://schemas.microsoft.com/office/drawing/2014/main" id="{DED2FB7E-2082-CC41-A00F-8D2048A47C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961" y="-1533"/>
              <a:ext cx="386" cy="417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4586" name="AutoShape 8"/>
            <p:cNvSpPr>
              <a:spLocks noChangeArrowheads="1"/>
            </p:cNvSpPr>
            <p:nvPr/>
          </p:nvSpPr>
          <p:spPr bwMode="auto">
            <a:xfrm rot="5400000">
              <a:off x="2780" y="-1208"/>
              <a:ext cx="386" cy="352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4D4D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40969" name="Freeform 9">
              <a:extLst>
                <a:ext uri="{FF2B5EF4-FFF2-40B4-BE49-F238E27FC236}">
                  <a16:creationId xmlns:a16="http://schemas.microsoft.com/office/drawing/2014/main" id="{199570C5-A862-334B-B542-8BF223E7448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59" y="198"/>
              <a:ext cx="343" cy="693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4588" name="Text Box 10"/>
            <p:cNvSpPr txBox="1">
              <a:spLocks noChangeArrowheads="1"/>
            </p:cNvSpPr>
            <p:nvPr/>
          </p:nvSpPr>
          <p:spPr bwMode="auto">
            <a:xfrm>
              <a:off x="4268" y="623"/>
              <a:ext cx="37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 baseline="30000">
                  <a:solidFill>
                    <a:srgbClr val="CC0000"/>
                  </a:solidFill>
                  <a:latin typeface="Arial" pitchFamily="34" charset="0"/>
                </a:rPr>
                <a:t>0 </a:t>
              </a:r>
              <a:r>
                <a:rPr lang="en-US" altLang="en-US" sz="1400">
                  <a:solidFill>
                    <a:srgbClr val="CC0000"/>
                  </a:solidFill>
                  <a:latin typeface="Arial" pitchFamily="34" charset="0"/>
                </a:rPr>
                <a:t>C</a:t>
              </a:r>
            </a:p>
          </p:txBody>
        </p:sp>
        <p:sp>
          <p:nvSpPr>
            <p:cNvPr id="24589" name="Line 11"/>
            <p:cNvSpPr>
              <a:spLocks noChangeShapeType="1"/>
            </p:cNvSpPr>
            <p:nvPr/>
          </p:nvSpPr>
          <p:spPr bwMode="auto">
            <a:xfrm rot="5400000">
              <a:off x="3136" y="-912"/>
              <a:ext cx="0" cy="2933"/>
            </a:xfrm>
            <a:prstGeom prst="line">
              <a:avLst/>
            </a:prstGeom>
            <a:noFill/>
            <a:ln w="57150">
              <a:solidFill>
                <a:srgbClr val="66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0" name="Freeform 12"/>
            <p:cNvSpPr>
              <a:spLocks/>
            </p:cNvSpPr>
            <p:nvPr/>
          </p:nvSpPr>
          <p:spPr bwMode="auto">
            <a:xfrm rot="5400000">
              <a:off x="366" y="427"/>
              <a:ext cx="94" cy="250"/>
            </a:xfrm>
            <a:custGeom>
              <a:avLst/>
              <a:gdLst>
                <a:gd name="T0" fmla="*/ 0 w 42"/>
                <a:gd name="T1" fmla="*/ 0 h 129"/>
                <a:gd name="T2" fmla="*/ 3570095 w 42"/>
                <a:gd name="T3" fmla="*/ 5102814 h 129"/>
                <a:gd name="T4" fmla="*/ 14314119 w 42"/>
                <a:gd name="T5" fmla="*/ 5102814 h 129"/>
                <a:gd name="T6" fmla="*/ 16611926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1" name="Text Box 13"/>
            <p:cNvSpPr txBox="1">
              <a:spLocks noChangeArrowheads="1"/>
            </p:cNvSpPr>
            <p:nvPr/>
          </p:nvSpPr>
          <p:spPr bwMode="auto">
            <a:xfrm>
              <a:off x="1011" y="634"/>
              <a:ext cx="37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35</a:t>
              </a:r>
            </a:p>
          </p:txBody>
        </p:sp>
        <p:sp>
          <p:nvSpPr>
            <p:cNvPr id="24592" name="Text Box 14"/>
            <p:cNvSpPr txBox="1">
              <a:spLocks noChangeArrowheads="1"/>
            </p:cNvSpPr>
            <p:nvPr/>
          </p:nvSpPr>
          <p:spPr bwMode="auto">
            <a:xfrm>
              <a:off x="1479" y="365"/>
              <a:ext cx="37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36</a:t>
              </a:r>
            </a:p>
          </p:txBody>
        </p:sp>
        <p:sp>
          <p:nvSpPr>
            <p:cNvPr id="24593" name="Text Box 15"/>
            <p:cNvSpPr txBox="1">
              <a:spLocks noChangeArrowheads="1"/>
            </p:cNvSpPr>
            <p:nvPr/>
          </p:nvSpPr>
          <p:spPr bwMode="auto">
            <a:xfrm>
              <a:off x="1936" y="630"/>
              <a:ext cx="37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37</a:t>
              </a:r>
            </a:p>
          </p:txBody>
        </p:sp>
        <p:sp>
          <p:nvSpPr>
            <p:cNvPr id="24594" name="Line 16"/>
            <p:cNvSpPr>
              <a:spLocks noChangeShapeType="1"/>
            </p:cNvSpPr>
            <p:nvPr/>
          </p:nvSpPr>
          <p:spPr bwMode="auto">
            <a:xfrm>
              <a:off x="2250" y="402"/>
              <a:ext cx="0" cy="86"/>
            </a:xfrm>
            <a:prstGeom prst="line">
              <a:avLst/>
            </a:prstGeom>
            <a:noFill/>
            <a:ln w="9525">
              <a:solidFill>
                <a:srgbClr val="C12207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5" name="Text Box 17"/>
            <p:cNvSpPr txBox="1">
              <a:spLocks noChangeArrowheads="1"/>
            </p:cNvSpPr>
            <p:nvPr/>
          </p:nvSpPr>
          <p:spPr bwMode="auto">
            <a:xfrm>
              <a:off x="2400" y="356"/>
              <a:ext cx="37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38</a:t>
              </a:r>
            </a:p>
          </p:txBody>
        </p:sp>
        <p:sp>
          <p:nvSpPr>
            <p:cNvPr id="24596" name="Text Box 18"/>
            <p:cNvSpPr txBox="1">
              <a:spLocks noChangeArrowheads="1"/>
            </p:cNvSpPr>
            <p:nvPr/>
          </p:nvSpPr>
          <p:spPr bwMode="auto">
            <a:xfrm>
              <a:off x="2867" y="632"/>
              <a:ext cx="37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39</a:t>
              </a:r>
            </a:p>
          </p:txBody>
        </p:sp>
        <p:sp>
          <p:nvSpPr>
            <p:cNvPr id="24597" name="Text Box 19"/>
            <p:cNvSpPr txBox="1">
              <a:spLocks noChangeArrowheads="1"/>
            </p:cNvSpPr>
            <p:nvPr/>
          </p:nvSpPr>
          <p:spPr bwMode="auto">
            <a:xfrm>
              <a:off x="3317" y="357"/>
              <a:ext cx="37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40</a:t>
              </a:r>
            </a:p>
          </p:txBody>
        </p:sp>
        <p:grpSp>
          <p:nvGrpSpPr>
            <p:cNvPr id="24598" name="Group 20"/>
            <p:cNvGrpSpPr>
              <a:grpSpLocks/>
            </p:cNvGrpSpPr>
            <p:nvPr/>
          </p:nvGrpSpPr>
          <p:grpSpPr bwMode="auto">
            <a:xfrm rot="5400000">
              <a:off x="2677" y="-828"/>
              <a:ext cx="91" cy="2907"/>
              <a:chOff x="4667" y="843"/>
              <a:chExt cx="103" cy="2426"/>
            </a:xfrm>
          </p:grpSpPr>
          <p:sp>
            <p:nvSpPr>
              <p:cNvPr id="24691" name="Line 21"/>
              <p:cNvSpPr>
                <a:spLocks noChangeShapeType="1"/>
              </p:cNvSpPr>
              <p:nvPr/>
            </p:nvSpPr>
            <p:spPr bwMode="auto">
              <a:xfrm>
                <a:off x="4667" y="916"/>
                <a:ext cx="103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92" name="Line 22"/>
              <p:cNvSpPr>
                <a:spLocks noChangeShapeType="1"/>
              </p:cNvSpPr>
              <p:nvPr/>
            </p:nvSpPr>
            <p:spPr bwMode="auto">
              <a:xfrm>
                <a:off x="4667" y="843"/>
                <a:ext cx="0" cy="2426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93" name="Line 23"/>
              <p:cNvSpPr>
                <a:spLocks noChangeShapeType="1"/>
              </p:cNvSpPr>
              <p:nvPr/>
            </p:nvSpPr>
            <p:spPr bwMode="auto">
              <a:xfrm>
                <a:off x="4667" y="95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94" name="Line 24"/>
              <p:cNvSpPr>
                <a:spLocks noChangeShapeType="1"/>
              </p:cNvSpPr>
              <p:nvPr/>
            </p:nvSpPr>
            <p:spPr bwMode="auto">
              <a:xfrm>
                <a:off x="4667" y="99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95" name="Line 25"/>
              <p:cNvSpPr>
                <a:spLocks noChangeShapeType="1"/>
              </p:cNvSpPr>
              <p:nvPr/>
            </p:nvSpPr>
            <p:spPr bwMode="auto">
              <a:xfrm>
                <a:off x="4667" y="107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96" name="Line 26"/>
              <p:cNvSpPr>
                <a:spLocks noChangeShapeType="1"/>
              </p:cNvSpPr>
              <p:nvPr/>
            </p:nvSpPr>
            <p:spPr bwMode="auto">
              <a:xfrm>
                <a:off x="4667" y="103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97" name="Line 27"/>
              <p:cNvSpPr>
                <a:spLocks noChangeShapeType="1"/>
              </p:cNvSpPr>
              <p:nvPr/>
            </p:nvSpPr>
            <p:spPr bwMode="auto">
              <a:xfrm>
                <a:off x="4667" y="1111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98" name="Line 28"/>
              <p:cNvSpPr>
                <a:spLocks noChangeShapeType="1"/>
              </p:cNvSpPr>
              <p:nvPr/>
            </p:nvSpPr>
            <p:spPr bwMode="auto">
              <a:xfrm>
                <a:off x="4667" y="114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99" name="Line 29"/>
              <p:cNvSpPr>
                <a:spLocks noChangeShapeType="1"/>
              </p:cNvSpPr>
              <p:nvPr/>
            </p:nvSpPr>
            <p:spPr bwMode="auto">
              <a:xfrm>
                <a:off x="4667" y="118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0" name="Line 30"/>
              <p:cNvSpPr>
                <a:spLocks noChangeShapeType="1"/>
              </p:cNvSpPr>
              <p:nvPr/>
            </p:nvSpPr>
            <p:spPr bwMode="auto">
              <a:xfrm>
                <a:off x="4667" y="126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1" name="Line 31"/>
              <p:cNvSpPr>
                <a:spLocks noChangeShapeType="1"/>
              </p:cNvSpPr>
              <p:nvPr/>
            </p:nvSpPr>
            <p:spPr bwMode="auto">
              <a:xfrm>
                <a:off x="4667" y="122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2" name="Line 32"/>
              <p:cNvSpPr>
                <a:spLocks noChangeShapeType="1"/>
              </p:cNvSpPr>
              <p:nvPr/>
            </p:nvSpPr>
            <p:spPr bwMode="auto">
              <a:xfrm>
                <a:off x="4667" y="1305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3" name="Line 33"/>
              <p:cNvSpPr>
                <a:spLocks noChangeShapeType="1"/>
              </p:cNvSpPr>
              <p:nvPr/>
            </p:nvSpPr>
            <p:spPr bwMode="auto">
              <a:xfrm>
                <a:off x="4667" y="133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4" name="Line 34"/>
              <p:cNvSpPr>
                <a:spLocks noChangeShapeType="1"/>
              </p:cNvSpPr>
              <p:nvPr/>
            </p:nvSpPr>
            <p:spPr bwMode="auto">
              <a:xfrm>
                <a:off x="4667" y="137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5" name="Line 35"/>
              <p:cNvSpPr>
                <a:spLocks noChangeShapeType="1"/>
              </p:cNvSpPr>
              <p:nvPr/>
            </p:nvSpPr>
            <p:spPr bwMode="auto">
              <a:xfrm>
                <a:off x="4667" y="145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6" name="Line 36"/>
              <p:cNvSpPr>
                <a:spLocks noChangeShapeType="1"/>
              </p:cNvSpPr>
              <p:nvPr/>
            </p:nvSpPr>
            <p:spPr bwMode="auto">
              <a:xfrm>
                <a:off x="4667" y="141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7" name="Line 37"/>
              <p:cNvSpPr>
                <a:spLocks noChangeShapeType="1"/>
              </p:cNvSpPr>
              <p:nvPr/>
            </p:nvSpPr>
            <p:spPr bwMode="auto">
              <a:xfrm>
                <a:off x="4667" y="1495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8" name="Line 38"/>
              <p:cNvSpPr>
                <a:spLocks noChangeShapeType="1"/>
              </p:cNvSpPr>
              <p:nvPr/>
            </p:nvSpPr>
            <p:spPr bwMode="auto">
              <a:xfrm>
                <a:off x="4667" y="153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09" name="Line 39"/>
              <p:cNvSpPr>
                <a:spLocks noChangeShapeType="1"/>
              </p:cNvSpPr>
              <p:nvPr/>
            </p:nvSpPr>
            <p:spPr bwMode="auto">
              <a:xfrm>
                <a:off x="4667" y="157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0" name="Line 40"/>
              <p:cNvSpPr>
                <a:spLocks noChangeShapeType="1"/>
              </p:cNvSpPr>
              <p:nvPr/>
            </p:nvSpPr>
            <p:spPr bwMode="auto">
              <a:xfrm>
                <a:off x="4667" y="165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1" name="Line 41"/>
              <p:cNvSpPr>
                <a:spLocks noChangeShapeType="1"/>
              </p:cNvSpPr>
              <p:nvPr/>
            </p:nvSpPr>
            <p:spPr bwMode="auto">
              <a:xfrm>
                <a:off x="4667" y="1611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2" name="Line 42"/>
              <p:cNvSpPr>
                <a:spLocks noChangeShapeType="1"/>
              </p:cNvSpPr>
              <p:nvPr/>
            </p:nvSpPr>
            <p:spPr bwMode="auto">
              <a:xfrm>
                <a:off x="4667" y="1689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3" name="Line 43"/>
              <p:cNvSpPr>
                <a:spLocks noChangeShapeType="1"/>
              </p:cNvSpPr>
              <p:nvPr/>
            </p:nvSpPr>
            <p:spPr bwMode="auto">
              <a:xfrm>
                <a:off x="4667" y="172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4" name="Line 44"/>
              <p:cNvSpPr>
                <a:spLocks noChangeShapeType="1"/>
              </p:cNvSpPr>
              <p:nvPr/>
            </p:nvSpPr>
            <p:spPr bwMode="auto">
              <a:xfrm>
                <a:off x="4667" y="176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5" name="Line 45"/>
              <p:cNvSpPr>
                <a:spLocks noChangeShapeType="1"/>
              </p:cNvSpPr>
              <p:nvPr/>
            </p:nvSpPr>
            <p:spPr bwMode="auto">
              <a:xfrm>
                <a:off x="4667" y="184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6" name="Line 46"/>
              <p:cNvSpPr>
                <a:spLocks noChangeShapeType="1"/>
              </p:cNvSpPr>
              <p:nvPr/>
            </p:nvSpPr>
            <p:spPr bwMode="auto">
              <a:xfrm>
                <a:off x="4667" y="1801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7" name="Line 47"/>
              <p:cNvSpPr>
                <a:spLocks noChangeShapeType="1"/>
              </p:cNvSpPr>
              <p:nvPr/>
            </p:nvSpPr>
            <p:spPr bwMode="auto">
              <a:xfrm>
                <a:off x="4667" y="1879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8" name="Line 48"/>
              <p:cNvSpPr>
                <a:spLocks noChangeShapeType="1"/>
              </p:cNvSpPr>
              <p:nvPr/>
            </p:nvSpPr>
            <p:spPr bwMode="auto">
              <a:xfrm>
                <a:off x="4667" y="191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19" name="Line 49"/>
              <p:cNvSpPr>
                <a:spLocks noChangeShapeType="1"/>
              </p:cNvSpPr>
              <p:nvPr/>
            </p:nvSpPr>
            <p:spPr bwMode="auto">
              <a:xfrm>
                <a:off x="4667" y="195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0" name="Line 50"/>
              <p:cNvSpPr>
                <a:spLocks noChangeShapeType="1"/>
              </p:cNvSpPr>
              <p:nvPr/>
            </p:nvSpPr>
            <p:spPr bwMode="auto">
              <a:xfrm>
                <a:off x="4667" y="203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1" name="Line 51"/>
              <p:cNvSpPr>
                <a:spLocks noChangeShapeType="1"/>
              </p:cNvSpPr>
              <p:nvPr/>
            </p:nvSpPr>
            <p:spPr bwMode="auto">
              <a:xfrm>
                <a:off x="4667" y="1995"/>
                <a:ext cx="50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2" name="Line 52"/>
              <p:cNvSpPr>
                <a:spLocks noChangeShapeType="1"/>
              </p:cNvSpPr>
              <p:nvPr/>
            </p:nvSpPr>
            <p:spPr bwMode="auto">
              <a:xfrm>
                <a:off x="4667" y="2073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3" name="Line 53"/>
              <p:cNvSpPr>
                <a:spLocks noChangeShapeType="1"/>
              </p:cNvSpPr>
              <p:nvPr/>
            </p:nvSpPr>
            <p:spPr bwMode="auto">
              <a:xfrm>
                <a:off x="4667" y="210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4" name="Line 54"/>
              <p:cNvSpPr>
                <a:spLocks noChangeShapeType="1"/>
              </p:cNvSpPr>
              <p:nvPr/>
            </p:nvSpPr>
            <p:spPr bwMode="auto">
              <a:xfrm>
                <a:off x="4667" y="214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5" name="Line 55"/>
              <p:cNvSpPr>
                <a:spLocks noChangeShapeType="1"/>
              </p:cNvSpPr>
              <p:nvPr/>
            </p:nvSpPr>
            <p:spPr bwMode="auto">
              <a:xfrm>
                <a:off x="4667" y="222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6" name="Line 56"/>
              <p:cNvSpPr>
                <a:spLocks noChangeShapeType="1"/>
              </p:cNvSpPr>
              <p:nvPr/>
            </p:nvSpPr>
            <p:spPr bwMode="auto">
              <a:xfrm>
                <a:off x="4667" y="218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7" name="Line 57"/>
              <p:cNvSpPr>
                <a:spLocks noChangeShapeType="1"/>
              </p:cNvSpPr>
              <p:nvPr/>
            </p:nvSpPr>
            <p:spPr bwMode="auto">
              <a:xfrm>
                <a:off x="4667" y="2263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8" name="Line 58"/>
              <p:cNvSpPr>
                <a:spLocks noChangeShapeType="1"/>
              </p:cNvSpPr>
              <p:nvPr/>
            </p:nvSpPr>
            <p:spPr bwMode="auto">
              <a:xfrm>
                <a:off x="4667" y="230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29" name="Line 59"/>
              <p:cNvSpPr>
                <a:spLocks noChangeShapeType="1"/>
              </p:cNvSpPr>
              <p:nvPr/>
            </p:nvSpPr>
            <p:spPr bwMode="auto">
              <a:xfrm>
                <a:off x="4667" y="234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0" name="Line 60"/>
              <p:cNvSpPr>
                <a:spLocks noChangeShapeType="1"/>
              </p:cNvSpPr>
              <p:nvPr/>
            </p:nvSpPr>
            <p:spPr bwMode="auto">
              <a:xfrm>
                <a:off x="4667" y="241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1" name="Line 61"/>
              <p:cNvSpPr>
                <a:spLocks noChangeShapeType="1"/>
              </p:cNvSpPr>
              <p:nvPr/>
            </p:nvSpPr>
            <p:spPr bwMode="auto">
              <a:xfrm>
                <a:off x="4667" y="237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2" name="Line 62"/>
              <p:cNvSpPr>
                <a:spLocks noChangeShapeType="1"/>
              </p:cNvSpPr>
              <p:nvPr/>
            </p:nvSpPr>
            <p:spPr bwMode="auto">
              <a:xfrm>
                <a:off x="4667" y="2457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3" name="Line 63"/>
              <p:cNvSpPr>
                <a:spLocks noChangeShapeType="1"/>
              </p:cNvSpPr>
              <p:nvPr/>
            </p:nvSpPr>
            <p:spPr bwMode="auto">
              <a:xfrm>
                <a:off x="4667" y="249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4" name="Line 64"/>
              <p:cNvSpPr>
                <a:spLocks noChangeShapeType="1"/>
              </p:cNvSpPr>
              <p:nvPr/>
            </p:nvSpPr>
            <p:spPr bwMode="auto">
              <a:xfrm>
                <a:off x="4667" y="253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5" name="Line 65"/>
              <p:cNvSpPr>
                <a:spLocks noChangeShapeType="1"/>
              </p:cNvSpPr>
              <p:nvPr/>
            </p:nvSpPr>
            <p:spPr bwMode="auto">
              <a:xfrm>
                <a:off x="4667" y="261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6" name="Line 66"/>
              <p:cNvSpPr>
                <a:spLocks noChangeShapeType="1"/>
              </p:cNvSpPr>
              <p:nvPr/>
            </p:nvSpPr>
            <p:spPr bwMode="auto">
              <a:xfrm>
                <a:off x="4667" y="257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7" name="Line 67"/>
              <p:cNvSpPr>
                <a:spLocks noChangeShapeType="1"/>
              </p:cNvSpPr>
              <p:nvPr/>
            </p:nvSpPr>
            <p:spPr bwMode="auto">
              <a:xfrm>
                <a:off x="4667" y="2652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8" name="Line 68"/>
              <p:cNvSpPr>
                <a:spLocks noChangeShapeType="1"/>
              </p:cNvSpPr>
              <p:nvPr/>
            </p:nvSpPr>
            <p:spPr bwMode="auto">
              <a:xfrm>
                <a:off x="4667" y="269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39" name="Line 69"/>
              <p:cNvSpPr>
                <a:spLocks noChangeShapeType="1"/>
              </p:cNvSpPr>
              <p:nvPr/>
            </p:nvSpPr>
            <p:spPr bwMode="auto">
              <a:xfrm>
                <a:off x="4667" y="272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0" name="Line 70"/>
              <p:cNvSpPr>
                <a:spLocks noChangeShapeType="1"/>
              </p:cNvSpPr>
              <p:nvPr/>
            </p:nvSpPr>
            <p:spPr bwMode="auto">
              <a:xfrm>
                <a:off x="4667" y="280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1" name="Line 71"/>
              <p:cNvSpPr>
                <a:spLocks noChangeShapeType="1"/>
              </p:cNvSpPr>
              <p:nvPr/>
            </p:nvSpPr>
            <p:spPr bwMode="auto">
              <a:xfrm>
                <a:off x="4667" y="276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2" name="Line 72"/>
              <p:cNvSpPr>
                <a:spLocks noChangeShapeType="1"/>
              </p:cNvSpPr>
              <p:nvPr/>
            </p:nvSpPr>
            <p:spPr bwMode="auto">
              <a:xfrm>
                <a:off x="4667" y="2846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3" name="Line 73"/>
              <p:cNvSpPr>
                <a:spLocks noChangeShapeType="1"/>
              </p:cNvSpPr>
              <p:nvPr/>
            </p:nvSpPr>
            <p:spPr bwMode="auto">
              <a:xfrm>
                <a:off x="4667" y="288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4" name="Line 74"/>
              <p:cNvSpPr>
                <a:spLocks noChangeShapeType="1"/>
              </p:cNvSpPr>
              <p:nvPr/>
            </p:nvSpPr>
            <p:spPr bwMode="auto">
              <a:xfrm>
                <a:off x="4667" y="291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5" name="Line 75"/>
              <p:cNvSpPr>
                <a:spLocks noChangeShapeType="1"/>
              </p:cNvSpPr>
              <p:nvPr/>
            </p:nvSpPr>
            <p:spPr bwMode="auto">
              <a:xfrm>
                <a:off x="4667" y="29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6" name="Line 76"/>
              <p:cNvSpPr>
                <a:spLocks noChangeShapeType="1"/>
              </p:cNvSpPr>
              <p:nvPr/>
            </p:nvSpPr>
            <p:spPr bwMode="auto">
              <a:xfrm>
                <a:off x="4667" y="295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7" name="Line 77"/>
              <p:cNvSpPr>
                <a:spLocks noChangeShapeType="1"/>
              </p:cNvSpPr>
              <p:nvPr/>
            </p:nvSpPr>
            <p:spPr bwMode="auto">
              <a:xfrm>
                <a:off x="4667" y="3036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8" name="Line 78"/>
              <p:cNvSpPr>
                <a:spLocks noChangeShapeType="1"/>
              </p:cNvSpPr>
              <p:nvPr/>
            </p:nvSpPr>
            <p:spPr bwMode="auto">
              <a:xfrm>
                <a:off x="4667" y="307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49" name="Line 79"/>
              <p:cNvSpPr>
                <a:spLocks noChangeShapeType="1"/>
              </p:cNvSpPr>
              <p:nvPr/>
            </p:nvSpPr>
            <p:spPr bwMode="auto">
              <a:xfrm>
                <a:off x="4667" y="311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50" name="Line 80"/>
              <p:cNvSpPr>
                <a:spLocks noChangeShapeType="1"/>
              </p:cNvSpPr>
              <p:nvPr/>
            </p:nvSpPr>
            <p:spPr bwMode="auto">
              <a:xfrm>
                <a:off x="4667" y="3191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51" name="Line 81"/>
              <p:cNvSpPr>
                <a:spLocks noChangeShapeType="1"/>
              </p:cNvSpPr>
              <p:nvPr/>
            </p:nvSpPr>
            <p:spPr bwMode="auto">
              <a:xfrm>
                <a:off x="4667" y="315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52" name="Line 82"/>
              <p:cNvSpPr>
                <a:spLocks noChangeShapeType="1"/>
              </p:cNvSpPr>
              <p:nvPr/>
            </p:nvSpPr>
            <p:spPr bwMode="auto">
              <a:xfrm>
                <a:off x="4667" y="3230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599" name="Line 83"/>
            <p:cNvSpPr>
              <a:spLocks noChangeShapeType="1"/>
            </p:cNvSpPr>
            <p:nvPr/>
          </p:nvSpPr>
          <p:spPr bwMode="auto">
            <a:xfrm rot="5400000">
              <a:off x="4325" y="291"/>
              <a:ext cx="0" cy="57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Line 84"/>
            <p:cNvSpPr>
              <a:spLocks noChangeShapeType="1"/>
            </p:cNvSpPr>
            <p:nvPr/>
          </p:nvSpPr>
          <p:spPr bwMode="auto">
            <a:xfrm rot="5400000">
              <a:off x="4515" y="623"/>
              <a:ext cx="91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Line 85"/>
            <p:cNvSpPr>
              <a:spLocks noChangeShapeType="1"/>
            </p:cNvSpPr>
            <p:nvPr/>
          </p:nvSpPr>
          <p:spPr bwMode="auto">
            <a:xfrm rot="5400000">
              <a:off x="4492" y="599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2" name="Line 86"/>
            <p:cNvSpPr>
              <a:spLocks noChangeShapeType="1"/>
            </p:cNvSpPr>
            <p:nvPr/>
          </p:nvSpPr>
          <p:spPr bwMode="auto">
            <a:xfrm rot="5400000">
              <a:off x="4446" y="599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3" name="Line 87"/>
            <p:cNvSpPr>
              <a:spLocks noChangeShapeType="1"/>
            </p:cNvSpPr>
            <p:nvPr/>
          </p:nvSpPr>
          <p:spPr bwMode="auto">
            <a:xfrm rot="5400000">
              <a:off x="4352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4" name="Line 88"/>
            <p:cNvSpPr>
              <a:spLocks noChangeShapeType="1"/>
            </p:cNvSpPr>
            <p:nvPr/>
          </p:nvSpPr>
          <p:spPr bwMode="auto">
            <a:xfrm rot="5400000">
              <a:off x="4399" y="599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5" name="Line 89"/>
            <p:cNvSpPr>
              <a:spLocks noChangeShapeType="1"/>
            </p:cNvSpPr>
            <p:nvPr/>
          </p:nvSpPr>
          <p:spPr bwMode="auto">
            <a:xfrm rot="5400000">
              <a:off x="4294" y="611"/>
              <a:ext cx="6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6" name="Line 90"/>
            <p:cNvSpPr>
              <a:spLocks noChangeShapeType="1"/>
            </p:cNvSpPr>
            <p:nvPr/>
          </p:nvSpPr>
          <p:spPr bwMode="auto">
            <a:xfrm rot="5400000">
              <a:off x="4260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7" name="Line 91"/>
            <p:cNvSpPr>
              <a:spLocks noChangeShapeType="1"/>
            </p:cNvSpPr>
            <p:nvPr/>
          </p:nvSpPr>
          <p:spPr bwMode="auto">
            <a:xfrm rot="5400000">
              <a:off x="4213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8" name="Line 92"/>
            <p:cNvSpPr>
              <a:spLocks noChangeShapeType="1"/>
            </p:cNvSpPr>
            <p:nvPr/>
          </p:nvSpPr>
          <p:spPr bwMode="auto">
            <a:xfrm rot="5400000">
              <a:off x="4120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9" name="Line 93"/>
            <p:cNvSpPr>
              <a:spLocks noChangeShapeType="1"/>
            </p:cNvSpPr>
            <p:nvPr/>
          </p:nvSpPr>
          <p:spPr bwMode="auto">
            <a:xfrm rot="5400000">
              <a:off x="4166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0" name="Line 94"/>
            <p:cNvSpPr>
              <a:spLocks noChangeShapeType="1"/>
            </p:cNvSpPr>
            <p:nvPr/>
          </p:nvSpPr>
          <p:spPr bwMode="auto">
            <a:xfrm rot="-5400000">
              <a:off x="1278" y="495"/>
              <a:ext cx="9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1" name="Line 95"/>
            <p:cNvSpPr>
              <a:spLocks noChangeShapeType="1"/>
            </p:cNvSpPr>
            <p:nvPr/>
          </p:nvSpPr>
          <p:spPr bwMode="auto">
            <a:xfrm rot="-5400000">
              <a:off x="2690" y="-913"/>
              <a:ext cx="0" cy="2906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2" name="Line 96"/>
            <p:cNvSpPr>
              <a:spLocks noChangeShapeType="1"/>
            </p:cNvSpPr>
            <p:nvPr/>
          </p:nvSpPr>
          <p:spPr bwMode="auto">
            <a:xfrm rot="-5400000">
              <a:off x="1349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3" name="Line 97"/>
            <p:cNvSpPr>
              <a:spLocks noChangeShapeType="1"/>
            </p:cNvSpPr>
            <p:nvPr/>
          </p:nvSpPr>
          <p:spPr bwMode="auto">
            <a:xfrm rot="-5400000">
              <a:off x="1395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4" name="Line 98"/>
            <p:cNvSpPr>
              <a:spLocks noChangeShapeType="1"/>
            </p:cNvSpPr>
            <p:nvPr/>
          </p:nvSpPr>
          <p:spPr bwMode="auto">
            <a:xfrm rot="-5400000">
              <a:off x="148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5" name="Line 99"/>
            <p:cNvSpPr>
              <a:spLocks noChangeShapeType="1"/>
            </p:cNvSpPr>
            <p:nvPr/>
          </p:nvSpPr>
          <p:spPr bwMode="auto">
            <a:xfrm rot="-5400000">
              <a:off x="144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6" name="Line 100"/>
            <p:cNvSpPr>
              <a:spLocks noChangeShapeType="1"/>
            </p:cNvSpPr>
            <p:nvPr/>
          </p:nvSpPr>
          <p:spPr bwMode="auto">
            <a:xfrm rot="-5400000">
              <a:off x="1524" y="508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7" name="Line 101"/>
            <p:cNvSpPr>
              <a:spLocks noChangeShapeType="1"/>
            </p:cNvSpPr>
            <p:nvPr/>
          </p:nvSpPr>
          <p:spPr bwMode="auto">
            <a:xfrm rot="-5400000">
              <a:off x="1580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8" name="Line 102"/>
            <p:cNvSpPr>
              <a:spLocks noChangeShapeType="1"/>
            </p:cNvSpPr>
            <p:nvPr/>
          </p:nvSpPr>
          <p:spPr bwMode="auto">
            <a:xfrm rot="-5400000">
              <a:off x="1627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19" name="Line 103"/>
            <p:cNvSpPr>
              <a:spLocks noChangeShapeType="1"/>
            </p:cNvSpPr>
            <p:nvPr/>
          </p:nvSpPr>
          <p:spPr bwMode="auto">
            <a:xfrm rot="-5400000">
              <a:off x="172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0" name="Line 104"/>
            <p:cNvSpPr>
              <a:spLocks noChangeShapeType="1"/>
            </p:cNvSpPr>
            <p:nvPr/>
          </p:nvSpPr>
          <p:spPr bwMode="auto">
            <a:xfrm rot="-5400000">
              <a:off x="1674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1" name="Line 105"/>
            <p:cNvSpPr>
              <a:spLocks noChangeShapeType="1"/>
            </p:cNvSpPr>
            <p:nvPr/>
          </p:nvSpPr>
          <p:spPr bwMode="auto">
            <a:xfrm rot="-5400000">
              <a:off x="1746" y="497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2" name="Line 106"/>
            <p:cNvSpPr>
              <a:spLocks noChangeShapeType="1"/>
            </p:cNvSpPr>
            <p:nvPr/>
          </p:nvSpPr>
          <p:spPr bwMode="auto">
            <a:xfrm rot="-5400000">
              <a:off x="180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3" name="Line 107"/>
            <p:cNvSpPr>
              <a:spLocks noChangeShapeType="1"/>
            </p:cNvSpPr>
            <p:nvPr/>
          </p:nvSpPr>
          <p:spPr bwMode="auto">
            <a:xfrm rot="-5400000">
              <a:off x="1855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4" name="Line 108"/>
            <p:cNvSpPr>
              <a:spLocks noChangeShapeType="1"/>
            </p:cNvSpPr>
            <p:nvPr/>
          </p:nvSpPr>
          <p:spPr bwMode="auto">
            <a:xfrm rot="-5400000">
              <a:off x="194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5" name="Line 109"/>
            <p:cNvSpPr>
              <a:spLocks noChangeShapeType="1"/>
            </p:cNvSpPr>
            <p:nvPr/>
          </p:nvSpPr>
          <p:spPr bwMode="auto">
            <a:xfrm rot="-5400000">
              <a:off x="1902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6" name="Line 110"/>
            <p:cNvSpPr>
              <a:spLocks noChangeShapeType="1"/>
            </p:cNvSpPr>
            <p:nvPr/>
          </p:nvSpPr>
          <p:spPr bwMode="auto">
            <a:xfrm rot="-5400000">
              <a:off x="1983" y="508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7" name="Line 111"/>
            <p:cNvSpPr>
              <a:spLocks noChangeShapeType="1"/>
            </p:cNvSpPr>
            <p:nvPr/>
          </p:nvSpPr>
          <p:spPr bwMode="auto">
            <a:xfrm rot="-5400000">
              <a:off x="204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8" name="Line 112"/>
            <p:cNvSpPr>
              <a:spLocks noChangeShapeType="1"/>
            </p:cNvSpPr>
            <p:nvPr/>
          </p:nvSpPr>
          <p:spPr bwMode="auto">
            <a:xfrm rot="-5400000">
              <a:off x="2087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29" name="Line 113"/>
            <p:cNvSpPr>
              <a:spLocks noChangeShapeType="1"/>
            </p:cNvSpPr>
            <p:nvPr/>
          </p:nvSpPr>
          <p:spPr bwMode="auto">
            <a:xfrm rot="-5400000">
              <a:off x="218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0" name="Line 114"/>
            <p:cNvSpPr>
              <a:spLocks noChangeShapeType="1"/>
            </p:cNvSpPr>
            <p:nvPr/>
          </p:nvSpPr>
          <p:spPr bwMode="auto">
            <a:xfrm rot="-5400000">
              <a:off x="2134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1" name="Line 115"/>
            <p:cNvSpPr>
              <a:spLocks noChangeShapeType="1"/>
            </p:cNvSpPr>
            <p:nvPr/>
          </p:nvSpPr>
          <p:spPr bwMode="auto">
            <a:xfrm rot="-5400000">
              <a:off x="2206" y="497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2" name="Line 116"/>
            <p:cNvSpPr>
              <a:spLocks noChangeShapeType="1"/>
            </p:cNvSpPr>
            <p:nvPr/>
          </p:nvSpPr>
          <p:spPr bwMode="auto">
            <a:xfrm rot="-5400000">
              <a:off x="226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3" name="Line 117"/>
            <p:cNvSpPr>
              <a:spLocks noChangeShapeType="1"/>
            </p:cNvSpPr>
            <p:nvPr/>
          </p:nvSpPr>
          <p:spPr bwMode="auto">
            <a:xfrm rot="-5400000">
              <a:off x="2316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4" name="Line 118"/>
            <p:cNvSpPr>
              <a:spLocks noChangeShapeType="1"/>
            </p:cNvSpPr>
            <p:nvPr/>
          </p:nvSpPr>
          <p:spPr bwMode="auto">
            <a:xfrm rot="-5400000">
              <a:off x="2410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5" name="Line 119"/>
            <p:cNvSpPr>
              <a:spLocks noChangeShapeType="1"/>
            </p:cNvSpPr>
            <p:nvPr/>
          </p:nvSpPr>
          <p:spPr bwMode="auto">
            <a:xfrm rot="-5400000">
              <a:off x="2362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6" name="Line 120"/>
            <p:cNvSpPr>
              <a:spLocks noChangeShapeType="1"/>
            </p:cNvSpPr>
            <p:nvPr/>
          </p:nvSpPr>
          <p:spPr bwMode="auto">
            <a:xfrm rot="-5400000">
              <a:off x="2445" y="507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7" name="Line 121"/>
            <p:cNvSpPr>
              <a:spLocks noChangeShapeType="1"/>
            </p:cNvSpPr>
            <p:nvPr/>
          </p:nvSpPr>
          <p:spPr bwMode="auto">
            <a:xfrm rot="-5400000">
              <a:off x="2502" y="519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8" name="Line 122"/>
            <p:cNvSpPr>
              <a:spLocks noChangeShapeType="1"/>
            </p:cNvSpPr>
            <p:nvPr/>
          </p:nvSpPr>
          <p:spPr bwMode="auto">
            <a:xfrm rot="-5400000">
              <a:off x="2549" y="519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9" name="Line 123"/>
            <p:cNvSpPr>
              <a:spLocks noChangeShapeType="1"/>
            </p:cNvSpPr>
            <p:nvPr/>
          </p:nvSpPr>
          <p:spPr bwMode="auto">
            <a:xfrm rot="-5400000">
              <a:off x="2641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0" name="Line 124"/>
            <p:cNvSpPr>
              <a:spLocks noChangeShapeType="1"/>
            </p:cNvSpPr>
            <p:nvPr/>
          </p:nvSpPr>
          <p:spPr bwMode="auto">
            <a:xfrm rot="-5400000">
              <a:off x="259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1" name="Line 125"/>
            <p:cNvSpPr>
              <a:spLocks noChangeShapeType="1"/>
            </p:cNvSpPr>
            <p:nvPr/>
          </p:nvSpPr>
          <p:spPr bwMode="auto">
            <a:xfrm rot="-5400000">
              <a:off x="2668" y="495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2" name="Line 126"/>
            <p:cNvSpPr>
              <a:spLocks noChangeShapeType="1"/>
            </p:cNvSpPr>
            <p:nvPr/>
          </p:nvSpPr>
          <p:spPr bwMode="auto">
            <a:xfrm rot="-5400000">
              <a:off x="2730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3" name="Line 127"/>
            <p:cNvSpPr>
              <a:spLocks noChangeShapeType="1"/>
            </p:cNvSpPr>
            <p:nvPr/>
          </p:nvSpPr>
          <p:spPr bwMode="auto">
            <a:xfrm rot="-5400000">
              <a:off x="2776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4" name="Line 128"/>
            <p:cNvSpPr>
              <a:spLocks noChangeShapeType="1"/>
            </p:cNvSpPr>
            <p:nvPr/>
          </p:nvSpPr>
          <p:spPr bwMode="auto">
            <a:xfrm rot="-5400000">
              <a:off x="2869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5" name="Line 129"/>
            <p:cNvSpPr>
              <a:spLocks noChangeShapeType="1"/>
            </p:cNvSpPr>
            <p:nvPr/>
          </p:nvSpPr>
          <p:spPr bwMode="auto">
            <a:xfrm rot="-5400000">
              <a:off x="2822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6" name="Line 130"/>
            <p:cNvSpPr>
              <a:spLocks noChangeShapeType="1"/>
            </p:cNvSpPr>
            <p:nvPr/>
          </p:nvSpPr>
          <p:spPr bwMode="auto">
            <a:xfrm rot="-5400000">
              <a:off x="2905" y="506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7" name="Line 131"/>
            <p:cNvSpPr>
              <a:spLocks noChangeShapeType="1"/>
            </p:cNvSpPr>
            <p:nvPr/>
          </p:nvSpPr>
          <p:spPr bwMode="auto">
            <a:xfrm rot="-5400000">
              <a:off x="2963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8" name="Line 132"/>
            <p:cNvSpPr>
              <a:spLocks noChangeShapeType="1"/>
            </p:cNvSpPr>
            <p:nvPr/>
          </p:nvSpPr>
          <p:spPr bwMode="auto">
            <a:xfrm rot="-5400000">
              <a:off x="300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9" name="Line 133"/>
            <p:cNvSpPr>
              <a:spLocks noChangeShapeType="1"/>
            </p:cNvSpPr>
            <p:nvPr/>
          </p:nvSpPr>
          <p:spPr bwMode="auto">
            <a:xfrm rot="-5400000">
              <a:off x="3102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0" name="Line 134"/>
            <p:cNvSpPr>
              <a:spLocks noChangeShapeType="1"/>
            </p:cNvSpPr>
            <p:nvPr/>
          </p:nvSpPr>
          <p:spPr bwMode="auto">
            <a:xfrm rot="-5400000">
              <a:off x="305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1" name="Line 135"/>
            <p:cNvSpPr>
              <a:spLocks noChangeShapeType="1"/>
            </p:cNvSpPr>
            <p:nvPr/>
          </p:nvSpPr>
          <p:spPr bwMode="auto">
            <a:xfrm rot="-5400000">
              <a:off x="3127" y="495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2" name="Line 136"/>
            <p:cNvSpPr>
              <a:spLocks noChangeShapeType="1"/>
            </p:cNvSpPr>
            <p:nvPr/>
          </p:nvSpPr>
          <p:spPr bwMode="auto">
            <a:xfrm rot="-5400000">
              <a:off x="319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3" name="Line 137"/>
            <p:cNvSpPr>
              <a:spLocks noChangeShapeType="1"/>
            </p:cNvSpPr>
            <p:nvPr/>
          </p:nvSpPr>
          <p:spPr bwMode="auto">
            <a:xfrm rot="-5400000">
              <a:off x="3242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4" name="Line 138"/>
            <p:cNvSpPr>
              <a:spLocks noChangeShapeType="1"/>
            </p:cNvSpPr>
            <p:nvPr/>
          </p:nvSpPr>
          <p:spPr bwMode="auto">
            <a:xfrm rot="-5400000">
              <a:off x="333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5" name="Line 139"/>
            <p:cNvSpPr>
              <a:spLocks noChangeShapeType="1"/>
            </p:cNvSpPr>
            <p:nvPr/>
          </p:nvSpPr>
          <p:spPr bwMode="auto">
            <a:xfrm rot="-5400000">
              <a:off x="328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6" name="Line 140"/>
            <p:cNvSpPr>
              <a:spLocks noChangeShapeType="1"/>
            </p:cNvSpPr>
            <p:nvPr/>
          </p:nvSpPr>
          <p:spPr bwMode="auto">
            <a:xfrm rot="-5400000">
              <a:off x="3371" y="506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7" name="Line 141"/>
            <p:cNvSpPr>
              <a:spLocks noChangeShapeType="1"/>
            </p:cNvSpPr>
            <p:nvPr/>
          </p:nvSpPr>
          <p:spPr bwMode="auto">
            <a:xfrm rot="-5400000">
              <a:off x="342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8" name="Line 142"/>
            <p:cNvSpPr>
              <a:spLocks noChangeShapeType="1"/>
            </p:cNvSpPr>
            <p:nvPr/>
          </p:nvSpPr>
          <p:spPr bwMode="auto">
            <a:xfrm rot="-5400000">
              <a:off x="3474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59" name="Line 143"/>
            <p:cNvSpPr>
              <a:spLocks noChangeShapeType="1"/>
            </p:cNvSpPr>
            <p:nvPr/>
          </p:nvSpPr>
          <p:spPr bwMode="auto">
            <a:xfrm rot="-5400000">
              <a:off x="356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0" name="Line 144"/>
            <p:cNvSpPr>
              <a:spLocks noChangeShapeType="1"/>
            </p:cNvSpPr>
            <p:nvPr/>
          </p:nvSpPr>
          <p:spPr bwMode="auto">
            <a:xfrm rot="-5400000">
              <a:off x="3520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1" name="Line 145"/>
            <p:cNvSpPr>
              <a:spLocks noChangeShapeType="1"/>
            </p:cNvSpPr>
            <p:nvPr/>
          </p:nvSpPr>
          <p:spPr bwMode="auto">
            <a:xfrm rot="-5400000">
              <a:off x="3593" y="495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2" name="Line 146"/>
            <p:cNvSpPr>
              <a:spLocks noChangeShapeType="1"/>
            </p:cNvSpPr>
            <p:nvPr/>
          </p:nvSpPr>
          <p:spPr bwMode="auto">
            <a:xfrm rot="-5400000">
              <a:off x="365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3" name="Line 147"/>
            <p:cNvSpPr>
              <a:spLocks noChangeShapeType="1"/>
            </p:cNvSpPr>
            <p:nvPr/>
          </p:nvSpPr>
          <p:spPr bwMode="auto">
            <a:xfrm rot="-5400000">
              <a:off x="3701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4" name="Line 148"/>
            <p:cNvSpPr>
              <a:spLocks noChangeShapeType="1"/>
            </p:cNvSpPr>
            <p:nvPr/>
          </p:nvSpPr>
          <p:spPr bwMode="auto">
            <a:xfrm rot="-5400000">
              <a:off x="379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5" name="Line 149"/>
            <p:cNvSpPr>
              <a:spLocks noChangeShapeType="1"/>
            </p:cNvSpPr>
            <p:nvPr/>
          </p:nvSpPr>
          <p:spPr bwMode="auto">
            <a:xfrm rot="-5400000">
              <a:off x="3749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6" name="Line 150"/>
            <p:cNvSpPr>
              <a:spLocks noChangeShapeType="1"/>
            </p:cNvSpPr>
            <p:nvPr/>
          </p:nvSpPr>
          <p:spPr bwMode="auto">
            <a:xfrm rot="-5400000">
              <a:off x="3831" y="506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7" name="Line 151"/>
            <p:cNvSpPr>
              <a:spLocks noChangeShapeType="1"/>
            </p:cNvSpPr>
            <p:nvPr/>
          </p:nvSpPr>
          <p:spPr bwMode="auto">
            <a:xfrm rot="-5400000">
              <a:off x="3889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8" name="Line 152"/>
            <p:cNvSpPr>
              <a:spLocks noChangeShapeType="1"/>
            </p:cNvSpPr>
            <p:nvPr/>
          </p:nvSpPr>
          <p:spPr bwMode="auto">
            <a:xfrm rot="-5400000">
              <a:off x="3934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69" name="Line 153"/>
            <p:cNvSpPr>
              <a:spLocks noChangeShapeType="1"/>
            </p:cNvSpPr>
            <p:nvPr/>
          </p:nvSpPr>
          <p:spPr bwMode="auto">
            <a:xfrm rot="-5400000">
              <a:off x="4027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70" name="Line 154"/>
            <p:cNvSpPr>
              <a:spLocks noChangeShapeType="1"/>
            </p:cNvSpPr>
            <p:nvPr/>
          </p:nvSpPr>
          <p:spPr bwMode="auto">
            <a:xfrm rot="-5400000">
              <a:off x="3981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71" name="Line 155"/>
            <p:cNvSpPr>
              <a:spLocks noChangeShapeType="1"/>
            </p:cNvSpPr>
            <p:nvPr/>
          </p:nvSpPr>
          <p:spPr bwMode="auto">
            <a:xfrm rot="-5400000">
              <a:off x="4052" y="494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72" name="Line 156"/>
            <p:cNvSpPr>
              <a:spLocks noChangeShapeType="1"/>
            </p:cNvSpPr>
            <p:nvPr/>
          </p:nvSpPr>
          <p:spPr bwMode="auto">
            <a:xfrm rot="-5400000">
              <a:off x="4335" y="255"/>
              <a:ext cx="0" cy="575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673" name="Group 157"/>
            <p:cNvGrpSpPr>
              <a:grpSpLocks/>
            </p:cNvGrpSpPr>
            <p:nvPr/>
          </p:nvGrpSpPr>
          <p:grpSpPr bwMode="auto">
            <a:xfrm rot="10800000">
              <a:off x="4100" y="451"/>
              <a:ext cx="466" cy="92"/>
              <a:chOff x="3692" y="3072"/>
              <a:chExt cx="389" cy="103"/>
            </a:xfrm>
          </p:grpSpPr>
          <p:sp>
            <p:nvSpPr>
              <p:cNvPr id="24680" name="Line 158"/>
              <p:cNvSpPr>
                <a:spLocks noChangeShapeType="1"/>
              </p:cNvSpPr>
              <p:nvPr/>
            </p:nvSpPr>
            <p:spPr bwMode="auto">
              <a:xfrm rot="5400000">
                <a:off x="4029" y="3124"/>
                <a:ext cx="103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81" name="Line 159"/>
              <p:cNvSpPr>
                <a:spLocks noChangeShapeType="1"/>
              </p:cNvSpPr>
              <p:nvPr/>
            </p:nvSpPr>
            <p:spPr bwMode="auto">
              <a:xfrm rot="5400000">
                <a:off x="4017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82" name="Line 160"/>
              <p:cNvSpPr>
                <a:spLocks noChangeShapeType="1"/>
              </p:cNvSpPr>
              <p:nvPr/>
            </p:nvSpPr>
            <p:spPr bwMode="auto">
              <a:xfrm rot="5400000">
                <a:off x="3978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83" name="Line 161"/>
              <p:cNvSpPr>
                <a:spLocks noChangeShapeType="1"/>
              </p:cNvSpPr>
              <p:nvPr/>
            </p:nvSpPr>
            <p:spPr bwMode="auto">
              <a:xfrm rot="5400000">
                <a:off x="3900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84" name="Line 162"/>
              <p:cNvSpPr>
                <a:spLocks noChangeShapeType="1"/>
              </p:cNvSpPr>
              <p:nvPr/>
            </p:nvSpPr>
            <p:spPr bwMode="auto">
              <a:xfrm rot="5400000">
                <a:off x="3939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85" name="Line 163"/>
              <p:cNvSpPr>
                <a:spLocks noChangeShapeType="1"/>
              </p:cNvSpPr>
              <p:nvPr/>
            </p:nvSpPr>
            <p:spPr bwMode="auto">
              <a:xfrm rot="5400000">
                <a:off x="3848" y="3110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86" name="Line 164"/>
              <p:cNvSpPr>
                <a:spLocks noChangeShapeType="1"/>
              </p:cNvSpPr>
              <p:nvPr/>
            </p:nvSpPr>
            <p:spPr bwMode="auto">
              <a:xfrm rot="5400000">
                <a:off x="3823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87" name="Line 165"/>
              <p:cNvSpPr>
                <a:spLocks noChangeShapeType="1"/>
              </p:cNvSpPr>
              <p:nvPr/>
            </p:nvSpPr>
            <p:spPr bwMode="auto">
              <a:xfrm rot="5400000">
                <a:off x="3784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88" name="Line 166"/>
              <p:cNvSpPr>
                <a:spLocks noChangeShapeType="1"/>
              </p:cNvSpPr>
              <p:nvPr/>
            </p:nvSpPr>
            <p:spPr bwMode="auto">
              <a:xfrm rot="5400000">
                <a:off x="3706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89" name="Line 167"/>
              <p:cNvSpPr>
                <a:spLocks noChangeShapeType="1"/>
              </p:cNvSpPr>
              <p:nvPr/>
            </p:nvSpPr>
            <p:spPr bwMode="auto">
              <a:xfrm rot="5400000">
                <a:off x="3745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90" name="Line 168"/>
              <p:cNvSpPr>
                <a:spLocks noChangeShapeType="1"/>
              </p:cNvSpPr>
              <p:nvPr/>
            </p:nvSpPr>
            <p:spPr bwMode="auto">
              <a:xfrm rot="5400000">
                <a:off x="3642" y="3122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674" name="Text Box 169"/>
            <p:cNvSpPr txBox="1">
              <a:spLocks noChangeArrowheads="1"/>
            </p:cNvSpPr>
            <p:nvPr/>
          </p:nvSpPr>
          <p:spPr bwMode="auto">
            <a:xfrm>
              <a:off x="3786" y="624"/>
              <a:ext cx="37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41</a:t>
              </a:r>
            </a:p>
          </p:txBody>
        </p:sp>
        <p:sp>
          <p:nvSpPr>
            <p:cNvPr id="24675" name="Text Box 170"/>
            <p:cNvSpPr txBox="1">
              <a:spLocks noChangeArrowheads="1"/>
            </p:cNvSpPr>
            <p:nvPr/>
          </p:nvSpPr>
          <p:spPr bwMode="auto">
            <a:xfrm>
              <a:off x="4276" y="352"/>
              <a:ext cx="371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42</a:t>
              </a:r>
            </a:p>
          </p:txBody>
        </p:sp>
        <p:grpSp>
          <p:nvGrpSpPr>
            <p:cNvPr id="24676" name="Group 171"/>
            <p:cNvGrpSpPr>
              <a:grpSpLocks/>
            </p:cNvGrpSpPr>
            <p:nvPr/>
          </p:nvGrpSpPr>
          <p:grpSpPr bwMode="auto">
            <a:xfrm rot="5400000">
              <a:off x="1017" y="-190"/>
              <a:ext cx="43" cy="1500"/>
              <a:chOff x="2425" y="2334"/>
              <a:chExt cx="48" cy="1252"/>
            </a:xfrm>
          </p:grpSpPr>
          <p:sp>
            <p:nvSpPr>
              <p:cNvPr id="24677" name="Line 172"/>
              <p:cNvSpPr>
                <a:spLocks noChangeShapeType="1"/>
              </p:cNvSpPr>
              <p:nvPr/>
            </p:nvSpPr>
            <p:spPr bwMode="auto">
              <a:xfrm>
                <a:off x="2455" y="3135"/>
                <a:ext cx="0" cy="45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78" name="Line 173"/>
              <p:cNvSpPr>
                <a:spLocks noChangeShapeType="1"/>
              </p:cNvSpPr>
              <p:nvPr/>
            </p:nvSpPr>
            <p:spPr bwMode="auto">
              <a:xfrm>
                <a:off x="2447" y="2334"/>
                <a:ext cx="0" cy="723"/>
              </a:xfrm>
              <a:prstGeom prst="line">
                <a:avLst/>
              </a:prstGeom>
              <a:noFill/>
              <a:ln w="7620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79" name="AutoShape 174"/>
              <p:cNvSpPr>
                <a:spLocks noChangeArrowheads="1"/>
              </p:cNvSpPr>
              <p:nvPr/>
            </p:nvSpPr>
            <p:spPr bwMode="auto">
              <a:xfrm rot="10800000">
                <a:off x="2425" y="2979"/>
                <a:ext cx="48" cy="240"/>
              </a:xfrm>
              <a:prstGeom prst="triangle">
                <a:avLst>
                  <a:gd name="adj" fmla="val 20833"/>
                </a:avLst>
              </a:prstGeom>
              <a:solidFill>
                <a:srgbClr val="C122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41136" name="Line 176"/>
          <p:cNvSpPr>
            <a:spLocks noChangeShapeType="1"/>
          </p:cNvSpPr>
          <p:nvPr/>
        </p:nvSpPr>
        <p:spPr bwMode="auto">
          <a:xfrm flipH="1" flipV="1">
            <a:off x="7010399" y="4708524"/>
            <a:ext cx="1570037" cy="951727"/>
          </a:xfrm>
          <a:prstGeom prst="line">
            <a:avLst/>
          </a:prstGeom>
          <a:noFill/>
          <a:ln w="28575" cap="sq">
            <a:solidFill>
              <a:srgbClr val="00FA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7" name="Text Box 177"/>
          <p:cNvSpPr txBox="1">
            <a:spLocks noChangeArrowheads="1"/>
          </p:cNvSpPr>
          <p:nvPr/>
        </p:nvSpPr>
        <p:spPr bwMode="auto">
          <a:xfrm>
            <a:off x="1143000" y="3352800"/>
            <a:ext cx="3810000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/>
            <a:r>
              <a:rPr lang="en-US" altLang="en-US" sz="2800" b="1">
                <a:latin typeface="Arial" pitchFamily="34" charset="0"/>
              </a:rPr>
              <a:t>Chỗ thắt này có tác dụng ngăn không cho thủy ngân tụt xuống khi đưa nhiệt kế ra khỏi cơ thể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en-US" sz="2800">
              <a:latin typeface="Arial" pitchFamily="34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1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  <p:bldP spid="40964" grpId="0" animBg="1"/>
      <p:bldP spid="411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8915400" cy="1143000"/>
          </a:xfrm>
        </p:spPr>
        <p:txBody>
          <a:bodyPr/>
          <a:lstStyle/>
          <a:p>
            <a:r>
              <a:rPr lang="en-US" altLang="en-US" sz="3200" dirty="0">
                <a:solidFill>
                  <a:srgbClr val="FFFF00"/>
                </a:solidFill>
                <a:latin typeface="+mn-lt"/>
              </a:rPr>
              <a:t>3. CÁCH ĐO NHIỆT ĐỘ BẰNG NHIỆT KẾ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55625" y="1192213"/>
            <a:ext cx="7710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en-US" altLang="en-US" sz="2800" b="1">
                <a:solidFill>
                  <a:srgbClr val="FFFF00"/>
                </a:solidFill>
                <a:cs typeface="Times New Roman" pitchFamily="18" charset="0"/>
              </a:rPr>
              <a:t>CÁC BƯỚC ĐO NHIỆT ĐỘ BẰNG NHIỆT KẾ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55625" y="2032000"/>
            <a:ext cx="7942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en-US" altLang="en-US" sz="2800" b="1">
                <a:solidFill>
                  <a:schemeClr val="bg1"/>
                </a:solidFill>
                <a:cs typeface="Times New Roman" pitchFamily="18" charset="0"/>
              </a:rPr>
              <a:t>              Ước lượng </a:t>
            </a:r>
            <a:r>
              <a:rPr lang="en-US" altLang="en-US" sz="2800">
                <a:solidFill>
                  <a:schemeClr val="bg1"/>
                </a:solidFill>
                <a:cs typeface="Times New Roman" pitchFamily="18" charset="0"/>
              </a:rPr>
              <a:t>nhiệt độ của vật cần đo.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79525" y="2879725"/>
            <a:ext cx="71088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en-US" altLang="en-US" sz="2800" b="1">
                <a:solidFill>
                  <a:schemeClr val="bg1"/>
                </a:solidFill>
                <a:cs typeface="Times New Roman" pitchFamily="18" charset="0"/>
              </a:rPr>
              <a:t>      Lựa chọn </a:t>
            </a:r>
            <a:r>
              <a:rPr lang="en-US" altLang="en-US" sz="2800">
                <a:solidFill>
                  <a:schemeClr val="bg1"/>
                </a:solidFill>
                <a:cs typeface="Times New Roman" pitchFamily="18" charset="0"/>
              </a:rPr>
              <a:t>nhiệt kế đo phù hợp.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84338" y="3592513"/>
            <a:ext cx="74263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en-US" altLang="en-US" sz="2800">
                <a:solidFill>
                  <a:schemeClr val="bg1"/>
                </a:solidFill>
                <a:cs typeface="Times New Roman" pitchFamily="18" charset="0"/>
              </a:rPr>
              <a:t>  </a:t>
            </a:r>
            <a:r>
              <a:rPr lang="en-US" altLang="en-US" sz="2800" b="1">
                <a:solidFill>
                  <a:schemeClr val="bg1"/>
                </a:solidFill>
                <a:cs typeface="Times New Roman" pitchFamily="18" charset="0"/>
              </a:rPr>
              <a:t>Hiệu chỉnh </a:t>
            </a:r>
            <a:r>
              <a:rPr lang="en-US" altLang="en-US" sz="2800">
                <a:solidFill>
                  <a:schemeClr val="bg1"/>
                </a:solidFill>
                <a:cs typeface="Times New Roman" pitchFamily="18" charset="0"/>
              </a:rPr>
              <a:t>nhiệt kế đúng cách trước khi đo.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16088" y="4470400"/>
            <a:ext cx="6946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en-US" altLang="en-US" sz="2800" b="1">
                <a:solidFill>
                  <a:schemeClr val="bg1"/>
                </a:solidFill>
                <a:cs typeface="Times New Roman" pitchFamily="18" charset="0"/>
              </a:rPr>
              <a:t>Thực hiện đo </a:t>
            </a:r>
            <a:r>
              <a:rPr lang="en-US" altLang="en-US" sz="2800">
                <a:solidFill>
                  <a:schemeClr val="bg1"/>
                </a:solidFill>
                <a:cs typeface="Times New Roman" pitchFamily="18" charset="0"/>
              </a:rPr>
              <a:t>nhiệt độ bằng nhiệt kế.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41463" y="5370513"/>
            <a:ext cx="72977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en-US" altLang="en-US" sz="2800" b="1" dirty="0">
                <a:solidFill>
                  <a:schemeClr val="bg1"/>
                </a:solidFill>
                <a:cs typeface="Times New Roman" pitchFamily="18" charset="0"/>
              </a:rPr>
              <a:t>   </a:t>
            </a:r>
            <a:r>
              <a:rPr lang="en-US" altLang="en-US" sz="2800" b="1" dirty="0" err="1">
                <a:solidFill>
                  <a:schemeClr val="bg1"/>
                </a:solidFill>
                <a:cs typeface="Times New Roman" pitchFamily="18" charset="0"/>
              </a:rPr>
              <a:t>Đọc</a:t>
            </a:r>
            <a:r>
              <a:rPr lang="en-US" altLang="en-US" sz="28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cs typeface="Times New Roman" pitchFamily="18" charset="0"/>
              </a:rPr>
              <a:t>và</a:t>
            </a:r>
            <a:r>
              <a:rPr lang="en-US" altLang="en-US" sz="28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cs typeface="Times New Roman" pitchFamily="18" charset="0"/>
              </a:rPr>
              <a:t>ghi</a:t>
            </a:r>
            <a:r>
              <a:rPr lang="en-US" altLang="en-US" sz="28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cs typeface="Times New Roman" pitchFamily="18" charset="0"/>
              </a:rPr>
              <a:t>kết</a:t>
            </a:r>
            <a:r>
              <a:rPr lang="en-US" altLang="en-US" sz="28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cs typeface="Times New Roman" pitchFamily="18" charset="0"/>
              </a:rPr>
              <a:t>quả</a:t>
            </a:r>
            <a:r>
              <a:rPr lang="en-US" altLang="en-US" sz="28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cs typeface="Times New Roman" pitchFamily="18" charset="0"/>
              </a:rPr>
              <a:t>đúng</a:t>
            </a:r>
            <a:r>
              <a:rPr lang="en-US" altLang="en-US" sz="2800" dirty="0">
                <a:solidFill>
                  <a:schemeClr val="bg1"/>
                </a:solidFill>
                <a:cs typeface="Times New Roman" pitchFamily="18" charset="0"/>
              </a:rPr>
              <a:t>  </a:t>
            </a:r>
            <a:r>
              <a:rPr lang="en-US" altLang="en-US" sz="2800" dirty="0" err="1">
                <a:solidFill>
                  <a:schemeClr val="bg1"/>
                </a:solidFill>
                <a:cs typeface="Times New Roman" pitchFamily="18" charset="0"/>
              </a:rPr>
              <a:t>cách</a:t>
            </a:r>
            <a:r>
              <a:rPr lang="en-US" altLang="en-US" sz="2800" dirty="0">
                <a:solidFill>
                  <a:schemeClr val="bg1"/>
                </a:solidFill>
                <a:cs typeface="Times New Roman" pitchFamily="18" charset="0"/>
              </a:rPr>
              <a:t>, </a:t>
            </a:r>
            <a:r>
              <a:rPr lang="en-US" altLang="en-US" sz="2800" dirty="0" err="1">
                <a:solidFill>
                  <a:schemeClr val="bg1"/>
                </a:solidFill>
                <a:cs typeface="Times New Roman" pitchFamily="18" charset="0"/>
              </a:rPr>
              <a:t>theo</a:t>
            </a:r>
            <a:r>
              <a:rPr lang="en-US" altLang="en-US" sz="28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cs typeface="Times New Roman" pitchFamily="18" charset="0"/>
              </a:rPr>
              <a:t>vạch</a:t>
            </a:r>
            <a:r>
              <a:rPr lang="en-US" altLang="en-US" sz="2800" dirty="0">
                <a:solidFill>
                  <a:schemeClr val="bg1"/>
                </a:solidFill>
                <a:cs typeface="Times New Roman" pitchFamily="18" charset="0"/>
              </a:rPr>
              <a:t> chia </a:t>
            </a:r>
            <a:r>
              <a:rPr lang="en-US" altLang="en-US" sz="2800" dirty="0" err="1">
                <a:solidFill>
                  <a:schemeClr val="bg1"/>
                </a:solidFill>
                <a:cs typeface="Times New Roman" pitchFamily="18" charset="0"/>
              </a:rPr>
              <a:t>gần</a:t>
            </a:r>
            <a:r>
              <a:rPr lang="en-US" altLang="en-US" sz="28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cs typeface="Times New Roman" pitchFamily="18" charset="0"/>
              </a:rPr>
              <a:t>nhất</a:t>
            </a:r>
            <a:r>
              <a:rPr lang="en-US" altLang="en-US" sz="28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cs typeface="Times New Roman" pitchFamily="18" charset="0"/>
              </a:rPr>
              <a:t>và</a:t>
            </a:r>
            <a:r>
              <a:rPr lang="en-US" altLang="en-US" sz="28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cs typeface="Times New Roman" pitchFamily="18" charset="0"/>
              </a:rPr>
              <a:t>theo</a:t>
            </a:r>
            <a:r>
              <a:rPr lang="en-US" altLang="en-US" sz="2800" dirty="0">
                <a:solidFill>
                  <a:schemeClr val="bg1"/>
                </a:solidFill>
                <a:cs typeface="Times New Roman" pitchFamily="18" charset="0"/>
              </a:rPr>
              <a:t> ĐCNN.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75" y="2074863"/>
            <a:ext cx="593725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3" y="2927350"/>
            <a:ext cx="593725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3700463"/>
            <a:ext cx="593725" cy="592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88" y="4468813"/>
            <a:ext cx="592137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256213"/>
            <a:ext cx="593725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2DCF3EF-081E-41D4-ACC8-621EA74F1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9" y="0"/>
            <a:ext cx="92489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2D3F3D-20A4-49F8-818B-43F8B4315588}"/>
              </a:ext>
            </a:extLst>
          </p:cNvPr>
          <p:cNvSpPr txBox="1"/>
          <p:nvPr/>
        </p:nvSpPr>
        <p:spPr>
          <a:xfrm>
            <a:off x="3200400" y="609600"/>
            <a:ext cx="647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</a:rPr>
              <a:t>HƯỚNG DẪN VỀ NHÀ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AE7394-54C8-41C9-A480-5CE5B3E80582}"/>
              </a:ext>
            </a:extLst>
          </p:cNvPr>
          <p:cNvSpPr txBox="1"/>
          <p:nvPr/>
        </p:nvSpPr>
        <p:spPr>
          <a:xfrm>
            <a:off x="685800" y="2590800"/>
            <a:ext cx="76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- </a:t>
            </a:r>
            <a:r>
              <a:rPr lang="en-US" sz="3200" dirty="0" err="1">
                <a:solidFill>
                  <a:srgbClr val="7030A0"/>
                </a:solidFill>
              </a:rPr>
              <a:t>Học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nội</a:t>
            </a:r>
            <a:r>
              <a:rPr lang="en-US" sz="3200" dirty="0">
                <a:solidFill>
                  <a:srgbClr val="7030A0"/>
                </a:solidFill>
              </a:rPr>
              <a:t> dung </a:t>
            </a:r>
            <a:r>
              <a:rPr lang="en-US" sz="3200" dirty="0" err="1">
                <a:solidFill>
                  <a:srgbClr val="7030A0"/>
                </a:solidFill>
              </a:rPr>
              <a:t>bài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học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hôm</a:t>
            </a:r>
            <a:r>
              <a:rPr lang="en-US" sz="3200" dirty="0">
                <a:solidFill>
                  <a:srgbClr val="7030A0"/>
                </a:solidFill>
              </a:rPr>
              <a:t> nay, </a:t>
            </a:r>
            <a:r>
              <a:rPr lang="en-US" sz="3200" dirty="0" err="1">
                <a:solidFill>
                  <a:srgbClr val="7030A0"/>
                </a:solidFill>
              </a:rPr>
              <a:t>hoàn</a:t>
            </a:r>
            <a:r>
              <a:rPr lang="en-US" sz="3200" dirty="0">
                <a:solidFill>
                  <a:srgbClr val="7030A0"/>
                </a:solidFill>
              </a:rPr>
              <a:t> thành </a:t>
            </a:r>
            <a:r>
              <a:rPr lang="en-US" sz="3200" dirty="0" err="1">
                <a:solidFill>
                  <a:srgbClr val="7030A0"/>
                </a:solidFill>
              </a:rPr>
              <a:t>bài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tập</a:t>
            </a:r>
            <a:r>
              <a:rPr lang="en-US" sz="3200" dirty="0">
                <a:solidFill>
                  <a:srgbClr val="7030A0"/>
                </a:solidFill>
              </a:rPr>
              <a:t> 4.1 </a:t>
            </a:r>
            <a:r>
              <a:rPr lang="en-US" sz="3200" dirty="0" err="1">
                <a:solidFill>
                  <a:srgbClr val="7030A0"/>
                </a:solidFill>
              </a:rPr>
              <a:t>và</a:t>
            </a:r>
            <a:r>
              <a:rPr lang="en-US" sz="3200" dirty="0">
                <a:solidFill>
                  <a:srgbClr val="7030A0"/>
                </a:solidFill>
              </a:rPr>
              <a:t> 4.4 </a:t>
            </a:r>
            <a:r>
              <a:rPr lang="en-US" sz="3200" dirty="0" err="1">
                <a:solidFill>
                  <a:srgbClr val="7030A0"/>
                </a:solidFill>
              </a:rPr>
              <a:t>trang</a:t>
            </a:r>
            <a:r>
              <a:rPr lang="en-US" sz="3200" dirty="0">
                <a:solidFill>
                  <a:srgbClr val="7030A0"/>
                </a:solidFill>
              </a:rPr>
              <a:t> 11 </a:t>
            </a:r>
            <a:r>
              <a:rPr lang="en-US" sz="3200" dirty="0" err="1">
                <a:solidFill>
                  <a:srgbClr val="7030A0"/>
                </a:solidFill>
              </a:rPr>
              <a:t>và</a:t>
            </a:r>
            <a:r>
              <a:rPr lang="en-US" sz="3200" dirty="0">
                <a:solidFill>
                  <a:srgbClr val="7030A0"/>
                </a:solidFill>
              </a:rPr>
              <a:t> 12 SBT.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988959-1FA2-485C-A3DA-78B14D52FD23}"/>
              </a:ext>
            </a:extLst>
          </p:cNvPr>
          <p:cNvSpPr txBox="1"/>
          <p:nvPr/>
        </p:nvSpPr>
        <p:spPr>
          <a:xfrm>
            <a:off x="685800" y="3861922"/>
            <a:ext cx="80772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- </a:t>
            </a:r>
            <a:r>
              <a:rPr lang="en-US" sz="3200" dirty="0" err="1">
                <a:solidFill>
                  <a:srgbClr val="7030A0"/>
                </a:solidFill>
              </a:rPr>
              <a:t>Chuẩn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bị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cho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tiết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học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tiếp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theo</a:t>
            </a:r>
            <a:r>
              <a:rPr lang="en-US" sz="3200" dirty="0">
                <a:solidFill>
                  <a:srgbClr val="7030A0"/>
                </a:solidFill>
              </a:rPr>
              <a:t> : </a:t>
            </a:r>
            <a:r>
              <a:rPr lang="en-US" sz="3200" dirty="0" err="1">
                <a:solidFill>
                  <a:srgbClr val="7030A0"/>
                </a:solidFill>
              </a:rPr>
              <a:t>Đọc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và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tìm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hiểu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mục</a:t>
            </a:r>
            <a:r>
              <a:rPr lang="en-US" sz="3200" dirty="0">
                <a:solidFill>
                  <a:srgbClr val="7030A0"/>
                </a:solidFill>
              </a:rPr>
              <a:t> IV. </a:t>
            </a:r>
            <a:r>
              <a:rPr lang="en-US" sz="3200" dirty="0" err="1">
                <a:solidFill>
                  <a:srgbClr val="7030A0"/>
                </a:solidFill>
              </a:rPr>
              <a:t>Đo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nhiệt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độ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cơ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thể</a:t>
            </a:r>
            <a:r>
              <a:rPr lang="en-US" sz="3200" dirty="0">
                <a:solidFill>
                  <a:srgbClr val="7030A0"/>
                </a:solidFill>
              </a:rPr>
              <a:t> -  </a:t>
            </a:r>
            <a:r>
              <a:rPr lang="en-US" sz="3200" dirty="0" err="1">
                <a:solidFill>
                  <a:srgbClr val="7030A0"/>
                </a:solidFill>
              </a:rPr>
              <a:t>trang</a:t>
            </a:r>
            <a:r>
              <a:rPr lang="en-US" sz="3200" dirty="0">
                <a:solidFill>
                  <a:srgbClr val="7030A0"/>
                </a:solidFill>
              </a:rPr>
              <a:t> 28 SGK. </a:t>
            </a:r>
            <a:r>
              <a:rPr lang="en-US" sz="3200" dirty="0" err="1">
                <a:solidFill>
                  <a:srgbClr val="7030A0"/>
                </a:solidFill>
              </a:rPr>
              <a:t>Từ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đó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trả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lời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câu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hỏi</a:t>
            </a:r>
            <a:r>
              <a:rPr lang="en-US" sz="3200" dirty="0">
                <a:solidFill>
                  <a:srgbClr val="7030A0"/>
                </a:solidFill>
              </a:rPr>
              <a:t> : </a:t>
            </a:r>
            <a:r>
              <a:rPr lang="en-US" sz="3200" dirty="0" err="1">
                <a:solidFill>
                  <a:srgbClr val="7030A0"/>
                </a:solidFill>
              </a:rPr>
              <a:t>Cách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đo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nhiệt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độ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cơ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thể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bằng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nhiệt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kế</a:t>
            </a:r>
            <a:r>
              <a:rPr lang="en-US" sz="3200" dirty="0">
                <a:solidFill>
                  <a:srgbClr val="7030A0"/>
                </a:solidFill>
              </a:rPr>
              <a:t> y </a:t>
            </a:r>
            <a:r>
              <a:rPr lang="en-US" sz="3200" dirty="0" err="1">
                <a:solidFill>
                  <a:srgbClr val="7030A0"/>
                </a:solidFill>
              </a:rPr>
              <a:t>tế</a:t>
            </a:r>
            <a:r>
              <a:rPr lang="en-US" sz="3200" dirty="0">
                <a:solidFill>
                  <a:srgbClr val="7030A0"/>
                </a:solidFill>
              </a:rPr>
              <a:t>?</a:t>
            </a:r>
            <a:endParaRPr lang="en-US" dirty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rgbClr val="7030A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835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Box 1"/>
          <p:cNvSpPr txBox="1">
            <a:spLocks noChangeArrowheads="1"/>
          </p:cNvSpPr>
          <p:nvPr/>
        </p:nvSpPr>
        <p:spPr bwMode="auto">
          <a:xfrm>
            <a:off x="-1447800" y="1042987"/>
            <a:ext cx="7712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FF00"/>
                </a:solidFill>
                <a:cs typeface="Times New Roman" pitchFamily="18" charset="0"/>
              </a:rPr>
              <a:t>IV. ĐO NHIỆT ĐỘ CƠ THỂ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71678FC3-4A43-4570-9771-E1B3A8893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" y="864"/>
            <a:ext cx="87630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5000" b="1" dirty="0" err="1">
                <a:solidFill>
                  <a:srgbClr val="FFFF00"/>
                </a:solidFill>
                <a:latin typeface="+mj-lt"/>
              </a:rPr>
              <a:t>Bài</a:t>
            </a:r>
            <a:r>
              <a:rPr lang="en-US" altLang="en-US" sz="5000" b="1" dirty="0">
                <a:solidFill>
                  <a:srgbClr val="FFFF00"/>
                </a:solidFill>
                <a:latin typeface="+mj-lt"/>
              </a:rPr>
              <a:t> 4: ĐO NHIỆT ĐỘ (</a:t>
            </a:r>
            <a:r>
              <a:rPr lang="en-US" altLang="en-US" sz="5000" b="1" dirty="0" err="1">
                <a:solidFill>
                  <a:srgbClr val="FFFF00"/>
                </a:solidFill>
                <a:latin typeface="+mj-lt"/>
              </a:rPr>
              <a:t>tiết</a:t>
            </a:r>
            <a:r>
              <a:rPr lang="en-US" altLang="en-US" sz="5000" b="1" dirty="0">
                <a:solidFill>
                  <a:srgbClr val="FFFF00"/>
                </a:solidFill>
                <a:latin typeface="+mj-lt"/>
              </a:rPr>
              <a:t> 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200B0-90D0-42E0-9B99-E3BC05B9F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93"/>
            <a:ext cx="923679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1E31D6-A5AE-4B89-B4A6-D5C9993E8DCC}"/>
              </a:ext>
            </a:extLst>
          </p:cNvPr>
          <p:cNvSpPr txBox="1"/>
          <p:nvPr/>
        </p:nvSpPr>
        <p:spPr>
          <a:xfrm>
            <a:off x="1295400" y="536647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</a:rPr>
              <a:t>Dùng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nhiệt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kế</a:t>
            </a:r>
            <a:r>
              <a:rPr lang="en-US" sz="2800" dirty="0">
                <a:solidFill>
                  <a:srgbClr val="C00000"/>
                </a:solidFill>
              </a:rPr>
              <a:t> y </a:t>
            </a:r>
            <a:r>
              <a:rPr lang="en-US" sz="2800" dirty="0" err="1">
                <a:solidFill>
                  <a:srgbClr val="C00000"/>
                </a:solidFill>
              </a:rPr>
              <a:t>tế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đo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nhiệt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độ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cơ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thể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như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thế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nào</a:t>
            </a:r>
            <a:r>
              <a:rPr lang="en-US" sz="2800" dirty="0">
                <a:solidFill>
                  <a:srgbClr val="C00000"/>
                </a:solidFill>
              </a:rPr>
              <a:t>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B110B2-7861-4A91-9199-AE89BDD8E94B}"/>
              </a:ext>
            </a:extLst>
          </p:cNvPr>
          <p:cNvSpPr txBox="1"/>
          <p:nvPr/>
        </p:nvSpPr>
        <p:spPr>
          <a:xfrm>
            <a:off x="609600" y="1121875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</a:rPr>
              <a:t>Sắp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xếp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các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bước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sử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dụng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nhiệt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kế</a:t>
            </a:r>
            <a:r>
              <a:rPr lang="en-US" sz="2800" b="1" dirty="0">
                <a:solidFill>
                  <a:srgbClr val="0070C0"/>
                </a:solidFill>
              </a:rPr>
              <a:t> y </a:t>
            </a:r>
            <a:r>
              <a:rPr lang="en-US" sz="2800" b="1" dirty="0" err="1">
                <a:solidFill>
                  <a:srgbClr val="0070C0"/>
                </a:solidFill>
              </a:rPr>
              <a:t>tế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thủy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ngân</a:t>
            </a:r>
            <a:r>
              <a:rPr lang="en-US" dirty="0"/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2825B3-918B-482E-ADB9-7D7EFC0993D6}"/>
              </a:ext>
            </a:extLst>
          </p:cNvPr>
          <p:cNvSpPr txBox="1"/>
          <p:nvPr/>
        </p:nvSpPr>
        <p:spPr>
          <a:xfrm>
            <a:off x="304800" y="1810099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Bước</a:t>
            </a:r>
            <a:r>
              <a:rPr lang="en-US" sz="2400" dirty="0"/>
              <a:t>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11A20-8507-485D-A0F6-77F0DBA54730}"/>
              </a:ext>
            </a:extLst>
          </p:cNvPr>
          <p:cNvSpPr txBox="1"/>
          <p:nvPr/>
        </p:nvSpPr>
        <p:spPr>
          <a:xfrm>
            <a:off x="381000" y="2960442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Bước</a:t>
            </a:r>
            <a:r>
              <a:rPr lang="en-US" sz="2400" dirty="0"/>
              <a:t>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DF0704-A761-43EA-BCDB-667DBE937B0E}"/>
              </a:ext>
            </a:extLst>
          </p:cNvPr>
          <p:cNvSpPr txBox="1"/>
          <p:nvPr/>
        </p:nvSpPr>
        <p:spPr>
          <a:xfrm>
            <a:off x="353085" y="421601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Bước</a:t>
            </a:r>
            <a:r>
              <a:rPr lang="en-US" sz="2400" dirty="0"/>
              <a:t>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4E90C-5D53-4111-B464-4AAA6A83FC2E}"/>
              </a:ext>
            </a:extLst>
          </p:cNvPr>
          <p:cNvSpPr txBox="1"/>
          <p:nvPr/>
        </p:nvSpPr>
        <p:spPr>
          <a:xfrm>
            <a:off x="353085" y="5597186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Bước</a:t>
            </a:r>
            <a:r>
              <a:rPr lang="en-US" sz="2400" dirty="0"/>
              <a:t>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BA11CD-597E-4250-91CA-62320092CC90}"/>
              </a:ext>
            </a:extLst>
          </p:cNvPr>
          <p:cNvSpPr txBox="1"/>
          <p:nvPr/>
        </p:nvSpPr>
        <p:spPr>
          <a:xfrm>
            <a:off x="2209800" y="1891065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Chờ</a:t>
            </a:r>
            <a:r>
              <a:rPr lang="en-US" sz="2400" dirty="0"/>
              <a:t> </a:t>
            </a:r>
            <a:r>
              <a:rPr lang="en-US" sz="2400" dirty="0" err="1"/>
              <a:t>khoảng</a:t>
            </a:r>
            <a:r>
              <a:rPr lang="en-US" sz="2400" dirty="0"/>
              <a:t> 3 </a:t>
            </a:r>
            <a:r>
              <a:rPr lang="en-US" sz="2400" dirty="0" err="1"/>
              <a:t>phút</a:t>
            </a:r>
            <a:r>
              <a:rPr lang="en-US" sz="2400" dirty="0"/>
              <a:t>,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sz="2400" dirty="0"/>
              <a:t> ra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đọc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độ</a:t>
            </a:r>
            <a:r>
              <a:rPr lang="en-US" sz="24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C0C108-4D86-44DB-9BD0-256BFE866BAD}"/>
              </a:ext>
            </a:extLst>
          </p:cNvPr>
          <p:cNvSpPr txBox="1"/>
          <p:nvPr/>
        </p:nvSpPr>
        <p:spPr>
          <a:xfrm>
            <a:off x="2212818" y="2954424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Vẩy</a:t>
            </a:r>
            <a:r>
              <a:rPr lang="en-US" sz="2400" dirty="0"/>
              <a:t> </a:t>
            </a:r>
            <a:r>
              <a:rPr lang="en-US" sz="2400" dirty="0" err="1"/>
              <a:t>mạnh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thủy</a:t>
            </a:r>
            <a:r>
              <a:rPr lang="en-US" sz="2400" dirty="0"/>
              <a:t> </a:t>
            </a:r>
            <a:r>
              <a:rPr lang="en-US" sz="2400" dirty="0" err="1"/>
              <a:t>ngân</a:t>
            </a:r>
            <a:r>
              <a:rPr lang="en-US" sz="2400" dirty="0"/>
              <a:t> </a:t>
            </a:r>
            <a:r>
              <a:rPr lang="en-US" sz="2400" dirty="0" err="1"/>
              <a:t>bên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tụt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vạch</a:t>
            </a:r>
            <a:r>
              <a:rPr lang="en-US" sz="2400" dirty="0"/>
              <a:t> </a:t>
            </a:r>
            <a:r>
              <a:rPr lang="en-US" sz="2400" dirty="0" err="1"/>
              <a:t>thấp</a:t>
            </a:r>
            <a:r>
              <a:rPr lang="en-US" sz="2400" dirty="0"/>
              <a:t> </a:t>
            </a:r>
            <a:r>
              <a:rPr lang="en-US" sz="2400" dirty="0" err="1"/>
              <a:t>nhất</a:t>
            </a:r>
            <a:r>
              <a:rPr lang="en-US" sz="240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CF3F1-99E2-4323-B00D-030A436FFCC9}"/>
              </a:ext>
            </a:extLst>
          </p:cNvPr>
          <p:cNvSpPr txBox="1"/>
          <p:nvPr/>
        </p:nvSpPr>
        <p:spPr>
          <a:xfrm>
            <a:off x="2247900" y="4110785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Dùng</a:t>
            </a:r>
            <a:r>
              <a:rPr lang="en-US" sz="2400" dirty="0"/>
              <a:t> </a:t>
            </a:r>
            <a:r>
              <a:rPr lang="en-US" sz="2400" dirty="0" err="1"/>
              <a:t>bông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cồn</a:t>
            </a:r>
            <a:r>
              <a:rPr lang="en-US" sz="2400" dirty="0"/>
              <a:t> y </a:t>
            </a:r>
            <a:r>
              <a:rPr lang="en-US" sz="2400" dirty="0" err="1"/>
              <a:t>tế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sạch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sz="2400" dirty="0"/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DC094B-3E3B-4661-918D-F5B6DECB02E6}"/>
              </a:ext>
            </a:extLst>
          </p:cNvPr>
          <p:cNvSpPr txBox="1"/>
          <p:nvPr/>
        </p:nvSpPr>
        <p:spPr>
          <a:xfrm>
            <a:off x="2244505" y="5490356"/>
            <a:ext cx="5143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Đặt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nách</a:t>
            </a:r>
            <a:r>
              <a:rPr lang="en-US" sz="2400" dirty="0"/>
              <a:t>, </a:t>
            </a:r>
            <a:r>
              <a:rPr lang="en-US" sz="2400" dirty="0" err="1"/>
              <a:t>kẹp</a:t>
            </a:r>
            <a:r>
              <a:rPr lang="en-US" sz="2400" dirty="0"/>
              <a:t> </a:t>
            </a:r>
            <a:r>
              <a:rPr lang="en-US" sz="2400" dirty="0" err="1"/>
              <a:t>cánh</a:t>
            </a:r>
            <a:r>
              <a:rPr lang="en-US" sz="2400" dirty="0"/>
              <a:t> </a:t>
            </a:r>
            <a:r>
              <a:rPr lang="en-US" sz="2400" dirty="0" err="1"/>
              <a:t>tay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giữ</a:t>
            </a:r>
            <a:r>
              <a:rPr lang="en-US" sz="2400" dirty="0"/>
              <a:t> </a:t>
            </a:r>
            <a:r>
              <a:rPr lang="en-US" sz="2400" dirty="0" err="1"/>
              <a:t>nhiệt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128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C5347F-B363-4260-A6D0-A2EF3C0E8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228600"/>
            <a:ext cx="2023872" cy="640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1F9290-3A79-411C-B468-0973F5189A93}"/>
              </a:ext>
            </a:extLst>
          </p:cNvPr>
          <p:cNvSpPr txBox="1"/>
          <p:nvPr/>
        </p:nvSpPr>
        <p:spPr>
          <a:xfrm>
            <a:off x="381000" y="381000"/>
            <a:ext cx="5986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FF00"/>
                </a:solidFill>
              </a:rPr>
              <a:t>Ngày</a:t>
            </a:r>
            <a:r>
              <a:rPr lang="en-US" sz="3600" dirty="0">
                <a:solidFill>
                  <a:srgbClr val="FFFF00"/>
                </a:solidFill>
              </a:rPr>
              <a:t> nay, </a:t>
            </a:r>
            <a:r>
              <a:rPr lang="en-US" sz="3600" dirty="0" err="1">
                <a:solidFill>
                  <a:srgbClr val="FFFF00"/>
                </a:solidFill>
              </a:rPr>
              <a:t>người</a:t>
            </a:r>
            <a:r>
              <a:rPr lang="en-US" sz="3600" dirty="0">
                <a:solidFill>
                  <a:srgbClr val="FFFF00"/>
                </a:solidFill>
              </a:rPr>
              <a:t> ta </a:t>
            </a:r>
            <a:r>
              <a:rPr lang="en-US" sz="3600" dirty="0" err="1">
                <a:solidFill>
                  <a:srgbClr val="FFFF00"/>
                </a:solidFill>
              </a:rPr>
              <a:t>còn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dùng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nhiệt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kế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điện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tử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để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đo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nhiệt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độ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cơ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thể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 err="1">
                <a:solidFill>
                  <a:srgbClr val="FFFF00"/>
                </a:solidFill>
              </a:rPr>
              <a:t>người</a:t>
            </a:r>
            <a:r>
              <a:rPr lang="en-US" sz="36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042978-44DC-45C8-AC21-7E75DDA4B187}"/>
              </a:ext>
            </a:extLst>
          </p:cNvPr>
          <p:cNvSpPr txBox="1"/>
          <p:nvPr/>
        </p:nvSpPr>
        <p:spPr>
          <a:xfrm>
            <a:off x="958914" y="2362200"/>
            <a:ext cx="4343400" cy="15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028" name="Picture 4" descr="Review 10 Nhiệt Kế Điện Tử Tốt Nhất Hiện Nay Bởi Nhà Thuốc Uy Tín Gần 35 Năm">
            <a:extLst>
              <a:ext uri="{FF2B5EF4-FFF2-40B4-BE49-F238E27FC236}">
                <a16:creationId xmlns:a16="http://schemas.microsoft.com/office/drawing/2014/main" id="{FD17661C-9E58-4A41-A4AC-665B085FF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64" y="2416521"/>
            <a:ext cx="28575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iệt kế điện tử đo tai trán Beurer FT65 độ chính xác cao">
            <a:extLst>
              <a:ext uri="{FF2B5EF4-FFF2-40B4-BE49-F238E27FC236}">
                <a16:creationId xmlns:a16="http://schemas.microsoft.com/office/drawing/2014/main" id="{348F46FF-B2E1-443A-9379-B78531961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10" y="2416521"/>
            <a:ext cx="3507486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69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B83B8D-5D46-4C97-8E7E-526BEF5EAFF7}"/>
              </a:ext>
            </a:extLst>
          </p:cNvPr>
          <p:cNvSpPr txBox="1"/>
          <p:nvPr/>
        </p:nvSpPr>
        <p:spPr>
          <a:xfrm>
            <a:off x="304800" y="3810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FF00"/>
                </a:solidFill>
              </a:rPr>
              <a:t>Có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một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số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chất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có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đặc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điểm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đổi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màu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theo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nhiệt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độ</a:t>
            </a:r>
            <a:r>
              <a:rPr lang="en-US" sz="4000" dirty="0">
                <a:solidFill>
                  <a:srgbClr val="FFFF00"/>
                </a:solidFill>
              </a:rPr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12F46E-6820-4F3D-A48F-85274CAEF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62200"/>
            <a:ext cx="4585580" cy="42765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B1B88C-197D-4183-B121-D574874A7A43}"/>
              </a:ext>
            </a:extLst>
          </p:cNvPr>
          <p:cNvSpPr txBox="1"/>
          <p:nvPr/>
        </p:nvSpPr>
        <p:spPr>
          <a:xfrm>
            <a:off x="762000" y="2362200"/>
            <a:ext cx="350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NHIỆT KẾ ĐỔI MÀU</a:t>
            </a:r>
          </a:p>
        </p:txBody>
      </p:sp>
    </p:spTree>
    <p:extLst>
      <p:ext uri="{BB962C8B-B14F-4D97-AF65-F5344CB8AC3E}">
        <p14:creationId xmlns:p14="http://schemas.microsoft.com/office/powerpoint/2010/main" val="310383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14857A-4843-4EB8-AD99-2051B28B93DF}"/>
              </a:ext>
            </a:extLst>
          </p:cNvPr>
          <p:cNvSpPr txBox="1"/>
          <p:nvPr/>
        </p:nvSpPr>
        <p:spPr>
          <a:xfrm>
            <a:off x="3276600" y="762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MỞ ĐẦU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0A6936-8417-4E74-8776-F08303CDD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6" y="722531"/>
            <a:ext cx="8957388" cy="60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5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72FED7-A21B-45CC-BE4B-7631064AB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90" y="76200"/>
            <a:ext cx="9188689" cy="6705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56C46D-645B-4CDA-8881-6E5010FB5349}"/>
              </a:ext>
            </a:extLst>
          </p:cNvPr>
          <p:cNvSpPr txBox="1"/>
          <p:nvPr/>
        </p:nvSpPr>
        <p:spPr>
          <a:xfrm>
            <a:off x="1143000" y="914221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Hãy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biết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cách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đặt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mắt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nhìn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và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đọc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đúng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số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chỉ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của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nhiệt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kế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Picture 2" descr="Xem ảnh nguồn">
            <a:extLst>
              <a:ext uri="{FF2B5EF4-FFF2-40B4-BE49-F238E27FC236}">
                <a16:creationId xmlns:a16="http://schemas.microsoft.com/office/drawing/2014/main" id="{CC65A234-4E98-4181-B6A9-8A4EED9FA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170002"/>
            <a:ext cx="89154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2F8EB0-4823-4CD6-8A40-AAC0F5BE50D0}"/>
              </a:ext>
            </a:extLst>
          </p:cNvPr>
          <p:cNvSpPr txBox="1"/>
          <p:nvPr/>
        </p:nvSpPr>
        <p:spPr>
          <a:xfrm>
            <a:off x="2895600" y="58848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15261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81B9D0-A782-46B5-9D11-1F309EDC5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9144000" cy="698526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2F3B14C-3918-4E82-96C9-D96075E68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00250" y="914400"/>
            <a:ext cx="51435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8EA6AE-AE3C-4064-8D67-C2E0ADFFCD57}"/>
              </a:ext>
            </a:extLst>
          </p:cNvPr>
          <p:cNvSpPr txBox="1"/>
          <p:nvPr/>
        </p:nvSpPr>
        <p:spPr>
          <a:xfrm>
            <a:off x="990600" y="1896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Hãy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biết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cách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đặt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mắt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nhìn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và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đọc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đúng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số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chỉ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của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nhiệt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kế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0140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D7B753-BB2E-4B0B-BA2E-C4BCF97F7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0"/>
            <a:ext cx="9220200" cy="6858000"/>
          </a:xfrm>
          <a:prstGeom prst="rect">
            <a:avLst/>
          </a:prstGeom>
        </p:spPr>
      </p:pic>
      <p:pic>
        <p:nvPicPr>
          <p:cNvPr id="4098" name="Picture 2" descr="Xem ảnh nguồn">
            <a:extLst>
              <a:ext uri="{FF2B5EF4-FFF2-40B4-BE49-F238E27FC236}">
                <a16:creationId xmlns:a16="http://schemas.microsoft.com/office/drawing/2014/main" id="{9640CD24-D220-49B2-B51F-FE0B18F69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57529"/>
            <a:ext cx="6705600" cy="398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83846B-EED2-4ABB-B9AF-35B75570ABB3}"/>
              </a:ext>
            </a:extLst>
          </p:cNvPr>
          <p:cNvSpPr txBox="1"/>
          <p:nvPr/>
        </p:nvSpPr>
        <p:spPr>
          <a:xfrm>
            <a:off x="762000" y="2286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Hãy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biết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cách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đặt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mắt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nhìn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và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đọc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đúng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số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chỉ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của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nhiệt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kế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9576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D90B47-70FD-4533-B8C9-64231D4DB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22361"/>
          </a:xfrm>
          <a:prstGeom prst="rect">
            <a:avLst/>
          </a:prstGeom>
        </p:spPr>
      </p:pic>
      <p:pic>
        <p:nvPicPr>
          <p:cNvPr id="5122" name="Picture 2" descr="Xem ảnh nguồn">
            <a:extLst>
              <a:ext uri="{FF2B5EF4-FFF2-40B4-BE49-F238E27FC236}">
                <a16:creationId xmlns:a16="http://schemas.microsoft.com/office/drawing/2014/main" id="{F1A9C026-5EEB-414C-988B-C27D2A3CD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438400"/>
            <a:ext cx="64770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40ECF6-4FD3-44DE-8E8F-5278DBF5FDB8}"/>
              </a:ext>
            </a:extLst>
          </p:cNvPr>
          <p:cNvSpPr txBox="1"/>
          <p:nvPr/>
        </p:nvSpPr>
        <p:spPr>
          <a:xfrm>
            <a:off x="2819400" y="7620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LUYỆN TẬP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D31490-C39D-4C43-8595-E80DCB8D8CE6}"/>
              </a:ext>
            </a:extLst>
          </p:cNvPr>
          <p:cNvSpPr txBox="1"/>
          <p:nvPr/>
        </p:nvSpPr>
        <p:spPr>
          <a:xfrm>
            <a:off x="983055" y="1240334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Hãy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biết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cách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đọc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đúng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số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chỉ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của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nhiệt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kế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0220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Xem ảnh nguồn">
            <a:extLst>
              <a:ext uri="{FF2B5EF4-FFF2-40B4-BE49-F238E27FC236}">
                <a16:creationId xmlns:a16="http://schemas.microsoft.com/office/drawing/2014/main" id="{7E7B7018-7E6C-402C-B4F0-3D6163E96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43" y="0"/>
            <a:ext cx="925431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6A9FA8-2490-42BA-8460-2C2711F8AC50}"/>
              </a:ext>
            </a:extLst>
          </p:cNvPr>
          <p:cNvSpPr txBox="1"/>
          <p:nvPr/>
        </p:nvSpPr>
        <p:spPr>
          <a:xfrm>
            <a:off x="2895600" y="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LUYỆN TẬP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DCA277-5BB3-4EDF-9BC2-79B3163FC839}"/>
              </a:ext>
            </a:extLst>
          </p:cNvPr>
          <p:cNvSpPr txBox="1"/>
          <p:nvPr/>
        </p:nvSpPr>
        <p:spPr>
          <a:xfrm>
            <a:off x="1600200" y="914400"/>
            <a:ext cx="7086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Câu</a:t>
            </a:r>
            <a:r>
              <a:rPr lang="en-US" sz="2800" b="1" dirty="0">
                <a:solidFill>
                  <a:srgbClr val="7030A0"/>
                </a:solidFill>
              </a:rPr>
              <a:t> 1. </a:t>
            </a:r>
            <a:r>
              <a:rPr lang="en-US" sz="2800" b="1" dirty="0" err="1">
                <a:solidFill>
                  <a:srgbClr val="7030A0"/>
                </a:solidFill>
              </a:rPr>
              <a:t>Nhiệt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kế</a:t>
            </a:r>
            <a:r>
              <a:rPr lang="en-US" sz="2800" b="1" dirty="0">
                <a:solidFill>
                  <a:srgbClr val="7030A0"/>
                </a:solidFill>
              </a:rPr>
              <a:t> y </a:t>
            </a:r>
            <a:r>
              <a:rPr lang="en-US" sz="2800" b="1" dirty="0" err="1">
                <a:solidFill>
                  <a:srgbClr val="7030A0"/>
                </a:solidFill>
              </a:rPr>
              <a:t>tế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có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tác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dụng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để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làm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gì</a:t>
            </a:r>
            <a:r>
              <a:rPr lang="en-US" sz="2800" b="1" dirty="0">
                <a:solidFill>
                  <a:srgbClr val="7030A0"/>
                </a:solidFill>
              </a:rPr>
              <a:t>?</a:t>
            </a:r>
          </a:p>
          <a:p>
            <a:r>
              <a:rPr lang="en-US" sz="2800" dirty="0">
                <a:solidFill>
                  <a:srgbClr val="7030A0"/>
                </a:solidFill>
              </a:rPr>
              <a:t>   A. </a:t>
            </a:r>
            <a:r>
              <a:rPr lang="en-US" sz="2800" dirty="0" err="1">
                <a:solidFill>
                  <a:srgbClr val="7030A0"/>
                </a:solidFill>
              </a:rPr>
              <a:t>Đo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nhiệt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độ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trong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các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thí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nghiệm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r>
              <a:rPr lang="en-US" sz="2800" dirty="0">
                <a:solidFill>
                  <a:srgbClr val="7030A0"/>
                </a:solidFill>
              </a:rPr>
              <a:t>   B. </a:t>
            </a:r>
            <a:r>
              <a:rPr lang="en-US" sz="2800" dirty="0" err="1">
                <a:solidFill>
                  <a:srgbClr val="7030A0"/>
                </a:solidFill>
              </a:rPr>
              <a:t>Đo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nhiệt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độ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cơ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thể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người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r>
              <a:rPr lang="en-US" sz="2800" dirty="0">
                <a:solidFill>
                  <a:srgbClr val="7030A0"/>
                </a:solidFill>
              </a:rPr>
              <a:t>   C. </a:t>
            </a:r>
            <a:r>
              <a:rPr lang="en-US" sz="2800" dirty="0" err="1">
                <a:solidFill>
                  <a:srgbClr val="7030A0"/>
                </a:solidFill>
              </a:rPr>
              <a:t>Đo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nhiệt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độ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không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khí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r>
              <a:rPr lang="en-US" sz="2800" dirty="0">
                <a:solidFill>
                  <a:srgbClr val="7030A0"/>
                </a:solidFill>
              </a:rPr>
              <a:t>   D. </a:t>
            </a:r>
            <a:r>
              <a:rPr lang="en-US" sz="2800" dirty="0" err="1">
                <a:solidFill>
                  <a:srgbClr val="7030A0"/>
                </a:solidFill>
              </a:rPr>
              <a:t>Đo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các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nhiệt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độ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âm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AE675-2849-4513-9BC9-EBD3F2DDA6CE}"/>
              </a:ext>
            </a:extLst>
          </p:cNvPr>
          <p:cNvSpPr txBox="1"/>
          <p:nvPr/>
        </p:nvSpPr>
        <p:spPr>
          <a:xfrm>
            <a:off x="2895600" y="3048000"/>
            <a:ext cx="5486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Câu</a:t>
            </a:r>
            <a:r>
              <a:rPr lang="en-US" sz="2800" b="1" dirty="0">
                <a:solidFill>
                  <a:srgbClr val="7030A0"/>
                </a:solidFill>
              </a:rPr>
              <a:t> 2. </a:t>
            </a:r>
            <a:r>
              <a:rPr lang="en-US" sz="2800" b="1" dirty="0" err="1">
                <a:solidFill>
                  <a:srgbClr val="7030A0"/>
                </a:solidFill>
              </a:rPr>
              <a:t>Cần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sử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dụng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loại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nhiệt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kế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nào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để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đo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nhiệt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độ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của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không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khí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quanh</a:t>
            </a:r>
            <a:r>
              <a:rPr lang="en-US" sz="2800" b="1" dirty="0">
                <a:solidFill>
                  <a:srgbClr val="7030A0"/>
                </a:solidFill>
              </a:rPr>
              <a:t> ta ?</a:t>
            </a:r>
          </a:p>
          <a:p>
            <a:r>
              <a:rPr lang="en-US" sz="2800" dirty="0">
                <a:solidFill>
                  <a:srgbClr val="7030A0"/>
                </a:solidFill>
              </a:rPr>
              <a:t>A. </a:t>
            </a:r>
            <a:r>
              <a:rPr lang="en-US" sz="2800" dirty="0" err="1">
                <a:solidFill>
                  <a:srgbClr val="7030A0"/>
                </a:solidFill>
              </a:rPr>
              <a:t>Nhiệt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kế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thủy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ngân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r>
              <a:rPr lang="en-US" sz="2800" dirty="0">
                <a:solidFill>
                  <a:srgbClr val="7030A0"/>
                </a:solidFill>
              </a:rPr>
              <a:t>B. </a:t>
            </a:r>
            <a:r>
              <a:rPr lang="en-US" sz="2800" dirty="0" err="1">
                <a:solidFill>
                  <a:srgbClr val="7030A0"/>
                </a:solidFill>
              </a:rPr>
              <a:t>Nhiệt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kế</a:t>
            </a:r>
            <a:r>
              <a:rPr lang="en-US" sz="2800" dirty="0">
                <a:solidFill>
                  <a:srgbClr val="7030A0"/>
                </a:solidFill>
              </a:rPr>
              <a:t> y </a:t>
            </a:r>
            <a:r>
              <a:rPr lang="en-US" sz="2800" dirty="0" err="1">
                <a:solidFill>
                  <a:srgbClr val="7030A0"/>
                </a:solidFill>
              </a:rPr>
              <a:t>tế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r>
              <a:rPr lang="en-US" sz="2800" dirty="0">
                <a:solidFill>
                  <a:srgbClr val="7030A0"/>
                </a:solidFill>
              </a:rPr>
              <a:t>C. </a:t>
            </a:r>
            <a:r>
              <a:rPr lang="en-US" sz="2800" dirty="0" err="1">
                <a:solidFill>
                  <a:srgbClr val="7030A0"/>
                </a:solidFill>
              </a:rPr>
              <a:t>Nhiệt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kế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điện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tử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r>
              <a:rPr lang="en-US" sz="2800" dirty="0">
                <a:solidFill>
                  <a:srgbClr val="7030A0"/>
                </a:solidFill>
              </a:rPr>
              <a:t>D. </a:t>
            </a:r>
            <a:r>
              <a:rPr lang="en-US" sz="2800" dirty="0" err="1">
                <a:solidFill>
                  <a:srgbClr val="7030A0"/>
                </a:solidFill>
              </a:rPr>
              <a:t>Nhiệt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kế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rượu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413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0C6082-A9E5-43C2-95DB-472070009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" y="0"/>
            <a:ext cx="9199076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9D4EFD-E50A-4B1C-84C1-CBCEF02A1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" y="0"/>
            <a:ext cx="9128910" cy="41005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C08F66-76CE-4269-AB8B-A8918BFBF803}"/>
              </a:ext>
            </a:extLst>
          </p:cNvPr>
          <p:cNvSpPr txBox="1"/>
          <p:nvPr/>
        </p:nvSpPr>
        <p:spPr>
          <a:xfrm>
            <a:off x="76200" y="4343400"/>
            <a:ext cx="6172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Giá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trị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nhiệt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độ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đo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được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theo</a:t>
            </a:r>
            <a:r>
              <a:rPr lang="en-US" sz="2800" b="1" dirty="0">
                <a:solidFill>
                  <a:srgbClr val="7030A0"/>
                </a:solidFill>
              </a:rPr>
              <a:t> thang </a:t>
            </a:r>
            <a:r>
              <a:rPr lang="en-US" sz="2800" b="1" dirty="0" err="1">
                <a:solidFill>
                  <a:srgbClr val="7030A0"/>
                </a:solidFill>
              </a:rPr>
              <a:t>nhiệt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độ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Kenvin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là</a:t>
            </a:r>
            <a:r>
              <a:rPr lang="en-US" sz="2800" b="1" dirty="0">
                <a:solidFill>
                  <a:srgbClr val="7030A0"/>
                </a:solidFill>
              </a:rPr>
              <a:t> 293K. </a:t>
            </a:r>
            <a:r>
              <a:rPr lang="en-US" sz="2800" b="1" dirty="0" err="1">
                <a:solidFill>
                  <a:srgbClr val="7030A0"/>
                </a:solidFill>
              </a:rPr>
              <a:t>Hỏi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theo</a:t>
            </a:r>
            <a:r>
              <a:rPr lang="en-US" sz="2800" b="1" dirty="0">
                <a:solidFill>
                  <a:srgbClr val="7030A0"/>
                </a:solidFill>
              </a:rPr>
              <a:t> thang </a:t>
            </a:r>
            <a:r>
              <a:rPr lang="en-US" sz="2800" b="1" dirty="0" err="1">
                <a:solidFill>
                  <a:srgbClr val="7030A0"/>
                </a:solidFill>
              </a:rPr>
              <a:t>nhiệt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độ</a:t>
            </a:r>
            <a:r>
              <a:rPr lang="en-US" sz="2800" b="1" dirty="0">
                <a:solidFill>
                  <a:srgbClr val="7030A0"/>
                </a:solidFill>
              </a:rPr>
              <a:t> Xen-xi-</a:t>
            </a:r>
            <a:r>
              <a:rPr lang="en-US" sz="2800" b="1" dirty="0" err="1">
                <a:solidFill>
                  <a:srgbClr val="7030A0"/>
                </a:solidFill>
              </a:rPr>
              <a:t>ớt</a:t>
            </a:r>
            <a:r>
              <a:rPr lang="en-US" sz="2800" b="1" dirty="0">
                <a:solidFill>
                  <a:srgbClr val="7030A0"/>
                </a:solidFill>
              </a:rPr>
              <a:t>, </a:t>
            </a:r>
            <a:r>
              <a:rPr lang="en-US" sz="2800" b="1" dirty="0" err="1">
                <a:solidFill>
                  <a:srgbClr val="7030A0"/>
                </a:solidFill>
              </a:rPr>
              <a:t>nhiệt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độ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đó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có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giá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trị</a:t>
            </a:r>
            <a:r>
              <a:rPr lang="en-US" sz="2800" b="1" dirty="0">
                <a:solidFill>
                  <a:srgbClr val="7030A0"/>
                </a:solidFill>
              </a:rPr>
              <a:t> bao </a:t>
            </a:r>
            <a:r>
              <a:rPr lang="en-US" sz="2800" b="1" dirty="0" err="1">
                <a:solidFill>
                  <a:srgbClr val="7030A0"/>
                </a:solidFill>
              </a:rPr>
              <a:t>nhiêu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baseline="30000" dirty="0">
                <a:solidFill>
                  <a:srgbClr val="7030A0"/>
                </a:solidFill>
              </a:rPr>
              <a:t>0</a:t>
            </a:r>
            <a:r>
              <a:rPr lang="en-US" sz="2800" b="1" dirty="0">
                <a:solidFill>
                  <a:srgbClr val="7030A0"/>
                </a:solidFill>
              </a:rPr>
              <a:t>C ? </a:t>
            </a:r>
          </a:p>
        </p:txBody>
      </p:sp>
    </p:spTree>
    <p:extLst>
      <p:ext uri="{BB962C8B-B14F-4D97-AF65-F5344CB8AC3E}">
        <p14:creationId xmlns:p14="http://schemas.microsoft.com/office/powerpoint/2010/main" val="11817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963213D2-127A-47D2-B456-E4E36987A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598"/>
            <a:ext cx="9067800" cy="707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61DAC8-7AD3-4924-B99A-26400037B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5" y="76200"/>
            <a:ext cx="9067800" cy="518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BBD5C8-2BBE-440C-8A3B-50B57E6E153C}"/>
              </a:ext>
            </a:extLst>
          </p:cNvPr>
          <p:cNvSpPr txBox="1"/>
          <p:nvPr/>
        </p:nvSpPr>
        <p:spPr>
          <a:xfrm>
            <a:off x="3429000" y="76200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4429632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2"/>
          <p:cNvSpPr txBox="1">
            <a:spLocks noChangeArrowheads="1"/>
          </p:cNvSpPr>
          <p:nvPr/>
        </p:nvSpPr>
        <p:spPr bwMode="auto">
          <a:xfrm>
            <a:off x="1311275" y="304800"/>
            <a:ext cx="6656388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en-US" altLang="en-US" sz="4500" b="1" dirty="0">
                <a:solidFill>
                  <a:srgbClr val="FFFF00"/>
                </a:solidFill>
                <a:latin typeface="Segoe Script" pitchFamily="34" charset="0"/>
              </a:rPr>
              <a:t>NHIỆM VỤ VỀ NHÀ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849438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8275" y="3785932"/>
            <a:ext cx="6003925" cy="221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Chế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tạo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nhiệt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kế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đơn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giản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từ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ống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hút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cồn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, chai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nhựa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đất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nặn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….. </a:t>
            </a:r>
          </a:p>
          <a:p>
            <a:pPr algn="just">
              <a:lnSpc>
                <a:spcPct val="150000"/>
              </a:lnSpc>
            </a:pP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(Quay video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gửi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lên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nhóm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lớp</a:t>
            </a:r>
            <a:r>
              <a:rPr lang="en-US" altLang="en-US" sz="3200" b="1" i="1" dirty="0">
                <a:solidFill>
                  <a:schemeClr val="bg1"/>
                </a:solidFill>
                <a:ea typeface="Arial Hebrew" pitchFamily="2" charset="-79"/>
                <a:cs typeface="Times New Roman" pitchFamily="18" charset="0"/>
              </a:rPr>
              <a:t>)</a:t>
            </a:r>
            <a:endParaRPr lang="en-US" altLang="en-US" sz="3200" b="1" i="1" dirty="0">
              <a:solidFill>
                <a:srgbClr val="FFFF00"/>
              </a:solidFill>
              <a:ea typeface="Arial Hebrew" pitchFamily="2" charset="-79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04A150-0091-4303-8FEC-65BF4CDA9B8C}"/>
              </a:ext>
            </a:extLst>
          </p:cNvPr>
          <p:cNvSpPr txBox="1"/>
          <p:nvPr/>
        </p:nvSpPr>
        <p:spPr>
          <a:xfrm>
            <a:off x="2590800" y="1089025"/>
            <a:ext cx="5867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- </a:t>
            </a:r>
            <a:r>
              <a:rPr lang="en-US" sz="3200" dirty="0" err="1">
                <a:solidFill>
                  <a:schemeClr val="bg1"/>
                </a:solidFill>
              </a:rPr>
              <a:t>Học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nội</a:t>
            </a:r>
            <a:r>
              <a:rPr lang="en-US" sz="3200" dirty="0">
                <a:solidFill>
                  <a:schemeClr val="bg1"/>
                </a:solidFill>
              </a:rPr>
              <a:t> dung </a:t>
            </a:r>
            <a:r>
              <a:rPr lang="en-US" sz="3200" dirty="0" err="1">
                <a:solidFill>
                  <a:schemeClr val="bg1"/>
                </a:solidFill>
              </a:rPr>
              <a:t>bài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học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hôm</a:t>
            </a:r>
            <a:r>
              <a:rPr lang="en-US" sz="3200" dirty="0">
                <a:solidFill>
                  <a:schemeClr val="bg1"/>
                </a:solidFill>
              </a:rPr>
              <a:t> nay, </a:t>
            </a:r>
            <a:r>
              <a:rPr lang="en-US" sz="3200" dirty="0" err="1">
                <a:solidFill>
                  <a:schemeClr val="bg1"/>
                </a:solidFill>
              </a:rPr>
              <a:t>hoàn</a:t>
            </a:r>
            <a:r>
              <a:rPr lang="en-US" sz="3200" dirty="0">
                <a:solidFill>
                  <a:schemeClr val="bg1"/>
                </a:solidFill>
              </a:rPr>
              <a:t> thành </a:t>
            </a:r>
            <a:r>
              <a:rPr lang="en-US" sz="3200" dirty="0" err="1">
                <a:solidFill>
                  <a:schemeClr val="bg1"/>
                </a:solidFill>
              </a:rPr>
              <a:t>bài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tập</a:t>
            </a:r>
            <a:r>
              <a:rPr lang="en-US" sz="3200" dirty="0">
                <a:solidFill>
                  <a:schemeClr val="bg1"/>
                </a:solidFill>
              </a:rPr>
              <a:t> 4.1 </a:t>
            </a:r>
            <a:r>
              <a:rPr lang="en-US" sz="3200" dirty="0" err="1">
                <a:solidFill>
                  <a:schemeClr val="bg1"/>
                </a:solidFill>
              </a:rPr>
              <a:t>và</a:t>
            </a:r>
            <a:r>
              <a:rPr lang="en-US" sz="3200" dirty="0">
                <a:solidFill>
                  <a:schemeClr val="bg1"/>
                </a:solidFill>
              </a:rPr>
              <a:t> 4.4 </a:t>
            </a:r>
            <a:r>
              <a:rPr lang="en-US" sz="3200" dirty="0" err="1">
                <a:solidFill>
                  <a:schemeClr val="bg1"/>
                </a:solidFill>
              </a:rPr>
              <a:t>trang</a:t>
            </a:r>
            <a:r>
              <a:rPr lang="en-US" sz="3200" dirty="0">
                <a:solidFill>
                  <a:schemeClr val="bg1"/>
                </a:solidFill>
              </a:rPr>
              <a:t> 11 </a:t>
            </a:r>
            <a:r>
              <a:rPr lang="en-US" sz="3200" dirty="0" err="1">
                <a:solidFill>
                  <a:schemeClr val="bg1"/>
                </a:solidFill>
              </a:rPr>
              <a:t>và</a:t>
            </a:r>
            <a:r>
              <a:rPr lang="en-US" sz="3200" dirty="0">
                <a:solidFill>
                  <a:schemeClr val="bg1"/>
                </a:solidFill>
              </a:rPr>
              <a:t> 12 SBT.</a:t>
            </a:r>
          </a:p>
          <a:p>
            <a:r>
              <a:rPr lang="en-US" sz="3200" dirty="0">
                <a:solidFill>
                  <a:schemeClr val="bg1"/>
                </a:solidFill>
              </a:rPr>
              <a:t>- </a:t>
            </a:r>
            <a:r>
              <a:rPr lang="en-US" sz="3200" dirty="0" err="1">
                <a:solidFill>
                  <a:schemeClr val="bg1"/>
                </a:solidFill>
              </a:rPr>
              <a:t>Chuẩn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bị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nội</a:t>
            </a:r>
            <a:r>
              <a:rPr lang="en-US" sz="3200" dirty="0">
                <a:solidFill>
                  <a:schemeClr val="bg1"/>
                </a:solidFill>
              </a:rPr>
              <a:t> dung </a:t>
            </a:r>
            <a:r>
              <a:rPr lang="en-US" sz="3200" dirty="0" err="1">
                <a:solidFill>
                  <a:schemeClr val="bg1"/>
                </a:solidFill>
              </a:rPr>
              <a:t>bài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tập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về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chủ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đề</a:t>
            </a:r>
            <a:r>
              <a:rPr lang="en-US" sz="3200" dirty="0">
                <a:solidFill>
                  <a:schemeClr val="bg1"/>
                </a:solidFill>
              </a:rPr>
              <a:t> 1 </a:t>
            </a:r>
            <a:r>
              <a:rPr lang="en-US" sz="3200" dirty="0" err="1">
                <a:solidFill>
                  <a:schemeClr val="bg1"/>
                </a:solidFill>
              </a:rPr>
              <a:t>và</a:t>
            </a:r>
            <a:r>
              <a:rPr lang="en-US" sz="3200" dirty="0">
                <a:solidFill>
                  <a:schemeClr val="bg1"/>
                </a:solidFill>
              </a:rPr>
              <a:t> 2 </a:t>
            </a:r>
            <a:r>
              <a:rPr lang="en-US" sz="3200" dirty="0" err="1">
                <a:solidFill>
                  <a:schemeClr val="bg1"/>
                </a:solidFill>
              </a:rPr>
              <a:t>trang</a:t>
            </a:r>
            <a:r>
              <a:rPr lang="en-US" sz="3200" dirty="0">
                <a:solidFill>
                  <a:schemeClr val="bg1"/>
                </a:solidFill>
              </a:rPr>
              <a:t> 29 SGK.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2E7DF21-F943-41AD-A808-22B4A80F28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74" y="64399"/>
            <a:ext cx="8647112" cy="1143000"/>
          </a:xfrm>
        </p:spPr>
        <p:txBody>
          <a:bodyPr/>
          <a:lstStyle/>
          <a:p>
            <a:pPr algn="l"/>
            <a:r>
              <a:rPr lang="en-US" altLang="en-US" sz="4000" dirty="0">
                <a:solidFill>
                  <a:srgbClr val="FFFF00"/>
                </a:solidFill>
                <a:latin typeface="Lucida Handwriting" pitchFamily="66" charset="0"/>
              </a:rPr>
              <a:t>I. NHIỆT ĐỘ VÀ ĐỘ NÓNG LẠNH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B9E9BB-A544-4525-8923-C479445BB463}"/>
              </a:ext>
            </a:extLst>
          </p:cNvPr>
          <p:cNvSpPr txBox="1"/>
          <p:nvPr/>
        </p:nvSpPr>
        <p:spPr>
          <a:xfrm>
            <a:off x="533400" y="1163389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Độ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nóng</a:t>
            </a:r>
            <a:r>
              <a:rPr lang="en-US" sz="3200" dirty="0">
                <a:solidFill>
                  <a:schemeClr val="bg1"/>
                </a:solidFill>
              </a:rPr>
              <a:t> hay </a:t>
            </a:r>
            <a:r>
              <a:rPr lang="en-US" sz="3200" dirty="0" err="1">
                <a:solidFill>
                  <a:schemeClr val="bg1"/>
                </a:solidFill>
              </a:rPr>
              <a:t>lạnh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của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một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vật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được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xác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định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thông</a:t>
            </a:r>
            <a:r>
              <a:rPr lang="en-US" sz="3200" dirty="0">
                <a:solidFill>
                  <a:schemeClr val="bg1"/>
                </a:solidFill>
              </a:rPr>
              <a:t> qua </a:t>
            </a:r>
            <a:r>
              <a:rPr lang="en-US" sz="3200" dirty="0" err="1">
                <a:solidFill>
                  <a:schemeClr val="bg1"/>
                </a:solidFill>
              </a:rPr>
              <a:t>nhiệt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độ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của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nó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en-US" sz="3200" dirty="0" err="1">
                <a:solidFill>
                  <a:schemeClr val="bg1"/>
                </a:solidFill>
              </a:rPr>
              <a:t>Vật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nóng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có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nhiệt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độ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cao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hơn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vật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lạnh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A0C13F-F69D-473E-947C-2D70FA4C3C5B}"/>
              </a:ext>
            </a:extLst>
          </p:cNvPr>
          <p:cNvSpPr txBox="1"/>
          <p:nvPr/>
        </p:nvSpPr>
        <p:spPr>
          <a:xfrm>
            <a:off x="533400" y="3429000"/>
            <a:ext cx="7924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</a:rPr>
              <a:t>Vậy</a:t>
            </a:r>
            <a:r>
              <a:rPr lang="en-US" sz="3200" b="1" dirty="0">
                <a:solidFill>
                  <a:srgbClr val="FFFF00"/>
                </a:solidFill>
              </a:rPr>
              <a:t>: </a:t>
            </a:r>
          </a:p>
          <a:p>
            <a:r>
              <a:rPr lang="en-US" sz="3200" b="1" dirty="0" err="1">
                <a:solidFill>
                  <a:srgbClr val="FFFF00"/>
                </a:solidFill>
              </a:rPr>
              <a:t>Nhiệt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độ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là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số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đo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độ</a:t>
            </a:r>
            <a:r>
              <a:rPr lang="en-US" sz="3200" b="1" dirty="0">
                <a:solidFill>
                  <a:srgbClr val="FFFF00"/>
                </a:solidFill>
              </a:rPr>
              <a:t> “</a:t>
            </a:r>
            <a:r>
              <a:rPr lang="en-US" sz="3200" b="1" dirty="0" err="1">
                <a:solidFill>
                  <a:srgbClr val="FFFF00"/>
                </a:solidFill>
              </a:rPr>
              <a:t>nóng</a:t>
            </a:r>
            <a:r>
              <a:rPr lang="en-US" sz="3200" b="1" dirty="0">
                <a:solidFill>
                  <a:srgbClr val="FFFF00"/>
                </a:solidFill>
              </a:rPr>
              <a:t>”, “</a:t>
            </a:r>
            <a:r>
              <a:rPr lang="en-US" sz="3200" b="1" dirty="0" err="1">
                <a:solidFill>
                  <a:srgbClr val="FFFF00"/>
                </a:solidFill>
              </a:rPr>
              <a:t>lạnh</a:t>
            </a:r>
            <a:r>
              <a:rPr lang="en-US" sz="3200" b="1" dirty="0">
                <a:solidFill>
                  <a:srgbClr val="FFFF00"/>
                </a:solidFill>
              </a:rPr>
              <a:t>” </a:t>
            </a:r>
            <a:r>
              <a:rPr lang="en-US" sz="3200" b="1" dirty="0" err="1">
                <a:solidFill>
                  <a:srgbClr val="FFFF00"/>
                </a:solidFill>
              </a:rPr>
              <a:t>của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vật</a:t>
            </a:r>
            <a:r>
              <a:rPr lang="en-US" sz="3200" b="1" dirty="0">
                <a:solidFill>
                  <a:srgbClr val="FFFF00"/>
                </a:solidFill>
              </a:rPr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363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 noChangeArrowheads="1"/>
          </p:cNvSpPr>
          <p:nvPr>
            <p:ph type="title"/>
          </p:nvPr>
        </p:nvSpPr>
        <p:spPr>
          <a:xfrm>
            <a:off x="60974" y="64399"/>
            <a:ext cx="8647112" cy="1143000"/>
          </a:xfrm>
        </p:spPr>
        <p:txBody>
          <a:bodyPr/>
          <a:lstStyle/>
          <a:p>
            <a:pPr algn="l"/>
            <a:r>
              <a:rPr lang="en-US" altLang="en-US" sz="4000" dirty="0">
                <a:solidFill>
                  <a:srgbClr val="FFFF00"/>
                </a:solidFill>
                <a:latin typeface="Lucida Handwriting" pitchFamily="66" charset="0"/>
              </a:rPr>
              <a:t>I. NHIỆT ĐỘ VÀ ĐỘ NÓNG LẠNH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3E57C72-1504-AF4F-80F5-DE322AB75904}"/>
              </a:ext>
            </a:extLst>
          </p:cNvPr>
          <p:cNvSpPr/>
          <p:nvPr/>
        </p:nvSpPr>
        <p:spPr>
          <a:xfrm>
            <a:off x="1722438" y="990600"/>
            <a:ext cx="7454900" cy="53943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28812" y="1839709"/>
            <a:ext cx="72151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vi-VN" altLang="en-US" sz="3200" b="1" u="sng" dirty="0">
                <a:solidFill>
                  <a:srgbClr val="FF0000"/>
                </a:solidFill>
                <a:cs typeface="Times New Roman" pitchFamily="18" charset="0"/>
              </a:rPr>
              <a:t>Nhiệm vụ 1: </a:t>
            </a:r>
          </a:p>
          <a:p>
            <a:pPr algn="ctr"/>
            <a:r>
              <a:rPr lang="vi-VN" altLang="en-US" sz="3200" b="1" i="1" dirty="0">
                <a:solidFill>
                  <a:srgbClr val="002060"/>
                </a:solidFill>
                <a:ea typeface="Arial Hebrew" pitchFamily="2" charset="-79"/>
                <a:cs typeface="Times New Roman" pitchFamily="18" charset="0"/>
              </a:rPr>
              <a:t>1. Nhiệt kế dùng để làm gì?</a:t>
            </a:r>
          </a:p>
          <a:p>
            <a:pPr algn="ctr"/>
            <a:r>
              <a:rPr lang="vi-VN" altLang="en-US" sz="3200" b="1" i="1" dirty="0">
                <a:solidFill>
                  <a:srgbClr val="002060"/>
                </a:solidFill>
                <a:ea typeface="Arial Hebrew" pitchFamily="2" charset="-79"/>
                <a:cs typeface="Times New Roman" pitchFamily="18" charset="0"/>
              </a:rPr>
              <a:t>2. Kể tên một số loại nhiệt kế.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2774950"/>
            <a:ext cx="1728788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Digit 18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664075"/>
            <a:ext cx="1211263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0"/>
          <p:cNvSpPr txBox="1">
            <a:spLocks noChangeArrowheads="1"/>
          </p:cNvSpPr>
          <p:nvPr/>
        </p:nvSpPr>
        <p:spPr bwMode="auto">
          <a:xfrm>
            <a:off x="76200" y="457200"/>
            <a:ext cx="7772400" cy="297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971550" indent="-5143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400" b="1" dirty="0">
                <a:solidFill>
                  <a:srgbClr val="FFFF00"/>
                </a:solidFill>
                <a:latin typeface="Arial" pitchFamily="34" charset="0"/>
              </a:rPr>
              <a:t>I. </a:t>
            </a:r>
            <a:r>
              <a:rPr lang="en-US" altLang="en-US" sz="3400" b="1" dirty="0" err="1">
                <a:solidFill>
                  <a:srgbClr val="FFFF00"/>
                </a:solidFill>
                <a:latin typeface="Arial" pitchFamily="34" charset="0"/>
              </a:rPr>
              <a:t>Nhiệt</a:t>
            </a:r>
            <a:r>
              <a:rPr lang="en-US" altLang="en-US" sz="34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400" b="1" dirty="0" err="1">
                <a:solidFill>
                  <a:srgbClr val="FFFF00"/>
                </a:solidFill>
                <a:latin typeface="Arial" pitchFamily="34" charset="0"/>
              </a:rPr>
              <a:t>độ</a:t>
            </a:r>
            <a:r>
              <a:rPr lang="en-US" altLang="en-US" sz="34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400" b="1" dirty="0" err="1">
                <a:solidFill>
                  <a:srgbClr val="FFFF00"/>
                </a:solidFill>
                <a:latin typeface="Arial" pitchFamily="34" charset="0"/>
              </a:rPr>
              <a:t>và</a:t>
            </a:r>
            <a:r>
              <a:rPr lang="en-US" altLang="en-US" sz="34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400" b="1" dirty="0" err="1">
                <a:solidFill>
                  <a:srgbClr val="FFFF00"/>
                </a:solidFill>
                <a:latin typeface="Arial" pitchFamily="34" charset="0"/>
              </a:rPr>
              <a:t>độ</a:t>
            </a:r>
            <a:r>
              <a:rPr lang="en-US" altLang="en-US" sz="34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400" b="1" dirty="0" err="1">
                <a:solidFill>
                  <a:srgbClr val="FFFF00"/>
                </a:solidFill>
                <a:latin typeface="Arial" pitchFamily="34" charset="0"/>
              </a:rPr>
              <a:t>nóng</a:t>
            </a:r>
            <a:r>
              <a:rPr lang="en-US" altLang="en-US" sz="34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400" b="1" dirty="0" err="1">
                <a:solidFill>
                  <a:srgbClr val="FFFF00"/>
                </a:solidFill>
                <a:latin typeface="Arial" pitchFamily="34" charset="0"/>
              </a:rPr>
              <a:t>lạnh</a:t>
            </a:r>
            <a:endParaRPr lang="en-US" altLang="en-US" sz="3400" b="1" dirty="0">
              <a:solidFill>
                <a:srgbClr val="FFFF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AutoNum type="arabicPeriod"/>
            </a:pPr>
            <a:endParaRPr lang="en-US" altLang="en-US" sz="3400" b="1" dirty="0">
              <a:solidFill>
                <a:srgbClr val="FFFF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AutoNum type="arabicPeriod"/>
            </a:pPr>
            <a:endParaRPr lang="en-US" altLang="en-US" sz="3400" b="1" dirty="0">
              <a:solidFill>
                <a:srgbClr val="FFFF00"/>
              </a:solidFill>
              <a:latin typeface="Arial" pitchFamily="34" charset="0"/>
            </a:endParaRPr>
          </a:p>
          <a:p>
            <a:pPr marL="457200" lvl="1" indent="0" eaLnBrk="1" hangingPunct="1">
              <a:spcBef>
                <a:spcPct val="50000"/>
              </a:spcBef>
            </a:pPr>
            <a:endParaRPr lang="en-US" altLang="en-US" sz="3400" b="1" dirty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28600" y="2590800"/>
            <a:ext cx="92202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sz="3800" b="1">
                <a:solidFill>
                  <a:schemeClr val="bg1"/>
                </a:solidFill>
              </a:rPr>
              <a:t>Nhiệt kế dùng để đo nhiệt độ của vật.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 rot="-1350764">
            <a:off x="190500" y="323850"/>
            <a:ext cx="2362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3300"/>
                </a:solidFill>
                <a:latin typeface="Arial" pitchFamily="34" charset="0"/>
              </a:rPr>
              <a:t>Nhiệt kế y tế thuỷ ngân</a:t>
            </a:r>
            <a:endParaRPr lang="en-US" altLang="en-US" b="1">
              <a:solidFill>
                <a:srgbClr val="FF3300"/>
              </a:solidFill>
              <a:latin typeface="VNI-Times" pitchFamily="2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 rot="-1664134">
            <a:off x="2466975" y="544513"/>
            <a:ext cx="3725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3300"/>
                </a:solidFill>
                <a:latin typeface="Arial" pitchFamily="34" charset="0"/>
              </a:rPr>
              <a:t>Nhiệt kế y tế điện tử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28600" y="19954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3300"/>
                </a:solidFill>
                <a:latin typeface="Arial" pitchFamily="34" charset="0"/>
              </a:rPr>
              <a:t>Nhiệt kế rượu</a:t>
            </a: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 flipH="1">
            <a:off x="1371600" y="2514600"/>
            <a:ext cx="304800" cy="1524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371600" y="2895600"/>
            <a:ext cx="1143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3300"/>
                </a:solidFill>
                <a:latin typeface="Arial" pitchFamily="34" charset="0"/>
              </a:rPr>
              <a:t>Nhiệt kế kim loại</a:t>
            </a:r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V="1">
            <a:off x="2209800" y="3657600"/>
            <a:ext cx="533400" cy="76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5257800" y="5535613"/>
            <a:ext cx="35052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3300"/>
                </a:solidFill>
                <a:latin typeface="Arial" pitchFamily="34" charset="0"/>
              </a:rPr>
              <a:t>Nhiệt kế thuỷ ngân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800" b="1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 flipH="1">
            <a:off x="6477000" y="5943600"/>
            <a:ext cx="152400" cy="1524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248400" y="1293813"/>
            <a:ext cx="11430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3300"/>
                </a:solidFill>
                <a:latin typeface="Arial" pitchFamily="34" charset="0"/>
              </a:rPr>
              <a:t>Nhiệt kế màu</a:t>
            </a:r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7162800" y="2055813"/>
            <a:ext cx="304800" cy="76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3489325" y="1573213"/>
            <a:ext cx="304800" cy="15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>
            <a:off x="2108200" y="533400"/>
            <a:ext cx="304800" cy="158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  <p:bldP spid="22533" grpId="0"/>
      <p:bldP spid="22534" grpId="0" animBg="1"/>
      <p:bldP spid="22535" grpId="0"/>
      <p:bldP spid="22536" grpId="0" animBg="1"/>
      <p:bldP spid="22537" grpId="0"/>
      <p:bldP spid="22538" grpId="0" animBg="1"/>
      <p:bldP spid="22539" grpId="0"/>
      <p:bldP spid="22540" grpId="0" animBg="1"/>
      <p:bldP spid="22541" grpId="0" animBg="1"/>
      <p:bldP spid="225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-228600"/>
            <a:ext cx="9829800" cy="70866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Rectangle 3" descr="Papyrus"/>
          <p:cNvSpPr>
            <a:spLocks noChangeArrowheads="1"/>
          </p:cNvSpPr>
          <p:nvPr/>
        </p:nvSpPr>
        <p:spPr bwMode="auto">
          <a:xfrm rot="2700000" flipV="1">
            <a:off x="4210050" y="3970338"/>
            <a:ext cx="457200" cy="10969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PerspectiveFront">
              <a:rot lat="18000000" lon="0" rev="0"/>
            </a:camera>
            <a:lightRig rig="legacyFlat4" dir="b"/>
          </a:scene3d>
          <a:sp3d extrusionH="49200" prstMaterial="legacyMatte">
            <a:bevelT w="13500" h="13500" prst="angle"/>
            <a:bevelB w="13500" h="13500" prst="angle"/>
            <a:extrusionClr>
              <a:srgbClr val="CC6600"/>
            </a:extrusionClr>
          </a:sp3d>
        </p:spPr>
        <p:txBody>
          <a:bodyPr wrap="none" anchor="ctr">
            <a:flatTx/>
          </a:bodyPr>
          <a:lstStyle/>
          <a:p>
            <a:pPr eaLnBrk="1" hangingPunct="1"/>
            <a:endParaRPr lang="en-US" altLang="en-US"/>
          </a:p>
        </p:txBody>
      </p:sp>
      <p:grpSp>
        <p:nvGrpSpPr>
          <p:cNvPr id="25603" name="Group 4"/>
          <p:cNvGrpSpPr>
            <a:grpSpLocks/>
          </p:cNvGrpSpPr>
          <p:nvPr/>
        </p:nvGrpSpPr>
        <p:grpSpPr bwMode="auto">
          <a:xfrm>
            <a:off x="1809750" y="2752725"/>
            <a:ext cx="1962150" cy="3295650"/>
            <a:chOff x="2484" y="1506"/>
            <a:chExt cx="1236" cy="2076"/>
          </a:xfrm>
        </p:grpSpPr>
        <p:sp>
          <p:nvSpPr>
            <p:cNvPr id="2" name="AutoShape 5">
              <a:extLst>
                <a:ext uri="{FF2B5EF4-FFF2-40B4-BE49-F238E27FC236}">
                  <a16:creationId xmlns:a16="http://schemas.microsoft.com/office/drawing/2014/main" id="{58AC8BC6-3B86-914A-9B85-3FD2CD0CB5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715" y="1851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" name="AutoShape 6">
              <a:extLst>
                <a:ext uri="{FF2B5EF4-FFF2-40B4-BE49-F238E27FC236}">
                  <a16:creationId xmlns:a16="http://schemas.microsoft.com/office/drawing/2014/main" id="{DB4B1502-727A-9249-935C-8734E8D066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709" y="2373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5935" name="Rectangle 7"/>
            <p:cNvSpPr>
              <a:spLocks noChangeArrowheads="1"/>
            </p:cNvSpPr>
            <p:nvPr/>
          </p:nvSpPr>
          <p:spPr bwMode="auto">
            <a:xfrm rot="2700000" flipV="1">
              <a:off x="3665" y="3305"/>
              <a:ext cx="55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25936" name="Rectangle 8"/>
            <p:cNvSpPr>
              <a:spLocks noChangeArrowheads="1"/>
            </p:cNvSpPr>
            <p:nvPr/>
          </p:nvSpPr>
          <p:spPr bwMode="auto">
            <a:xfrm rot="2700000" flipV="1">
              <a:off x="2484" y="3122"/>
              <a:ext cx="56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25937" name="Rectangle 9"/>
            <p:cNvSpPr>
              <a:spLocks noChangeArrowheads="1"/>
            </p:cNvSpPr>
            <p:nvPr/>
          </p:nvSpPr>
          <p:spPr bwMode="auto">
            <a:xfrm rot="2700000" flipV="1">
              <a:off x="3262" y="3526"/>
              <a:ext cx="56" cy="56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25938" name="Rectangle 10"/>
            <p:cNvSpPr>
              <a:spLocks noChangeArrowheads="1"/>
            </p:cNvSpPr>
            <p:nvPr/>
          </p:nvSpPr>
          <p:spPr bwMode="auto">
            <a:xfrm rot="2700000" flipV="1">
              <a:off x="2508" y="2907"/>
              <a:ext cx="1152" cy="621"/>
            </a:xfrm>
            <a:prstGeom prst="rect">
              <a:avLst/>
            </a:prstGeom>
            <a:gradFill rotWithShape="1">
              <a:gsLst>
                <a:gs pos="0">
                  <a:srgbClr val="2C2C2C"/>
                </a:gs>
                <a:gs pos="100000">
                  <a:srgbClr val="5F5F5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23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25939" name="AutoShape 11"/>
            <p:cNvSpPr>
              <a:spLocks/>
            </p:cNvSpPr>
            <p:nvPr/>
          </p:nvSpPr>
          <p:spPr bwMode="auto">
            <a:xfrm rot="144122" flipV="1">
              <a:off x="2708" y="2977"/>
              <a:ext cx="221" cy="1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41" y="16169"/>
                  </a:moveTo>
                  <a:cubicBezTo>
                    <a:pt x="7798" y="16137"/>
                    <a:pt x="5430" y="13742"/>
                    <a:pt x="5430" y="10800"/>
                  </a:cubicBezTo>
                  <a:cubicBezTo>
                    <a:pt x="5430" y="7834"/>
                    <a:pt x="7834" y="5430"/>
                    <a:pt x="10800" y="5430"/>
                  </a:cubicBezTo>
                  <a:cubicBezTo>
                    <a:pt x="13765" y="5430"/>
                    <a:pt x="16170" y="7834"/>
                    <a:pt x="16170" y="10800"/>
                  </a:cubicBezTo>
                  <a:cubicBezTo>
                    <a:pt x="16170" y="13742"/>
                    <a:pt x="13801" y="16137"/>
                    <a:pt x="10858" y="16169"/>
                  </a:cubicBezTo>
                  <a:lnTo>
                    <a:pt x="10918" y="21599"/>
                  </a:lnTo>
                  <a:cubicBezTo>
                    <a:pt x="16836" y="21534"/>
                    <a:pt x="21600" y="1671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18"/>
                    <a:pt x="4763" y="21534"/>
                    <a:pt x="10681" y="21599"/>
                  </a:cubicBezTo>
                  <a:lnTo>
                    <a:pt x="10741" y="16169"/>
                  </a:lnTo>
                  <a:close/>
                </a:path>
              </a:pathLst>
            </a:custGeom>
            <a:solidFill>
              <a:schemeClr val="bg1"/>
            </a:solidFill>
            <a:ln w="9525">
              <a:round/>
              <a:headEnd/>
              <a:tailEnd/>
            </a:ln>
            <a:scene3d>
              <a:camera prst="legacyObliqueTopRight">
                <a:rot lat="17400000" lon="20999974" rev="0"/>
              </a:camera>
              <a:lightRig rig="legacyFlat3" dir="b"/>
            </a:scene3d>
            <a:sp3d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3324" name="AutoShape 12">
              <a:extLst>
                <a:ext uri="{FF2B5EF4-FFF2-40B4-BE49-F238E27FC236}">
                  <a16:creationId xmlns:a16="http://schemas.microsoft.com/office/drawing/2014/main" id="{890DF588-1694-6E4F-9023-09349C20C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0" y="2903"/>
              <a:ext cx="92" cy="182"/>
            </a:xfrm>
            <a:prstGeom prst="can">
              <a:avLst>
                <a:gd name="adj" fmla="val 57608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4" name="AutoShape 13">
              <a:extLst>
                <a:ext uri="{FF2B5EF4-FFF2-40B4-BE49-F238E27FC236}">
                  <a16:creationId xmlns:a16="http://schemas.microsoft.com/office/drawing/2014/main" id="{2F4FF67B-1F8C-1244-8D38-DF0C6CCE0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247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5942" name="Rectangle 14"/>
            <p:cNvSpPr>
              <a:spLocks noChangeArrowheads="1"/>
            </p:cNvSpPr>
            <p:nvPr/>
          </p:nvSpPr>
          <p:spPr bwMode="auto">
            <a:xfrm rot="2700000" flipV="1">
              <a:off x="2763" y="2426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13327" name="AutoShape 15">
              <a:extLst>
                <a:ext uri="{FF2B5EF4-FFF2-40B4-BE49-F238E27FC236}">
                  <a16:creationId xmlns:a16="http://schemas.microsoft.com/office/drawing/2014/main" id="{AFA4BB3E-CB98-8549-A850-8AF90217D6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939" y="2475"/>
              <a:ext cx="23" cy="230"/>
            </a:xfrm>
            <a:prstGeom prst="can">
              <a:avLst>
                <a:gd name="adj" fmla="val 92315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5" name="AutoShape 16">
              <a:extLst>
                <a:ext uri="{FF2B5EF4-FFF2-40B4-BE49-F238E27FC236}">
                  <a16:creationId xmlns:a16="http://schemas.microsoft.com/office/drawing/2014/main" id="{9F6F4AB7-B1CD-674C-A965-7FE63BA8F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202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5945" name="Rectangle 17"/>
            <p:cNvSpPr>
              <a:spLocks noChangeArrowheads="1"/>
            </p:cNvSpPr>
            <p:nvPr/>
          </p:nvSpPr>
          <p:spPr bwMode="auto">
            <a:xfrm rot="2700000" flipV="1">
              <a:off x="2772" y="1908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6" name="AutoShape 18">
              <a:extLst>
                <a:ext uri="{FF2B5EF4-FFF2-40B4-BE49-F238E27FC236}">
                  <a16:creationId xmlns:a16="http://schemas.microsoft.com/office/drawing/2014/main" id="{90F6BD47-9169-4D43-A415-92A755787E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998" y="1928"/>
              <a:ext cx="23" cy="345"/>
            </a:xfrm>
            <a:prstGeom prst="can">
              <a:avLst>
                <a:gd name="adj" fmla="val 138472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7" name="AutoShape 19">
              <a:extLst>
                <a:ext uri="{FF2B5EF4-FFF2-40B4-BE49-F238E27FC236}">
                  <a16:creationId xmlns:a16="http://schemas.microsoft.com/office/drawing/2014/main" id="{0082F63B-349C-E341-B784-451746FF6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8" y="1506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5948" name="Oval 20"/>
            <p:cNvSpPr>
              <a:spLocks noChangeArrowheads="1"/>
            </p:cNvSpPr>
            <p:nvPr/>
          </p:nvSpPr>
          <p:spPr bwMode="auto">
            <a:xfrm rot="-7200000">
              <a:off x="2747" y="1977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949" name="AutoShape 21"/>
            <p:cNvSpPr>
              <a:spLocks noChangeArrowheads="1"/>
            </p:cNvSpPr>
            <p:nvPr/>
          </p:nvSpPr>
          <p:spPr bwMode="auto">
            <a:xfrm rot="-7140000">
              <a:off x="2736" y="1980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950" name="Oval 22"/>
            <p:cNvSpPr>
              <a:spLocks noChangeArrowheads="1"/>
            </p:cNvSpPr>
            <p:nvPr/>
          </p:nvSpPr>
          <p:spPr bwMode="auto">
            <a:xfrm rot="-7200000">
              <a:off x="2741" y="2499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951" name="AutoShape 23"/>
            <p:cNvSpPr>
              <a:spLocks noChangeArrowheads="1"/>
            </p:cNvSpPr>
            <p:nvPr/>
          </p:nvSpPr>
          <p:spPr bwMode="auto">
            <a:xfrm rot="-7140000">
              <a:off x="2730" y="2502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</p:grpSp>
      <p:grpSp>
        <p:nvGrpSpPr>
          <p:cNvPr id="25604" name="Group 24"/>
          <p:cNvGrpSpPr>
            <a:grpSpLocks/>
          </p:cNvGrpSpPr>
          <p:nvPr/>
        </p:nvGrpSpPr>
        <p:grpSpPr bwMode="auto">
          <a:xfrm>
            <a:off x="914400" y="5299075"/>
            <a:ext cx="636588" cy="930275"/>
            <a:chOff x="4080" y="2352"/>
            <a:chExt cx="334" cy="488"/>
          </a:xfrm>
        </p:grpSpPr>
        <p:sp>
          <p:nvSpPr>
            <p:cNvPr id="25893" name="Oval 25"/>
            <p:cNvSpPr>
              <a:spLocks noChangeArrowheads="1"/>
            </p:cNvSpPr>
            <p:nvPr/>
          </p:nvSpPr>
          <p:spPr bwMode="auto">
            <a:xfrm>
              <a:off x="4080" y="2385"/>
              <a:ext cx="334" cy="122"/>
            </a:xfrm>
            <a:prstGeom prst="ellips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894" name="Freeform 26"/>
            <p:cNvSpPr>
              <a:spLocks/>
            </p:cNvSpPr>
            <p:nvPr/>
          </p:nvSpPr>
          <p:spPr bwMode="auto">
            <a:xfrm>
              <a:off x="4248" y="2433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895" name="AutoShape 27"/>
            <p:cNvSpPr>
              <a:spLocks noChangeArrowheads="1"/>
            </p:cNvSpPr>
            <p:nvPr/>
          </p:nvSpPr>
          <p:spPr bwMode="auto">
            <a:xfrm flipV="1">
              <a:off x="4095" y="2393"/>
              <a:ext cx="304" cy="447"/>
            </a:xfrm>
            <a:prstGeom prst="can">
              <a:avLst>
                <a:gd name="adj" fmla="val 30790"/>
              </a:avLst>
            </a:prstGeom>
            <a:solidFill>
              <a:srgbClr val="BBE0E3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3340" name="AutoShape 28">
              <a:extLst>
                <a:ext uri="{FF2B5EF4-FFF2-40B4-BE49-F238E27FC236}">
                  <a16:creationId xmlns:a16="http://schemas.microsoft.com/office/drawing/2014/main" id="{715FA618-B86F-0B41-8362-794C918DE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7" y="2389"/>
              <a:ext cx="292" cy="443"/>
            </a:xfrm>
            <a:prstGeom prst="can">
              <a:avLst>
                <a:gd name="adj" fmla="val 40639"/>
              </a:avLst>
            </a:prstGeom>
            <a:gradFill rotWithShape="1">
              <a:gsLst>
                <a:gs pos="0">
                  <a:srgbClr val="66CCFF">
                    <a:alpha val="67999"/>
                  </a:srgbClr>
                </a:gs>
                <a:gs pos="50000">
                  <a:srgbClr val="FFFFFF"/>
                </a:gs>
                <a:gs pos="100000">
                  <a:srgbClr val="66CCFF">
                    <a:alpha val="67999"/>
                  </a:srgb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3341" name="Oval 29">
              <a:extLst>
                <a:ext uri="{FF2B5EF4-FFF2-40B4-BE49-F238E27FC236}">
                  <a16:creationId xmlns:a16="http://schemas.microsoft.com/office/drawing/2014/main" id="{1E2191D5-585F-7240-B42D-7EDF71A7B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0" y="2396"/>
              <a:ext cx="295" cy="10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66CCFF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5900" name="Freeform 30"/>
            <p:cNvSpPr>
              <a:spLocks/>
            </p:cNvSpPr>
            <p:nvPr/>
          </p:nvSpPr>
          <p:spPr bwMode="auto">
            <a:xfrm flipH="1">
              <a:off x="4088" y="2438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1" name="Freeform 31"/>
            <p:cNvSpPr>
              <a:spLocks/>
            </p:cNvSpPr>
            <p:nvPr/>
          </p:nvSpPr>
          <p:spPr bwMode="auto">
            <a:xfrm>
              <a:off x="4369" y="2434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02" name="Oval 32"/>
            <p:cNvSpPr>
              <a:spLocks noChangeArrowheads="1"/>
            </p:cNvSpPr>
            <p:nvPr/>
          </p:nvSpPr>
          <p:spPr bwMode="auto">
            <a:xfrm>
              <a:off x="4128" y="2748"/>
              <a:ext cx="241" cy="88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903" name="Arc 33"/>
            <p:cNvSpPr>
              <a:spLocks/>
            </p:cNvSpPr>
            <p:nvPr/>
          </p:nvSpPr>
          <p:spPr bwMode="auto">
            <a:xfrm>
              <a:off x="4112" y="2741"/>
              <a:ext cx="273" cy="52"/>
            </a:xfrm>
            <a:custGeom>
              <a:avLst/>
              <a:gdLst>
                <a:gd name="T0" fmla="*/ 0 w 43119"/>
                <a:gd name="T1" fmla="*/ 0 h 22815"/>
                <a:gd name="T2" fmla="*/ 0 w 43119"/>
                <a:gd name="T3" fmla="*/ 0 h 22815"/>
                <a:gd name="T4" fmla="*/ 0 w 43119"/>
                <a:gd name="T5" fmla="*/ 0 h 22815"/>
                <a:gd name="T6" fmla="*/ 0 60000 65536"/>
                <a:gd name="T7" fmla="*/ 0 60000 65536"/>
                <a:gd name="T8" fmla="*/ 0 60000 65536"/>
                <a:gd name="T9" fmla="*/ 0 w 43119"/>
                <a:gd name="T10" fmla="*/ 0 h 22815"/>
                <a:gd name="T11" fmla="*/ 43119 w 43119"/>
                <a:gd name="T12" fmla="*/ 22815 h 228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19" h="22815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</a:path>
                <a:path w="43119" h="22815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4" name="Arc 34"/>
            <p:cNvSpPr>
              <a:spLocks/>
            </p:cNvSpPr>
            <p:nvPr/>
          </p:nvSpPr>
          <p:spPr bwMode="auto">
            <a:xfrm flipV="1">
              <a:off x="4110" y="2791"/>
              <a:ext cx="272" cy="48"/>
            </a:xfrm>
            <a:custGeom>
              <a:avLst/>
              <a:gdLst>
                <a:gd name="T0" fmla="*/ 0 w 43005"/>
                <a:gd name="T1" fmla="*/ 0 h 21600"/>
                <a:gd name="T2" fmla="*/ 0 w 43005"/>
                <a:gd name="T3" fmla="*/ 0 h 21600"/>
                <a:gd name="T4" fmla="*/ 0 w 43005"/>
                <a:gd name="T5" fmla="*/ 0 h 21600"/>
                <a:gd name="T6" fmla="*/ 0 60000 65536"/>
                <a:gd name="T7" fmla="*/ 0 60000 65536"/>
                <a:gd name="T8" fmla="*/ 0 60000 65536"/>
                <a:gd name="T9" fmla="*/ 0 w 43005"/>
                <a:gd name="T10" fmla="*/ 0 h 21600"/>
                <a:gd name="T11" fmla="*/ 43005 w 4300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05" h="21600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</a:path>
                <a:path w="43005" h="21600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5" name="Freeform 35"/>
            <p:cNvSpPr>
              <a:spLocks/>
            </p:cNvSpPr>
            <p:nvPr/>
          </p:nvSpPr>
          <p:spPr bwMode="auto">
            <a:xfrm>
              <a:off x="4104" y="257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06" name="Freeform 36"/>
            <p:cNvSpPr>
              <a:spLocks/>
            </p:cNvSpPr>
            <p:nvPr/>
          </p:nvSpPr>
          <p:spPr bwMode="auto">
            <a:xfrm>
              <a:off x="4152" y="2679"/>
              <a:ext cx="72" cy="90"/>
            </a:xfrm>
            <a:custGeom>
              <a:avLst/>
              <a:gdLst>
                <a:gd name="T0" fmla="*/ 0 w 192"/>
                <a:gd name="T1" fmla="*/ 0 h 240"/>
                <a:gd name="T2" fmla="*/ 0 w 192"/>
                <a:gd name="T3" fmla="*/ 0 h 240"/>
                <a:gd name="T4" fmla="*/ 0 w 192"/>
                <a:gd name="T5" fmla="*/ 0 h 240"/>
                <a:gd name="T6" fmla="*/ 0 w 192"/>
                <a:gd name="T7" fmla="*/ 0 h 240"/>
                <a:gd name="T8" fmla="*/ 0 w 192"/>
                <a:gd name="T9" fmla="*/ 0 h 240"/>
                <a:gd name="T10" fmla="*/ 0 w 19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240"/>
                <a:gd name="T20" fmla="*/ 192 w 19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240">
                  <a:moveTo>
                    <a:pt x="0" y="144"/>
                  </a:moveTo>
                  <a:lnTo>
                    <a:pt x="96" y="240"/>
                  </a:lnTo>
                  <a:lnTo>
                    <a:pt x="192" y="96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07" name="Freeform 37"/>
            <p:cNvSpPr>
              <a:spLocks/>
            </p:cNvSpPr>
            <p:nvPr/>
          </p:nvSpPr>
          <p:spPr bwMode="auto">
            <a:xfrm>
              <a:off x="4242" y="2529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08" name="Freeform 38"/>
            <p:cNvSpPr>
              <a:spLocks/>
            </p:cNvSpPr>
            <p:nvPr/>
          </p:nvSpPr>
          <p:spPr bwMode="auto">
            <a:xfrm>
              <a:off x="4248" y="2433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09" name="Freeform 39"/>
            <p:cNvSpPr>
              <a:spLocks/>
            </p:cNvSpPr>
            <p:nvPr/>
          </p:nvSpPr>
          <p:spPr bwMode="auto">
            <a:xfrm rot="-9212856">
              <a:off x="4320" y="2583"/>
              <a:ext cx="66" cy="11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10" name="Freeform 40"/>
            <p:cNvSpPr>
              <a:spLocks/>
            </p:cNvSpPr>
            <p:nvPr/>
          </p:nvSpPr>
          <p:spPr bwMode="auto">
            <a:xfrm rot="-7486260">
              <a:off x="4209" y="2391"/>
              <a:ext cx="144" cy="66"/>
            </a:xfrm>
            <a:custGeom>
              <a:avLst/>
              <a:gdLst>
                <a:gd name="T0" fmla="*/ 1 w 240"/>
                <a:gd name="T1" fmla="*/ 0 h 144"/>
                <a:gd name="T2" fmla="*/ 1 w 240"/>
                <a:gd name="T3" fmla="*/ 0 h 144"/>
                <a:gd name="T4" fmla="*/ 1 w 240"/>
                <a:gd name="T5" fmla="*/ 0 h 144"/>
                <a:gd name="T6" fmla="*/ 0 w 240"/>
                <a:gd name="T7" fmla="*/ 0 h 144"/>
                <a:gd name="T8" fmla="*/ 1 w 240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9411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11" name="Freeform 41"/>
            <p:cNvSpPr>
              <a:spLocks/>
            </p:cNvSpPr>
            <p:nvPr/>
          </p:nvSpPr>
          <p:spPr bwMode="auto">
            <a:xfrm>
              <a:off x="4212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12" name="Freeform 42"/>
            <p:cNvSpPr>
              <a:spLocks/>
            </p:cNvSpPr>
            <p:nvPr/>
          </p:nvSpPr>
          <p:spPr bwMode="auto">
            <a:xfrm>
              <a:off x="4116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13" name="Freeform 43"/>
            <p:cNvSpPr>
              <a:spLocks/>
            </p:cNvSpPr>
            <p:nvPr/>
          </p:nvSpPr>
          <p:spPr bwMode="auto">
            <a:xfrm rot="2750552">
              <a:off x="4296" y="270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14" name="Freeform 44"/>
            <p:cNvSpPr>
              <a:spLocks/>
            </p:cNvSpPr>
            <p:nvPr/>
          </p:nvSpPr>
          <p:spPr bwMode="auto">
            <a:xfrm>
              <a:off x="4296" y="2505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15" name="Freeform 45"/>
            <p:cNvSpPr>
              <a:spLocks/>
            </p:cNvSpPr>
            <p:nvPr/>
          </p:nvSpPr>
          <p:spPr bwMode="auto">
            <a:xfrm>
              <a:off x="4284" y="237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16" name="Freeform 46"/>
            <p:cNvSpPr>
              <a:spLocks/>
            </p:cNvSpPr>
            <p:nvPr/>
          </p:nvSpPr>
          <p:spPr bwMode="auto">
            <a:xfrm rot="2750552">
              <a:off x="4152" y="2552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917" name="Group 47"/>
            <p:cNvGrpSpPr>
              <a:grpSpLocks/>
            </p:cNvGrpSpPr>
            <p:nvPr/>
          </p:nvGrpSpPr>
          <p:grpSpPr bwMode="auto">
            <a:xfrm>
              <a:off x="4123" y="2538"/>
              <a:ext cx="30" cy="221"/>
              <a:chOff x="3120" y="3306"/>
              <a:chExt cx="38" cy="277"/>
            </a:xfrm>
          </p:grpSpPr>
          <p:sp>
            <p:nvSpPr>
              <p:cNvPr id="25925" name="Line 48"/>
              <p:cNvSpPr>
                <a:spLocks noChangeShapeType="1"/>
              </p:cNvSpPr>
              <p:nvPr/>
            </p:nvSpPr>
            <p:spPr bwMode="auto">
              <a:xfrm>
                <a:off x="3120" y="3306"/>
                <a:ext cx="0" cy="27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26" name="Line 49"/>
              <p:cNvSpPr>
                <a:spLocks noChangeShapeType="1"/>
              </p:cNvSpPr>
              <p:nvPr/>
            </p:nvSpPr>
            <p:spPr bwMode="auto">
              <a:xfrm rot="-9600000">
                <a:off x="3123" y="3583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27" name="Line 50"/>
              <p:cNvSpPr>
                <a:spLocks noChangeShapeType="1"/>
              </p:cNvSpPr>
              <p:nvPr/>
            </p:nvSpPr>
            <p:spPr bwMode="auto">
              <a:xfrm rot="-9600000">
                <a:off x="3123" y="3448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28" name="Line 51"/>
              <p:cNvSpPr>
                <a:spLocks noChangeShapeType="1"/>
              </p:cNvSpPr>
              <p:nvPr/>
            </p:nvSpPr>
            <p:spPr bwMode="auto">
              <a:xfrm rot="-9600000">
                <a:off x="3123" y="3312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29" name="Line 52"/>
              <p:cNvSpPr>
                <a:spLocks noChangeShapeType="1"/>
              </p:cNvSpPr>
              <p:nvPr/>
            </p:nvSpPr>
            <p:spPr bwMode="auto">
              <a:xfrm rot="-9600000">
                <a:off x="3120" y="3356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30" name="Line 53"/>
              <p:cNvSpPr>
                <a:spLocks noChangeShapeType="1"/>
              </p:cNvSpPr>
              <p:nvPr/>
            </p:nvSpPr>
            <p:spPr bwMode="auto">
              <a:xfrm rot="-9600000">
                <a:off x="3120" y="3404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31" name="Line 54"/>
              <p:cNvSpPr>
                <a:spLocks noChangeShapeType="1"/>
              </p:cNvSpPr>
              <p:nvPr/>
            </p:nvSpPr>
            <p:spPr bwMode="auto">
              <a:xfrm rot="-9600000">
                <a:off x="3120" y="3491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32" name="Line 55"/>
              <p:cNvSpPr>
                <a:spLocks noChangeShapeType="1"/>
              </p:cNvSpPr>
              <p:nvPr/>
            </p:nvSpPr>
            <p:spPr bwMode="auto">
              <a:xfrm rot="-9600000">
                <a:off x="3120" y="3539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918" name="Freeform 56"/>
            <p:cNvSpPr>
              <a:spLocks/>
            </p:cNvSpPr>
            <p:nvPr/>
          </p:nvSpPr>
          <p:spPr bwMode="auto">
            <a:xfrm>
              <a:off x="4200" y="2516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19" name="Freeform 57"/>
            <p:cNvSpPr>
              <a:spLocks/>
            </p:cNvSpPr>
            <p:nvPr/>
          </p:nvSpPr>
          <p:spPr bwMode="auto">
            <a:xfrm rot="2750552">
              <a:off x="4224" y="263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20" name="Freeform 58"/>
            <p:cNvSpPr>
              <a:spLocks/>
            </p:cNvSpPr>
            <p:nvPr/>
          </p:nvSpPr>
          <p:spPr bwMode="auto">
            <a:xfrm>
              <a:off x="4116" y="248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21" name="Freeform 59"/>
            <p:cNvSpPr>
              <a:spLocks/>
            </p:cNvSpPr>
            <p:nvPr/>
          </p:nvSpPr>
          <p:spPr bwMode="auto">
            <a:xfrm>
              <a:off x="4134" y="236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22" name="Freeform 60"/>
            <p:cNvSpPr>
              <a:spLocks/>
            </p:cNvSpPr>
            <p:nvPr/>
          </p:nvSpPr>
          <p:spPr bwMode="auto">
            <a:xfrm>
              <a:off x="4122" y="2433"/>
              <a:ext cx="72" cy="9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23" name="Freeform 61"/>
            <p:cNvSpPr>
              <a:spLocks/>
            </p:cNvSpPr>
            <p:nvPr/>
          </p:nvSpPr>
          <p:spPr bwMode="auto">
            <a:xfrm>
              <a:off x="4188" y="2414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24" name="Arc 62"/>
            <p:cNvSpPr>
              <a:spLocks/>
            </p:cNvSpPr>
            <p:nvPr/>
          </p:nvSpPr>
          <p:spPr bwMode="auto">
            <a:xfrm flipH="1">
              <a:off x="4080" y="2403"/>
              <a:ext cx="334" cy="100"/>
            </a:xfrm>
            <a:custGeom>
              <a:avLst/>
              <a:gdLst>
                <a:gd name="T0" fmla="*/ 0 w 43200"/>
                <a:gd name="T1" fmla="*/ 0 h 35590"/>
                <a:gd name="T2" fmla="*/ 0 w 43200"/>
                <a:gd name="T3" fmla="*/ 0 h 35590"/>
                <a:gd name="T4" fmla="*/ 0 w 43200"/>
                <a:gd name="T5" fmla="*/ 0 h 35590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0"/>
                <a:gd name="T11" fmla="*/ 43200 w 43200"/>
                <a:gd name="T12" fmla="*/ 35590 h 355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0" fill="none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</a:path>
                <a:path w="43200" h="35590" stroke="0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  <a:lnTo>
                    <a:pt x="21600" y="13990"/>
                  </a:lnTo>
                  <a:lnTo>
                    <a:pt x="38057" y="-1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05" name="Group 63"/>
          <p:cNvGrpSpPr>
            <a:grpSpLocks/>
          </p:cNvGrpSpPr>
          <p:nvPr/>
        </p:nvGrpSpPr>
        <p:grpSpPr bwMode="auto">
          <a:xfrm>
            <a:off x="1123950" y="838200"/>
            <a:ext cx="152400" cy="3338513"/>
            <a:chOff x="708" y="528"/>
            <a:chExt cx="96" cy="2103"/>
          </a:xfrm>
        </p:grpSpPr>
        <p:sp>
          <p:nvSpPr>
            <p:cNvPr id="13376" name="AutoShape 64">
              <a:extLst>
                <a:ext uri="{FF2B5EF4-FFF2-40B4-BE49-F238E27FC236}">
                  <a16:creationId xmlns:a16="http://schemas.microsoft.com/office/drawing/2014/main" id="{08DD6B59-D2B0-6849-A168-4968017E2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" y="528"/>
              <a:ext cx="96" cy="18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3377" name="Freeform 65">
              <a:extLst>
                <a:ext uri="{FF2B5EF4-FFF2-40B4-BE49-F238E27FC236}">
                  <a16:creationId xmlns:a16="http://schemas.microsoft.com/office/drawing/2014/main" id="{D57744FC-6F1B-6B4D-AB95-9B8464AD7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" y="2304"/>
              <a:ext cx="96" cy="327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5890" name="Line 66"/>
            <p:cNvSpPr>
              <a:spLocks noChangeShapeType="1"/>
            </p:cNvSpPr>
            <p:nvPr/>
          </p:nvSpPr>
          <p:spPr bwMode="auto">
            <a:xfrm>
              <a:off x="756" y="1752"/>
              <a:ext cx="0" cy="749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91" name="Line 67"/>
            <p:cNvSpPr>
              <a:spLocks noChangeShapeType="1"/>
            </p:cNvSpPr>
            <p:nvPr/>
          </p:nvSpPr>
          <p:spPr bwMode="auto">
            <a:xfrm>
              <a:off x="756" y="696"/>
              <a:ext cx="0" cy="1056"/>
            </a:xfrm>
            <a:prstGeom prst="line">
              <a:avLst/>
            </a:prstGeom>
            <a:noFill/>
            <a:ln w="28575">
              <a:solidFill>
                <a:srgbClr val="66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92" name="Freeform 68"/>
            <p:cNvSpPr>
              <a:spLocks/>
            </p:cNvSpPr>
            <p:nvPr/>
          </p:nvSpPr>
          <p:spPr bwMode="auto">
            <a:xfrm>
              <a:off x="735" y="2502"/>
              <a:ext cx="42" cy="129"/>
            </a:xfrm>
            <a:custGeom>
              <a:avLst/>
              <a:gdLst>
                <a:gd name="T0" fmla="*/ 0 w 42"/>
                <a:gd name="T1" fmla="*/ 0 h 129"/>
                <a:gd name="T2" fmla="*/ 9 w 42"/>
                <a:gd name="T3" fmla="*/ 129 h 129"/>
                <a:gd name="T4" fmla="*/ 36 w 42"/>
                <a:gd name="T5" fmla="*/ 129 h 129"/>
                <a:gd name="T6" fmla="*/ 42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339" name="Group 69"/>
          <p:cNvGrpSpPr>
            <a:grpSpLocks/>
          </p:cNvGrpSpPr>
          <p:nvPr/>
        </p:nvGrpSpPr>
        <p:grpSpPr bwMode="auto">
          <a:xfrm>
            <a:off x="4364038" y="4933950"/>
            <a:ext cx="749300" cy="1314450"/>
            <a:chOff x="4236" y="2913"/>
            <a:chExt cx="472" cy="828"/>
          </a:xfrm>
        </p:grpSpPr>
        <p:sp>
          <p:nvSpPr>
            <p:cNvPr id="25867" name="Oval 70"/>
            <p:cNvSpPr>
              <a:spLocks noChangeArrowheads="1"/>
            </p:cNvSpPr>
            <p:nvPr/>
          </p:nvSpPr>
          <p:spPr bwMode="auto">
            <a:xfrm>
              <a:off x="4241" y="3393"/>
              <a:ext cx="462" cy="34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868" name="AutoShape 71"/>
            <p:cNvSpPr>
              <a:spLocks noChangeArrowheads="1"/>
            </p:cNvSpPr>
            <p:nvPr/>
          </p:nvSpPr>
          <p:spPr bwMode="auto">
            <a:xfrm>
              <a:off x="4405" y="3281"/>
              <a:ext cx="127" cy="144"/>
            </a:xfrm>
            <a:prstGeom prst="can">
              <a:avLst>
                <a:gd name="adj" fmla="val 47244"/>
              </a:avLst>
            </a:prstGeom>
            <a:gradFill rotWithShape="1">
              <a:gsLst>
                <a:gs pos="0">
                  <a:srgbClr val="66CCFF"/>
                </a:gs>
                <a:gs pos="50000">
                  <a:srgbClr val="FFFFFF"/>
                </a:gs>
                <a:gs pos="100000">
                  <a:srgbClr val="66CC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869" name="Oval 72"/>
            <p:cNvSpPr>
              <a:spLocks noChangeArrowheads="1"/>
            </p:cNvSpPr>
            <p:nvPr/>
          </p:nvSpPr>
          <p:spPr bwMode="auto">
            <a:xfrm>
              <a:off x="4328" y="3616"/>
              <a:ext cx="298" cy="123"/>
            </a:xfrm>
            <a:prstGeom prst="ellipse">
              <a:avLst/>
            </a:prstGeom>
            <a:solidFill>
              <a:srgbClr val="3399FF">
                <a:alpha val="45097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870" name="Oval 73"/>
            <p:cNvSpPr>
              <a:spLocks noChangeArrowheads="1"/>
            </p:cNvSpPr>
            <p:nvPr/>
          </p:nvSpPr>
          <p:spPr bwMode="auto">
            <a:xfrm>
              <a:off x="4241" y="3470"/>
              <a:ext cx="462" cy="174"/>
            </a:xfrm>
            <a:prstGeom prst="ellipse">
              <a:avLst/>
            </a:prstGeom>
            <a:solidFill>
              <a:srgbClr val="FFCC00">
                <a:alpha val="3019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871" name="Freeform 74"/>
            <p:cNvSpPr>
              <a:spLocks/>
            </p:cNvSpPr>
            <p:nvPr/>
          </p:nvSpPr>
          <p:spPr bwMode="auto">
            <a:xfrm flipH="1">
              <a:off x="4532" y="3344"/>
              <a:ext cx="47" cy="92"/>
            </a:xfrm>
            <a:custGeom>
              <a:avLst/>
              <a:gdLst>
                <a:gd name="T0" fmla="*/ 33 w 48"/>
                <a:gd name="T1" fmla="*/ 0 h 144"/>
                <a:gd name="T2" fmla="*/ 33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72" name="Freeform 75"/>
            <p:cNvSpPr>
              <a:spLocks/>
            </p:cNvSpPr>
            <p:nvPr/>
          </p:nvSpPr>
          <p:spPr bwMode="auto">
            <a:xfrm>
              <a:off x="4356" y="3345"/>
              <a:ext cx="47" cy="92"/>
            </a:xfrm>
            <a:custGeom>
              <a:avLst/>
              <a:gdLst>
                <a:gd name="T0" fmla="*/ 33 w 48"/>
                <a:gd name="T1" fmla="*/ 0 h 144"/>
                <a:gd name="T2" fmla="*/ 33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73" name="AutoShape 76"/>
            <p:cNvSpPr>
              <a:spLocks noChangeArrowheads="1"/>
            </p:cNvSpPr>
            <p:nvPr/>
          </p:nvSpPr>
          <p:spPr bwMode="auto">
            <a:xfrm rot="16200000" flipV="1">
              <a:off x="4376" y="3409"/>
              <a:ext cx="192" cy="472"/>
            </a:xfrm>
            <a:prstGeom prst="moon">
              <a:avLst>
                <a:gd name="adj" fmla="val 50833"/>
              </a:avLst>
            </a:prstGeom>
            <a:solidFill>
              <a:srgbClr val="FFCC00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874" name="Freeform 77"/>
            <p:cNvSpPr>
              <a:spLocks/>
            </p:cNvSpPr>
            <p:nvPr/>
          </p:nvSpPr>
          <p:spPr bwMode="auto">
            <a:xfrm>
              <a:off x="4371" y="3357"/>
              <a:ext cx="231" cy="370"/>
            </a:xfrm>
            <a:custGeom>
              <a:avLst/>
              <a:gdLst>
                <a:gd name="T0" fmla="*/ 4 w 288"/>
                <a:gd name="T1" fmla="*/ 0 h 462"/>
                <a:gd name="T2" fmla="*/ 5 w 288"/>
                <a:gd name="T3" fmla="*/ 4 h 462"/>
                <a:gd name="T4" fmla="*/ 6 w 288"/>
                <a:gd name="T5" fmla="*/ 7 h 462"/>
                <a:gd name="T6" fmla="*/ 10 w 288"/>
                <a:gd name="T7" fmla="*/ 12 h 462"/>
                <a:gd name="T8" fmla="*/ 4 w 288"/>
                <a:gd name="T9" fmla="*/ 15 h 462"/>
                <a:gd name="T10" fmla="*/ 2 w 288"/>
                <a:gd name="T11" fmla="*/ 14 h 4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8"/>
                <a:gd name="T19" fmla="*/ 0 h 462"/>
                <a:gd name="T20" fmla="*/ 288 w 288"/>
                <a:gd name="T21" fmla="*/ 462 h 4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8" h="462">
                  <a:moveTo>
                    <a:pt x="114" y="0"/>
                  </a:moveTo>
                  <a:cubicBezTo>
                    <a:pt x="116" y="16"/>
                    <a:pt x="120" y="62"/>
                    <a:pt x="126" y="96"/>
                  </a:cubicBezTo>
                  <a:cubicBezTo>
                    <a:pt x="132" y="130"/>
                    <a:pt x="125" y="161"/>
                    <a:pt x="150" y="204"/>
                  </a:cubicBezTo>
                  <a:cubicBezTo>
                    <a:pt x="210" y="294"/>
                    <a:pt x="264" y="252"/>
                    <a:pt x="276" y="354"/>
                  </a:cubicBezTo>
                  <a:cubicBezTo>
                    <a:pt x="288" y="456"/>
                    <a:pt x="152" y="439"/>
                    <a:pt x="108" y="438"/>
                  </a:cubicBezTo>
                  <a:cubicBezTo>
                    <a:pt x="0" y="462"/>
                    <a:pt x="37" y="386"/>
                    <a:pt x="18" y="372"/>
                  </a:cubicBezTo>
                </a:path>
              </a:pathLst>
            </a:custGeom>
            <a:noFill/>
            <a:ln w="28575">
              <a:solidFill>
                <a:schemeClr val="bg2">
                  <a:alpha val="30196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Arc 78">
              <a:extLst>
                <a:ext uri="{FF2B5EF4-FFF2-40B4-BE49-F238E27FC236}">
                  <a16:creationId xmlns:a16="http://schemas.microsoft.com/office/drawing/2014/main" id="{28D6BF9A-D484-3C48-9701-C41C960EEA3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78" y="3309"/>
              <a:ext cx="184" cy="5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97 w 43200"/>
                <a:gd name="T1" fmla="*/ 23644 h 23644"/>
                <a:gd name="T2" fmla="*/ 43152 w 43200"/>
                <a:gd name="T3" fmla="*/ 23045 h 23644"/>
                <a:gd name="T4" fmla="*/ 21600 w 43200"/>
                <a:gd name="T5" fmla="*/ 21600 h 23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5876" name="Arc 79"/>
            <p:cNvSpPr>
              <a:spLocks/>
            </p:cNvSpPr>
            <p:nvPr/>
          </p:nvSpPr>
          <p:spPr bwMode="auto">
            <a:xfrm flipV="1">
              <a:off x="4380" y="3288"/>
              <a:ext cx="184" cy="50"/>
            </a:xfrm>
            <a:custGeom>
              <a:avLst/>
              <a:gdLst>
                <a:gd name="T0" fmla="*/ 0 w 43200"/>
                <a:gd name="T1" fmla="*/ 0 h 23644"/>
                <a:gd name="T2" fmla="*/ 0 w 43200"/>
                <a:gd name="T3" fmla="*/ 0 h 23644"/>
                <a:gd name="T4" fmla="*/ 0 w 43200"/>
                <a:gd name="T5" fmla="*/ 0 h 236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23644"/>
                <a:gd name="T11" fmla="*/ 43200 w 43200"/>
                <a:gd name="T12" fmla="*/ 23644 h 236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lnTo>
                    <a:pt x="96" y="236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77" name="Oval 80"/>
            <p:cNvSpPr>
              <a:spLocks noChangeArrowheads="1"/>
            </p:cNvSpPr>
            <p:nvPr/>
          </p:nvSpPr>
          <p:spPr bwMode="auto">
            <a:xfrm>
              <a:off x="4394" y="3258"/>
              <a:ext cx="149" cy="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878" name="Arc 81"/>
            <p:cNvSpPr>
              <a:spLocks/>
            </p:cNvSpPr>
            <p:nvPr/>
          </p:nvSpPr>
          <p:spPr bwMode="auto">
            <a:xfrm flipV="1">
              <a:off x="4379" y="3250"/>
              <a:ext cx="184" cy="92"/>
            </a:xfrm>
            <a:custGeom>
              <a:avLst/>
              <a:gdLst>
                <a:gd name="T0" fmla="*/ 0 w 43200"/>
                <a:gd name="T1" fmla="*/ 0 h 42883"/>
                <a:gd name="T2" fmla="*/ 0 w 43200"/>
                <a:gd name="T3" fmla="*/ 0 h 42883"/>
                <a:gd name="T4" fmla="*/ 0 w 43200"/>
                <a:gd name="T5" fmla="*/ 0 h 42883"/>
                <a:gd name="T6" fmla="*/ 0 60000 65536"/>
                <a:gd name="T7" fmla="*/ 0 60000 65536"/>
                <a:gd name="T8" fmla="*/ 0 60000 65536"/>
                <a:gd name="T9" fmla="*/ 0 w 43200"/>
                <a:gd name="T10" fmla="*/ 0 h 42883"/>
                <a:gd name="T11" fmla="*/ 43200 w 43200"/>
                <a:gd name="T12" fmla="*/ 42883 h 428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2883" fill="none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</a:path>
                <a:path w="43200" h="42883" stroke="0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  <a:lnTo>
                    <a:pt x="21600" y="21600"/>
                  </a:lnTo>
                  <a:lnTo>
                    <a:pt x="17618" y="42829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79" name="Arc 82"/>
            <p:cNvSpPr>
              <a:spLocks/>
            </p:cNvSpPr>
            <p:nvPr/>
          </p:nvSpPr>
          <p:spPr bwMode="auto">
            <a:xfrm flipV="1">
              <a:off x="4393" y="3254"/>
              <a:ext cx="150" cy="75"/>
            </a:xfrm>
            <a:custGeom>
              <a:avLst/>
              <a:gdLst>
                <a:gd name="T0" fmla="*/ 0 w 43200"/>
                <a:gd name="T1" fmla="*/ 0 h 43085"/>
                <a:gd name="T2" fmla="*/ 0 w 43200"/>
                <a:gd name="T3" fmla="*/ 0 h 43085"/>
                <a:gd name="T4" fmla="*/ 0 w 43200"/>
                <a:gd name="T5" fmla="*/ 0 h 4308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085"/>
                <a:gd name="T11" fmla="*/ 43200 w 43200"/>
                <a:gd name="T12" fmla="*/ 43085 h 430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085" fill="none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</a:path>
                <a:path w="43200" h="43085" stroke="0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  <a:lnTo>
                    <a:pt x="21600" y="21600"/>
                  </a:lnTo>
                  <a:lnTo>
                    <a:pt x="19377" y="43085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80" name="Arc 83"/>
            <p:cNvSpPr>
              <a:spLocks/>
            </p:cNvSpPr>
            <p:nvPr/>
          </p:nvSpPr>
          <p:spPr bwMode="auto">
            <a:xfrm flipV="1">
              <a:off x="4423" y="3258"/>
              <a:ext cx="92" cy="40"/>
            </a:xfrm>
            <a:custGeom>
              <a:avLst/>
              <a:gdLst>
                <a:gd name="T0" fmla="*/ 0 w 43200"/>
                <a:gd name="T1" fmla="*/ 0 h 41744"/>
                <a:gd name="T2" fmla="*/ 0 w 43200"/>
                <a:gd name="T3" fmla="*/ 0 h 41744"/>
                <a:gd name="T4" fmla="*/ 0 w 43200"/>
                <a:gd name="T5" fmla="*/ 0 h 417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41744"/>
                <a:gd name="T11" fmla="*/ 43200 w 43200"/>
                <a:gd name="T12" fmla="*/ 41744 h 417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1744" fill="none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</a:path>
                <a:path w="43200" h="41744" stroke="0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  <a:lnTo>
                    <a:pt x="21600" y="21600"/>
                  </a:lnTo>
                  <a:lnTo>
                    <a:pt x="7745" y="3817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81" name="Arc 84"/>
            <p:cNvSpPr>
              <a:spLocks/>
            </p:cNvSpPr>
            <p:nvPr/>
          </p:nvSpPr>
          <p:spPr bwMode="auto">
            <a:xfrm flipV="1">
              <a:off x="4438" y="3265"/>
              <a:ext cx="58" cy="23"/>
            </a:xfrm>
            <a:custGeom>
              <a:avLst/>
              <a:gdLst>
                <a:gd name="T0" fmla="*/ 0 w 43200"/>
                <a:gd name="T1" fmla="*/ 0 h 35592"/>
                <a:gd name="T2" fmla="*/ 0 w 43200"/>
                <a:gd name="T3" fmla="*/ 0 h 35592"/>
                <a:gd name="T4" fmla="*/ 0 w 43200"/>
                <a:gd name="T5" fmla="*/ 0 h 35592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2"/>
                <a:gd name="T11" fmla="*/ 43200 w 43200"/>
                <a:gd name="T12" fmla="*/ 35592 h 35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2" fill="none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</a:path>
                <a:path w="43200" h="35592" stroke="0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  <a:lnTo>
                    <a:pt x="21600" y="21600"/>
                  </a:lnTo>
                  <a:lnTo>
                    <a:pt x="3295" y="330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82" name="AutoShape 85"/>
            <p:cNvSpPr>
              <a:spLocks noChangeArrowheads="1"/>
            </p:cNvSpPr>
            <p:nvPr/>
          </p:nvSpPr>
          <p:spPr bwMode="auto">
            <a:xfrm flipV="1">
              <a:off x="4420" y="3247"/>
              <a:ext cx="92" cy="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86" y="7650"/>
                  </a:moveTo>
                  <a:cubicBezTo>
                    <a:pt x="4555" y="4622"/>
                    <a:pt x="7517" y="2652"/>
                    <a:pt x="10800" y="2653"/>
                  </a:cubicBezTo>
                  <a:cubicBezTo>
                    <a:pt x="14082" y="2653"/>
                    <a:pt x="17044" y="4622"/>
                    <a:pt x="18313" y="7650"/>
                  </a:cubicBezTo>
                  <a:lnTo>
                    <a:pt x="20760" y="6624"/>
                  </a:lnTo>
                  <a:cubicBezTo>
                    <a:pt x="19077" y="2611"/>
                    <a:pt x="15151" y="-1"/>
                    <a:pt x="10799" y="0"/>
                  </a:cubicBezTo>
                  <a:cubicBezTo>
                    <a:pt x="6448" y="0"/>
                    <a:pt x="2522" y="2611"/>
                    <a:pt x="839" y="6624"/>
                  </a:cubicBezTo>
                  <a:lnTo>
                    <a:pt x="3286" y="76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83" name="Arc 86"/>
            <p:cNvSpPr>
              <a:spLocks/>
            </p:cNvSpPr>
            <p:nvPr/>
          </p:nvSpPr>
          <p:spPr bwMode="auto">
            <a:xfrm flipV="1">
              <a:off x="4422" y="3292"/>
              <a:ext cx="92" cy="26"/>
            </a:xfrm>
            <a:custGeom>
              <a:avLst/>
              <a:gdLst>
                <a:gd name="T0" fmla="*/ 0 w 42971"/>
                <a:gd name="T1" fmla="*/ 0 h 26832"/>
                <a:gd name="T2" fmla="*/ 0 w 42971"/>
                <a:gd name="T3" fmla="*/ 0 h 26832"/>
                <a:gd name="T4" fmla="*/ 0 w 42971"/>
                <a:gd name="T5" fmla="*/ 0 h 26832"/>
                <a:gd name="T6" fmla="*/ 0 60000 65536"/>
                <a:gd name="T7" fmla="*/ 0 60000 65536"/>
                <a:gd name="T8" fmla="*/ 0 60000 65536"/>
                <a:gd name="T9" fmla="*/ 0 w 42971"/>
                <a:gd name="T10" fmla="*/ 0 h 26832"/>
                <a:gd name="T11" fmla="*/ 42971 w 42971"/>
                <a:gd name="T12" fmla="*/ 26832 h 268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971" h="26832" fill="none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</a:path>
                <a:path w="42971" h="26832" stroke="0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  <a:lnTo>
                    <a:pt x="21371" y="21600"/>
                  </a:lnTo>
                  <a:lnTo>
                    <a:pt x="-1" y="1846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884" name="Line 87"/>
            <p:cNvSpPr>
              <a:spLocks noChangeShapeType="1"/>
            </p:cNvSpPr>
            <p:nvPr/>
          </p:nvSpPr>
          <p:spPr bwMode="auto">
            <a:xfrm>
              <a:off x="4422" y="3282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85" name="Line 88"/>
            <p:cNvSpPr>
              <a:spLocks noChangeShapeType="1"/>
            </p:cNvSpPr>
            <p:nvPr/>
          </p:nvSpPr>
          <p:spPr bwMode="auto">
            <a:xfrm>
              <a:off x="4514" y="3280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9">
              <a:extLst>
                <a:ext uri="{FF2B5EF4-FFF2-40B4-BE49-F238E27FC236}">
                  <a16:creationId xmlns:a16="http://schemas.microsoft.com/office/drawing/2014/main" id="{EF1B6672-91B6-BA4C-BDE6-40C0C87C5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" y="3285"/>
              <a:ext cx="91" cy="37"/>
            </a:xfrm>
            <a:custGeom>
              <a:avLst/>
              <a:gdLst>
                <a:gd name="T0" fmla="*/ 1 w 91"/>
                <a:gd name="T1" fmla="*/ 0 h 37"/>
                <a:gd name="T2" fmla="*/ 91 w 91"/>
                <a:gd name="T3" fmla="*/ 2 h 37"/>
                <a:gd name="T4" fmla="*/ 90 w 91"/>
                <a:gd name="T5" fmla="*/ 17 h 37"/>
                <a:gd name="T6" fmla="*/ 1 w 91"/>
                <a:gd name="T7" fmla="*/ 17 h 37"/>
                <a:gd name="T8" fmla="*/ 1 w 91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37">
                  <a:moveTo>
                    <a:pt x="1" y="0"/>
                  </a:moveTo>
                  <a:cubicBezTo>
                    <a:pt x="19" y="20"/>
                    <a:pt x="66" y="18"/>
                    <a:pt x="91" y="2"/>
                  </a:cubicBezTo>
                  <a:cubicBezTo>
                    <a:pt x="88" y="11"/>
                    <a:pt x="87" y="3"/>
                    <a:pt x="90" y="17"/>
                  </a:cubicBezTo>
                  <a:cubicBezTo>
                    <a:pt x="70" y="32"/>
                    <a:pt x="28" y="37"/>
                    <a:pt x="1" y="17"/>
                  </a:cubicBezTo>
                  <a:cubicBezTo>
                    <a:pt x="4" y="17"/>
                    <a:pt x="0" y="7"/>
                    <a:pt x="1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pic>
          <p:nvPicPr>
            <p:cNvPr id="25887" name="Picture 90" descr="Lua do clear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" y="2913"/>
              <a:ext cx="174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7" name="AutoShape 91"/>
          <p:cNvSpPr>
            <a:spLocks noChangeArrowheads="1"/>
          </p:cNvSpPr>
          <p:nvPr/>
        </p:nvSpPr>
        <p:spPr bwMode="auto">
          <a:xfrm>
            <a:off x="2655888" y="4448175"/>
            <a:ext cx="600075" cy="3810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00" y="10800"/>
                </a:moveTo>
                <a:cubicBezTo>
                  <a:pt x="1000" y="16212"/>
                  <a:pt x="5388" y="20600"/>
                  <a:pt x="10800" y="20600"/>
                </a:cubicBezTo>
                <a:cubicBezTo>
                  <a:pt x="16212" y="20600"/>
                  <a:pt x="20600" y="16212"/>
                  <a:pt x="20600" y="10800"/>
                </a:cubicBezTo>
                <a:cubicBezTo>
                  <a:pt x="20600" y="5388"/>
                  <a:pt x="16212" y="1000"/>
                  <a:pt x="10800" y="1000"/>
                </a:cubicBezTo>
                <a:cubicBezTo>
                  <a:pt x="5388" y="1000"/>
                  <a:pt x="1000" y="5388"/>
                  <a:pt x="10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Oval 92"/>
          <p:cNvSpPr>
            <a:spLocks noChangeArrowheads="1"/>
          </p:cNvSpPr>
          <p:nvPr/>
        </p:nvSpPr>
        <p:spPr bwMode="auto">
          <a:xfrm>
            <a:off x="2457450" y="3838575"/>
            <a:ext cx="965200" cy="9588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CCFF">
                  <a:alpha val="8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405" name="AutoShape 93">
            <a:extLst>
              <a:ext uri="{FF2B5EF4-FFF2-40B4-BE49-F238E27FC236}">
                <a16:creationId xmlns:a16="http://schemas.microsoft.com/office/drawing/2014/main" id="{975110E5-DC21-3247-9E73-301455FB6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3" y="3459163"/>
            <a:ext cx="309562" cy="546100"/>
          </a:xfrm>
          <a:prstGeom prst="can">
            <a:avLst>
              <a:gd name="adj" fmla="val 81737"/>
            </a:avLst>
          </a:prstGeom>
          <a:gradFill rotWithShape="1">
            <a:gsLst>
              <a:gs pos="0">
                <a:srgbClr val="99CCFF"/>
              </a:gs>
              <a:gs pos="50000">
                <a:schemeClr val="bg1">
                  <a:alpha val="70000"/>
                </a:schemeClr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5612" name="Freeform 94"/>
          <p:cNvSpPr>
            <a:spLocks/>
          </p:cNvSpPr>
          <p:nvPr/>
        </p:nvSpPr>
        <p:spPr bwMode="auto">
          <a:xfrm flipH="1">
            <a:off x="3068638" y="3652838"/>
            <a:ext cx="61912" cy="300037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3" name="Freeform 95"/>
          <p:cNvSpPr>
            <a:spLocks/>
          </p:cNvSpPr>
          <p:nvPr/>
        </p:nvSpPr>
        <p:spPr bwMode="auto">
          <a:xfrm>
            <a:off x="2733675" y="3652838"/>
            <a:ext cx="60325" cy="296862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08" name="Arc 96">
            <a:extLst>
              <a:ext uri="{FF2B5EF4-FFF2-40B4-BE49-F238E27FC236}">
                <a16:creationId xmlns:a16="http://schemas.microsoft.com/office/drawing/2014/main" id="{FB3056CF-2B5F-714B-A924-6AF4ADA5818B}"/>
              </a:ext>
            </a:extLst>
          </p:cNvPr>
          <p:cNvSpPr>
            <a:spLocks/>
          </p:cNvSpPr>
          <p:nvPr/>
        </p:nvSpPr>
        <p:spPr bwMode="auto">
          <a:xfrm flipV="1">
            <a:off x="2759075" y="3524250"/>
            <a:ext cx="352425" cy="23018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9147 w 43200"/>
              <a:gd name="T1" fmla="*/ 43060 h 43200"/>
              <a:gd name="T2" fmla="*/ 21600 w 43200"/>
              <a:gd name="T3" fmla="*/ 43200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0" scaled="1"/>
          </a:gradFill>
          <a:ln w="9525">
            <a:solidFill>
              <a:srgbClr val="33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25615" name="Oval 97"/>
          <p:cNvSpPr>
            <a:spLocks noChangeArrowheads="1"/>
          </p:cNvSpPr>
          <p:nvPr/>
        </p:nvSpPr>
        <p:spPr bwMode="auto">
          <a:xfrm>
            <a:off x="2759075" y="3490913"/>
            <a:ext cx="352425" cy="230187"/>
          </a:xfrm>
          <a:prstGeom prst="ellipse">
            <a:avLst/>
          </a:prstGeom>
          <a:solidFill>
            <a:schemeClr val="bg1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16" name="AutoShape 98"/>
          <p:cNvSpPr>
            <a:spLocks noChangeArrowheads="1"/>
          </p:cNvSpPr>
          <p:nvPr/>
        </p:nvSpPr>
        <p:spPr bwMode="auto">
          <a:xfrm>
            <a:off x="2982913" y="3633788"/>
            <a:ext cx="36512" cy="274637"/>
          </a:xfrm>
          <a:prstGeom prst="can">
            <a:avLst>
              <a:gd name="adj" fmla="val 55613"/>
            </a:avLst>
          </a:prstGeom>
          <a:solidFill>
            <a:srgbClr val="FFFFFF">
              <a:alpha val="59999"/>
            </a:srgbClr>
          </a:solidFill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17" name="Arc 99"/>
          <p:cNvSpPr>
            <a:spLocks/>
          </p:cNvSpPr>
          <p:nvPr/>
        </p:nvSpPr>
        <p:spPr bwMode="auto">
          <a:xfrm flipV="1">
            <a:off x="2790825" y="3509963"/>
            <a:ext cx="293688" cy="190500"/>
          </a:xfrm>
          <a:custGeom>
            <a:avLst/>
            <a:gdLst>
              <a:gd name="T0" fmla="*/ 2147483646 w 43200"/>
              <a:gd name="T1" fmla="*/ 2147483646 h 43200"/>
              <a:gd name="T2" fmla="*/ 2147483646 w 43200"/>
              <a:gd name="T3" fmla="*/ 2147483646 h 43200"/>
              <a:gd name="T4" fmla="*/ 2147483646 w 43200"/>
              <a:gd name="T5" fmla="*/ 2147483646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lnTo>
                  <a:pt x="19146" y="43060"/>
                </a:lnTo>
                <a:close/>
              </a:path>
            </a:pathLst>
          </a:custGeom>
          <a:gradFill rotWithShape="1">
            <a:gsLst>
              <a:gs pos="0">
                <a:srgbClr val="762F00"/>
              </a:gs>
              <a:gs pos="50000">
                <a:srgbClr val="FF6600"/>
              </a:gs>
              <a:gs pos="100000">
                <a:srgbClr val="762F00"/>
              </a:gs>
            </a:gsLst>
            <a:lin ang="0" scaled="1"/>
          </a:gra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Oval 100"/>
          <p:cNvSpPr>
            <a:spLocks noChangeArrowheads="1"/>
          </p:cNvSpPr>
          <p:nvPr/>
        </p:nvSpPr>
        <p:spPr bwMode="auto">
          <a:xfrm>
            <a:off x="2790825" y="3487738"/>
            <a:ext cx="293688" cy="190500"/>
          </a:xfrm>
          <a:prstGeom prst="ellipse">
            <a:avLst/>
          </a:prstGeom>
          <a:solidFill>
            <a:srgbClr val="FF6600"/>
          </a:soli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19" name="Oval 101"/>
          <p:cNvSpPr>
            <a:spLocks noChangeArrowheads="1"/>
          </p:cNvSpPr>
          <p:nvPr/>
        </p:nvSpPr>
        <p:spPr bwMode="auto">
          <a:xfrm>
            <a:off x="2852738" y="3557588"/>
            <a:ext cx="55562" cy="36512"/>
          </a:xfrm>
          <a:prstGeom prst="ellipse">
            <a:avLst/>
          </a:prstGeom>
          <a:solidFill>
            <a:srgbClr val="4D4D4D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20" name="Oval 102"/>
          <p:cNvSpPr>
            <a:spLocks noChangeArrowheads="1"/>
          </p:cNvSpPr>
          <p:nvPr/>
        </p:nvSpPr>
        <p:spPr bwMode="auto">
          <a:xfrm>
            <a:off x="2452688" y="4010025"/>
            <a:ext cx="968375" cy="630238"/>
          </a:xfrm>
          <a:prstGeom prst="ellipse">
            <a:avLst/>
          </a:prstGeom>
          <a:solidFill>
            <a:srgbClr val="FFFFFF">
              <a:alpha val="30196"/>
            </a:srgbClr>
          </a:solidFill>
          <a:ln w="317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3344" name="Group 103"/>
          <p:cNvGrpSpPr>
            <a:grpSpLocks/>
          </p:cNvGrpSpPr>
          <p:nvPr/>
        </p:nvGrpSpPr>
        <p:grpSpPr bwMode="auto">
          <a:xfrm rot="4952512">
            <a:off x="4418012" y="5821363"/>
            <a:ext cx="1190625" cy="882650"/>
            <a:chOff x="3765" y="1482"/>
            <a:chExt cx="750" cy="556"/>
          </a:xfrm>
        </p:grpSpPr>
        <p:sp>
          <p:nvSpPr>
            <p:cNvPr id="25857" name="Freeform 104"/>
            <p:cNvSpPr>
              <a:spLocks/>
            </p:cNvSpPr>
            <p:nvPr/>
          </p:nvSpPr>
          <p:spPr bwMode="auto">
            <a:xfrm rot="-5668726">
              <a:off x="3813" y="1607"/>
              <a:ext cx="200" cy="232"/>
            </a:xfrm>
            <a:custGeom>
              <a:avLst/>
              <a:gdLst>
                <a:gd name="T0" fmla="*/ 1 w 268"/>
                <a:gd name="T1" fmla="*/ 1 h 334"/>
                <a:gd name="T2" fmla="*/ 0 w 268"/>
                <a:gd name="T3" fmla="*/ 0 h 334"/>
                <a:gd name="T4" fmla="*/ 1 w 268"/>
                <a:gd name="T5" fmla="*/ 1 h 334"/>
                <a:gd name="T6" fmla="*/ 1 w 268"/>
                <a:gd name="T7" fmla="*/ 1 h 334"/>
                <a:gd name="T8" fmla="*/ 1 w 268"/>
                <a:gd name="T9" fmla="*/ 1 h 334"/>
                <a:gd name="T10" fmla="*/ 1 w 268"/>
                <a:gd name="T11" fmla="*/ 1 h 334"/>
                <a:gd name="T12" fmla="*/ 1 w 268"/>
                <a:gd name="T13" fmla="*/ 1 h 334"/>
                <a:gd name="T14" fmla="*/ 1 w 268"/>
                <a:gd name="T15" fmla="*/ 1 h 334"/>
                <a:gd name="T16" fmla="*/ 2 w 268"/>
                <a:gd name="T17" fmla="*/ 1 h 334"/>
                <a:gd name="T18" fmla="*/ 2 w 268"/>
                <a:gd name="T19" fmla="*/ 1 h 334"/>
                <a:gd name="T20" fmla="*/ 2 w 268"/>
                <a:gd name="T21" fmla="*/ 1 h 334"/>
                <a:gd name="T22" fmla="*/ 2 w 268"/>
                <a:gd name="T23" fmla="*/ 1 h 334"/>
                <a:gd name="T24" fmla="*/ 3 w 268"/>
                <a:gd name="T25" fmla="*/ 1 h 334"/>
                <a:gd name="T26" fmla="*/ 3 w 268"/>
                <a:gd name="T27" fmla="*/ 1 h 334"/>
                <a:gd name="T28" fmla="*/ 3 w 268"/>
                <a:gd name="T29" fmla="*/ 1 h 334"/>
                <a:gd name="T30" fmla="*/ 3 w 268"/>
                <a:gd name="T31" fmla="*/ 1 h 334"/>
                <a:gd name="T32" fmla="*/ 3 w 268"/>
                <a:gd name="T33" fmla="*/ 1 h 334"/>
                <a:gd name="T34" fmla="*/ 3 w 268"/>
                <a:gd name="T35" fmla="*/ 1 h 334"/>
                <a:gd name="T36" fmla="*/ 2 w 268"/>
                <a:gd name="T37" fmla="*/ 1 h 334"/>
                <a:gd name="T38" fmla="*/ 1 w 268"/>
                <a:gd name="T39" fmla="*/ 1 h 3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68"/>
                <a:gd name="T61" fmla="*/ 0 h 334"/>
                <a:gd name="T62" fmla="*/ 268 w 268"/>
                <a:gd name="T63" fmla="*/ 334 h 3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68" h="334">
                  <a:moveTo>
                    <a:pt x="136" y="206"/>
                  </a:moveTo>
                  <a:lnTo>
                    <a:pt x="0" y="0"/>
                  </a:lnTo>
                  <a:lnTo>
                    <a:pt x="24" y="5"/>
                  </a:lnTo>
                  <a:lnTo>
                    <a:pt x="48" y="11"/>
                  </a:lnTo>
                  <a:lnTo>
                    <a:pt x="68" y="26"/>
                  </a:lnTo>
                  <a:lnTo>
                    <a:pt x="78" y="36"/>
                  </a:lnTo>
                  <a:lnTo>
                    <a:pt x="116" y="58"/>
                  </a:lnTo>
                  <a:lnTo>
                    <a:pt x="144" y="78"/>
                  </a:lnTo>
                  <a:lnTo>
                    <a:pt x="166" y="96"/>
                  </a:lnTo>
                  <a:lnTo>
                    <a:pt x="188" y="110"/>
                  </a:lnTo>
                  <a:lnTo>
                    <a:pt x="196" y="136"/>
                  </a:lnTo>
                  <a:lnTo>
                    <a:pt x="204" y="160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6" y="244"/>
                  </a:lnTo>
                  <a:lnTo>
                    <a:pt x="256" y="270"/>
                  </a:lnTo>
                  <a:lnTo>
                    <a:pt x="268" y="334"/>
                  </a:lnTo>
                  <a:lnTo>
                    <a:pt x="238" y="330"/>
                  </a:lnTo>
                  <a:lnTo>
                    <a:pt x="204" y="322"/>
                  </a:lnTo>
                  <a:lnTo>
                    <a:pt x="136" y="20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858" name="Freeform 105"/>
            <p:cNvSpPr>
              <a:spLocks/>
            </p:cNvSpPr>
            <p:nvPr/>
          </p:nvSpPr>
          <p:spPr bwMode="auto">
            <a:xfrm rot="-5668726">
              <a:off x="3848" y="1471"/>
              <a:ext cx="484" cy="650"/>
            </a:xfrm>
            <a:custGeom>
              <a:avLst/>
              <a:gdLst>
                <a:gd name="T0" fmla="*/ 3 w 651"/>
                <a:gd name="T1" fmla="*/ 2 h 934"/>
                <a:gd name="T2" fmla="*/ 2 w 651"/>
                <a:gd name="T3" fmla="*/ 2 h 934"/>
                <a:gd name="T4" fmla="*/ 1 w 651"/>
                <a:gd name="T5" fmla="*/ 2 h 934"/>
                <a:gd name="T6" fmla="*/ 1 w 651"/>
                <a:gd name="T7" fmla="*/ 2 h 934"/>
                <a:gd name="T8" fmla="*/ 1 w 651"/>
                <a:gd name="T9" fmla="*/ 2 h 934"/>
                <a:gd name="T10" fmla="*/ 1 w 651"/>
                <a:gd name="T11" fmla="*/ 2 h 934"/>
                <a:gd name="T12" fmla="*/ 1 w 651"/>
                <a:gd name="T13" fmla="*/ 2 h 934"/>
                <a:gd name="T14" fmla="*/ 1 w 651"/>
                <a:gd name="T15" fmla="*/ 2 h 934"/>
                <a:gd name="T16" fmla="*/ 1 w 651"/>
                <a:gd name="T17" fmla="*/ 2 h 934"/>
                <a:gd name="T18" fmla="*/ 1 w 651"/>
                <a:gd name="T19" fmla="*/ 2 h 934"/>
                <a:gd name="T20" fmla="*/ 1 w 651"/>
                <a:gd name="T21" fmla="*/ 3 h 934"/>
                <a:gd name="T22" fmla="*/ 2 w 651"/>
                <a:gd name="T23" fmla="*/ 3 h 934"/>
                <a:gd name="T24" fmla="*/ 3 w 651"/>
                <a:gd name="T25" fmla="*/ 3 h 934"/>
                <a:gd name="T26" fmla="*/ 4 w 651"/>
                <a:gd name="T27" fmla="*/ 3 h 934"/>
                <a:gd name="T28" fmla="*/ 4 w 651"/>
                <a:gd name="T29" fmla="*/ 4 h 934"/>
                <a:gd name="T30" fmla="*/ 4 w 651"/>
                <a:gd name="T31" fmla="*/ 4 h 934"/>
                <a:gd name="T32" fmla="*/ 4 w 651"/>
                <a:gd name="T33" fmla="*/ 4 h 934"/>
                <a:gd name="T34" fmla="*/ 5 w 651"/>
                <a:gd name="T35" fmla="*/ 4 h 934"/>
                <a:gd name="T36" fmla="*/ 5 w 651"/>
                <a:gd name="T37" fmla="*/ 4 h 934"/>
                <a:gd name="T38" fmla="*/ 5 w 651"/>
                <a:gd name="T39" fmla="*/ 4 h 934"/>
                <a:gd name="T40" fmla="*/ 7 w 651"/>
                <a:gd name="T41" fmla="*/ 3 h 934"/>
                <a:gd name="T42" fmla="*/ 7 w 651"/>
                <a:gd name="T43" fmla="*/ 3 h 934"/>
                <a:gd name="T44" fmla="*/ 7 w 651"/>
                <a:gd name="T45" fmla="*/ 3 h 934"/>
                <a:gd name="T46" fmla="*/ 7 w 651"/>
                <a:gd name="T47" fmla="*/ 3 h 934"/>
                <a:gd name="T48" fmla="*/ 7 w 651"/>
                <a:gd name="T49" fmla="*/ 3 h 934"/>
                <a:gd name="T50" fmla="*/ 7 w 651"/>
                <a:gd name="T51" fmla="*/ 3 h 934"/>
                <a:gd name="T52" fmla="*/ 7 w 651"/>
                <a:gd name="T53" fmla="*/ 2 h 934"/>
                <a:gd name="T54" fmla="*/ 7 w 651"/>
                <a:gd name="T55" fmla="*/ 2 h 934"/>
                <a:gd name="T56" fmla="*/ 7 w 651"/>
                <a:gd name="T57" fmla="*/ 1 h 934"/>
                <a:gd name="T58" fmla="*/ 7 w 651"/>
                <a:gd name="T59" fmla="*/ 1 h 934"/>
                <a:gd name="T60" fmla="*/ 7 w 651"/>
                <a:gd name="T61" fmla="*/ 1 h 934"/>
                <a:gd name="T62" fmla="*/ 7 w 651"/>
                <a:gd name="T63" fmla="*/ 1 h 934"/>
                <a:gd name="T64" fmla="*/ 5 w 651"/>
                <a:gd name="T65" fmla="*/ 1 h 934"/>
                <a:gd name="T66" fmla="*/ 5 w 651"/>
                <a:gd name="T67" fmla="*/ 1 h 934"/>
                <a:gd name="T68" fmla="*/ 5 w 651"/>
                <a:gd name="T69" fmla="*/ 1 h 934"/>
                <a:gd name="T70" fmla="*/ 4 w 651"/>
                <a:gd name="T71" fmla="*/ 1 h 934"/>
                <a:gd name="T72" fmla="*/ 4 w 651"/>
                <a:gd name="T73" fmla="*/ 1 h 934"/>
                <a:gd name="T74" fmla="*/ 4 w 651"/>
                <a:gd name="T75" fmla="*/ 1 h 934"/>
                <a:gd name="T76" fmla="*/ 4 w 651"/>
                <a:gd name="T77" fmla="*/ 1 h 934"/>
                <a:gd name="T78" fmla="*/ 3 w 651"/>
                <a:gd name="T79" fmla="*/ 1 h 934"/>
                <a:gd name="T80" fmla="*/ 3 w 651"/>
                <a:gd name="T81" fmla="*/ 1 h 934"/>
                <a:gd name="T82" fmla="*/ 3 w 651"/>
                <a:gd name="T83" fmla="*/ 1 h 934"/>
                <a:gd name="T84" fmla="*/ 3 w 651"/>
                <a:gd name="T85" fmla="*/ 1 h 934"/>
                <a:gd name="T86" fmla="*/ 3 w 651"/>
                <a:gd name="T87" fmla="*/ 1 h 934"/>
                <a:gd name="T88" fmla="*/ 4 w 651"/>
                <a:gd name="T89" fmla="*/ 1 h 934"/>
                <a:gd name="T90" fmla="*/ 4 w 651"/>
                <a:gd name="T91" fmla="*/ 1 h 934"/>
                <a:gd name="T92" fmla="*/ 4 w 651"/>
                <a:gd name="T93" fmla="*/ 1 h 934"/>
                <a:gd name="T94" fmla="*/ 4 w 651"/>
                <a:gd name="T95" fmla="*/ 1 h 934"/>
                <a:gd name="T96" fmla="*/ 4 w 651"/>
                <a:gd name="T97" fmla="*/ 2 h 934"/>
                <a:gd name="T98" fmla="*/ 3 w 651"/>
                <a:gd name="T99" fmla="*/ 2 h 9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51"/>
                <a:gd name="T151" fmla="*/ 0 h 934"/>
                <a:gd name="T152" fmla="*/ 651 w 651"/>
                <a:gd name="T153" fmla="*/ 934 h 93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51" h="934">
                  <a:moveTo>
                    <a:pt x="254" y="496"/>
                  </a:moveTo>
                  <a:lnTo>
                    <a:pt x="232" y="508"/>
                  </a:lnTo>
                  <a:lnTo>
                    <a:pt x="212" y="514"/>
                  </a:lnTo>
                  <a:lnTo>
                    <a:pt x="182" y="512"/>
                  </a:lnTo>
                  <a:lnTo>
                    <a:pt x="150" y="504"/>
                  </a:lnTo>
                  <a:lnTo>
                    <a:pt x="110" y="482"/>
                  </a:lnTo>
                  <a:lnTo>
                    <a:pt x="102" y="452"/>
                  </a:lnTo>
                  <a:lnTo>
                    <a:pt x="92" y="440"/>
                  </a:lnTo>
                  <a:lnTo>
                    <a:pt x="74" y="430"/>
                  </a:lnTo>
                  <a:lnTo>
                    <a:pt x="52" y="412"/>
                  </a:lnTo>
                  <a:lnTo>
                    <a:pt x="32" y="406"/>
                  </a:lnTo>
                  <a:lnTo>
                    <a:pt x="10" y="410"/>
                  </a:lnTo>
                  <a:lnTo>
                    <a:pt x="0" y="418"/>
                  </a:lnTo>
                  <a:lnTo>
                    <a:pt x="10" y="440"/>
                  </a:lnTo>
                  <a:lnTo>
                    <a:pt x="18" y="464"/>
                  </a:lnTo>
                  <a:lnTo>
                    <a:pt x="24" y="484"/>
                  </a:lnTo>
                  <a:lnTo>
                    <a:pt x="34" y="504"/>
                  </a:lnTo>
                  <a:lnTo>
                    <a:pt x="44" y="534"/>
                  </a:lnTo>
                  <a:lnTo>
                    <a:pt x="54" y="550"/>
                  </a:lnTo>
                  <a:lnTo>
                    <a:pt x="74" y="580"/>
                  </a:lnTo>
                  <a:lnTo>
                    <a:pt x="102" y="604"/>
                  </a:lnTo>
                  <a:lnTo>
                    <a:pt x="116" y="628"/>
                  </a:lnTo>
                  <a:lnTo>
                    <a:pt x="150" y="666"/>
                  </a:lnTo>
                  <a:lnTo>
                    <a:pt x="182" y="696"/>
                  </a:lnTo>
                  <a:lnTo>
                    <a:pt x="206" y="719"/>
                  </a:lnTo>
                  <a:lnTo>
                    <a:pt x="242" y="756"/>
                  </a:lnTo>
                  <a:lnTo>
                    <a:pt x="286" y="796"/>
                  </a:lnTo>
                  <a:lnTo>
                    <a:pt x="306" y="816"/>
                  </a:lnTo>
                  <a:lnTo>
                    <a:pt x="328" y="829"/>
                  </a:lnTo>
                  <a:lnTo>
                    <a:pt x="340" y="856"/>
                  </a:lnTo>
                  <a:lnTo>
                    <a:pt x="348" y="875"/>
                  </a:lnTo>
                  <a:lnTo>
                    <a:pt x="354" y="893"/>
                  </a:lnTo>
                  <a:lnTo>
                    <a:pt x="365" y="909"/>
                  </a:lnTo>
                  <a:lnTo>
                    <a:pt x="380" y="925"/>
                  </a:lnTo>
                  <a:lnTo>
                    <a:pt x="389" y="934"/>
                  </a:lnTo>
                  <a:lnTo>
                    <a:pt x="403" y="921"/>
                  </a:lnTo>
                  <a:lnTo>
                    <a:pt x="416" y="909"/>
                  </a:lnTo>
                  <a:lnTo>
                    <a:pt x="444" y="889"/>
                  </a:lnTo>
                  <a:lnTo>
                    <a:pt x="483" y="864"/>
                  </a:lnTo>
                  <a:lnTo>
                    <a:pt x="508" y="850"/>
                  </a:lnTo>
                  <a:lnTo>
                    <a:pt x="538" y="833"/>
                  </a:lnTo>
                  <a:lnTo>
                    <a:pt x="573" y="821"/>
                  </a:lnTo>
                  <a:lnTo>
                    <a:pt x="603" y="814"/>
                  </a:lnTo>
                  <a:lnTo>
                    <a:pt x="630" y="816"/>
                  </a:lnTo>
                  <a:lnTo>
                    <a:pt x="651" y="820"/>
                  </a:lnTo>
                  <a:lnTo>
                    <a:pt x="619" y="785"/>
                  </a:lnTo>
                  <a:lnTo>
                    <a:pt x="609" y="772"/>
                  </a:lnTo>
                  <a:lnTo>
                    <a:pt x="590" y="757"/>
                  </a:lnTo>
                  <a:lnTo>
                    <a:pt x="581" y="745"/>
                  </a:lnTo>
                  <a:lnTo>
                    <a:pt x="577" y="735"/>
                  </a:lnTo>
                  <a:lnTo>
                    <a:pt x="580" y="709"/>
                  </a:lnTo>
                  <a:lnTo>
                    <a:pt x="587" y="630"/>
                  </a:lnTo>
                  <a:lnTo>
                    <a:pt x="577" y="541"/>
                  </a:lnTo>
                  <a:lnTo>
                    <a:pt x="577" y="484"/>
                  </a:lnTo>
                  <a:lnTo>
                    <a:pt x="580" y="456"/>
                  </a:lnTo>
                  <a:lnTo>
                    <a:pt x="580" y="428"/>
                  </a:lnTo>
                  <a:lnTo>
                    <a:pt x="582" y="410"/>
                  </a:lnTo>
                  <a:lnTo>
                    <a:pt x="580" y="395"/>
                  </a:lnTo>
                  <a:lnTo>
                    <a:pt x="584" y="382"/>
                  </a:lnTo>
                  <a:lnTo>
                    <a:pt x="580" y="384"/>
                  </a:lnTo>
                  <a:lnTo>
                    <a:pt x="580" y="376"/>
                  </a:lnTo>
                  <a:lnTo>
                    <a:pt x="572" y="336"/>
                  </a:lnTo>
                  <a:lnTo>
                    <a:pt x="556" y="330"/>
                  </a:lnTo>
                  <a:lnTo>
                    <a:pt x="542" y="338"/>
                  </a:lnTo>
                  <a:lnTo>
                    <a:pt x="522" y="312"/>
                  </a:lnTo>
                  <a:lnTo>
                    <a:pt x="494" y="324"/>
                  </a:lnTo>
                  <a:lnTo>
                    <a:pt x="474" y="288"/>
                  </a:lnTo>
                  <a:lnTo>
                    <a:pt x="458" y="266"/>
                  </a:lnTo>
                  <a:lnTo>
                    <a:pt x="444" y="234"/>
                  </a:lnTo>
                  <a:lnTo>
                    <a:pt x="430" y="206"/>
                  </a:lnTo>
                  <a:lnTo>
                    <a:pt x="412" y="170"/>
                  </a:lnTo>
                  <a:lnTo>
                    <a:pt x="388" y="136"/>
                  </a:lnTo>
                  <a:lnTo>
                    <a:pt x="370" y="122"/>
                  </a:lnTo>
                  <a:lnTo>
                    <a:pt x="356" y="106"/>
                  </a:lnTo>
                  <a:lnTo>
                    <a:pt x="344" y="94"/>
                  </a:lnTo>
                  <a:lnTo>
                    <a:pt x="334" y="84"/>
                  </a:lnTo>
                  <a:lnTo>
                    <a:pt x="322" y="72"/>
                  </a:lnTo>
                  <a:lnTo>
                    <a:pt x="310" y="58"/>
                  </a:lnTo>
                  <a:lnTo>
                    <a:pt x="298" y="48"/>
                  </a:lnTo>
                  <a:lnTo>
                    <a:pt x="286" y="40"/>
                  </a:lnTo>
                  <a:lnTo>
                    <a:pt x="274" y="24"/>
                  </a:lnTo>
                  <a:lnTo>
                    <a:pt x="260" y="14"/>
                  </a:lnTo>
                  <a:lnTo>
                    <a:pt x="244" y="0"/>
                  </a:lnTo>
                  <a:lnTo>
                    <a:pt x="232" y="20"/>
                  </a:lnTo>
                  <a:lnTo>
                    <a:pt x="232" y="46"/>
                  </a:lnTo>
                  <a:lnTo>
                    <a:pt x="240" y="86"/>
                  </a:lnTo>
                  <a:lnTo>
                    <a:pt x="268" y="126"/>
                  </a:lnTo>
                  <a:lnTo>
                    <a:pt x="288" y="152"/>
                  </a:lnTo>
                  <a:lnTo>
                    <a:pt x="304" y="180"/>
                  </a:lnTo>
                  <a:lnTo>
                    <a:pt x="320" y="204"/>
                  </a:lnTo>
                  <a:lnTo>
                    <a:pt x="330" y="238"/>
                  </a:lnTo>
                  <a:lnTo>
                    <a:pt x="338" y="276"/>
                  </a:lnTo>
                  <a:lnTo>
                    <a:pt x="362" y="320"/>
                  </a:lnTo>
                  <a:lnTo>
                    <a:pt x="368" y="354"/>
                  </a:lnTo>
                  <a:lnTo>
                    <a:pt x="358" y="378"/>
                  </a:lnTo>
                  <a:lnTo>
                    <a:pt x="346" y="404"/>
                  </a:lnTo>
                  <a:lnTo>
                    <a:pt x="322" y="442"/>
                  </a:lnTo>
                  <a:lnTo>
                    <a:pt x="306" y="462"/>
                  </a:lnTo>
                  <a:lnTo>
                    <a:pt x="283" y="478"/>
                  </a:lnTo>
                  <a:lnTo>
                    <a:pt x="254" y="49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859" name="Freeform 106"/>
            <p:cNvSpPr>
              <a:spLocks/>
            </p:cNvSpPr>
            <p:nvPr/>
          </p:nvSpPr>
          <p:spPr bwMode="auto">
            <a:xfrm rot="-5668726">
              <a:off x="4047" y="1600"/>
              <a:ext cx="5" cy="79"/>
            </a:xfrm>
            <a:custGeom>
              <a:avLst/>
              <a:gdLst>
                <a:gd name="T0" fmla="*/ 0 w 20"/>
                <a:gd name="T1" fmla="*/ 0 h 336"/>
                <a:gd name="T2" fmla="*/ 0 w 20"/>
                <a:gd name="T3" fmla="*/ 0 h 336"/>
                <a:gd name="T4" fmla="*/ 0 w 20"/>
                <a:gd name="T5" fmla="*/ 0 h 336"/>
                <a:gd name="T6" fmla="*/ 0 w 20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336"/>
                <a:gd name="T14" fmla="*/ 20 w 20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336">
                  <a:moveTo>
                    <a:pt x="9" y="0"/>
                  </a:moveTo>
                  <a:lnTo>
                    <a:pt x="20" y="52"/>
                  </a:lnTo>
                  <a:lnTo>
                    <a:pt x="1" y="241"/>
                  </a:lnTo>
                  <a:lnTo>
                    <a:pt x="0" y="3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60" name="Freeform 107"/>
            <p:cNvSpPr>
              <a:spLocks/>
            </p:cNvSpPr>
            <p:nvPr/>
          </p:nvSpPr>
          <p:spPr bwMode="auto">
            <a:xfrm rot="-5668726">
              <a:off x="4081" y="1994"/>
              <a:ext cx="18" cy="39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61" name="Freeform 108"/>
            <p:cNvSpPr>
              <a:spLocks/>
            </p:cNvSpPr>
            <p:nvPr/>
          </p:nvSpPr>
          <p:spPr bwMode="auto">
            <a:xfrm rot="-2506963">
              <a:off x="3899" y="1791"/>
              <a:ext cx="11" cy="2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0 h 93"/>
                <a:gd name="T4" fmla="*/ 0 w 50"/>
                <a:gd name="T5" fmla="*/ 0 h 93"/>
                <a:gd name="T6" fmla="*/ 0 w 50"/>
                <a:gd name="T7" fmla="*/ 0 h 93"/>
                <a:gd name="T8" fmla="*/ 0 w 50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93"/>
                <a:gd name="T17" fmla="*/ 50 w 50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862" name="Group 109"/>
            <p:cNvGrpSpPr>
              <a:grpSpLocks/>
            </p:cNvGrpSpPr>
            <p:nvPr/>
          </p:nvGrpSpPr>
          <p:grpSpPr bwMode="auto">
            <a:xfrm rot="8522798">
              <a:off x="4299" y="1482"/>
              <a:ext cx="216" cy="258"/>
              <a:chOff x="2457" y="2549"/>
              <a:chExt cx="557" cy="547"/>
            </a:xfrm>
          </p:grpSpPr>
          <p:sp>
            <p:nvSpPr>
              <p:cNvPr id="25865" name="Freeform 110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66" name="Oval 111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25863" name="Freeform 112"/>
            <p:cNvSpPr>
              <a:spLocks/>
            </p:cNvSpPr>
            <p:nvPr/>
          </p:nvSpPr>
          <p:spPr bwMode="auto">
            <a:xfrm rot="-5668726">
              <a:off x="3851" y="1632"/>
              <a:ext cx="101" cy="153"/>
            </a:xfrm>
            <a:custGeom>
              <a:avLst/>
              <a:gdLst>
                <a:gd name="T0" fmla="*/ 0 w 136"/>
                <a:gd name="T1" fmla="*/ 0 h 220"/>
                <a:gd name="T2" fmla="*/ 1 w 136"/>
                <a:gd name="T3" fmla="*/ 1 h 220"/>
                <a:gd name="T4" fmla="*/ 1 w 136"/>
                <a:gd name="T5" fmla="*/ 1 h 220"/>
                <a:gd name="T6" fmla="*/ 1 w 136"/>
                <a:gd name="T7" fmla="*/ 1 h 220"/>
                <a:gd name="T8" fmla="*/ 1 w 136"/>
                <a:gd name="T9" fmla="*/ 1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20"/>
                <a:gd name="T17" fmla="*/ 136 w 136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20">
                  <a:moveTo>
                    <a:pt x="0" y="0"/>
                  </a:moveTo>
                  <a:cubicBezTo>
                    <a:pt x="11" y="11"/>
                    <a:pt x="48" y="43"/>
                    <a:pt x="64" y="68"/>
                  </a:cubicBezTo>
                  <a:cubicBezTo>
                    <a:pt x="80" y="93"/>
                    <a:pt x="88" y="131"/>
                    <a:pt x="96" y="150"/>
                  </a:cubicBezTo>
                  <a:cubicBezTo>
                    <a:pt x="104" y="169"/>
                    <a:pt x="105" y="168"/>
                    <a:pt x="112" y="180"/>
                  </a:cubicBezTo>
                  <a:cubicBezTo>
                    <a:pt x="119" y="192"/>
                    <a:pt x="131" y="212"/>
                    <a:pt x="136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64" name="Freeform 113"/>
            <p:cNvSpPr>
              <a:spLocks/>
            </p:cNvSpPr>
            <p:nvPr/>
          </p:nvSpPr>
          <p:spPr bwMode="auto">
            <a:xfrm rot="-5668726">
              <a:off x="3770" y="1854"/>
              <a:ext cx="40" cy="24"/>
            </a:xfrm>
            <a:custGeom>
              <a:avLst/>
              <a:gdLst>
                <a:gd name="T0" fmla="*/ 0 w 54"/>
                <a:gd name="T1" fmla="*/ 0 h 34"/>
                <a:gd name="T2" fmla="*/ 1 w 54"/>
                <a:gd name="T3" fmla="*/ 1 h 34"/>
                <a:gd name="T4" fmla="*/ 1 w 54"/>
                <a:gd name="T5" fmla="*/ 1 h 34"/>
                <a:gd name="T6" fmla="*/ 0 60000 65536"/>
                <a:gd name="T7" fmla="*/ 0 60000 65536"/>
                <a:gd name="T8" fmla="*/ 0 60000 65536"/>
                <a:gd name="T9" fmla="*/ 0 w 54"/>
                <a:gd name="T10" fmla="*/ 0 h 34"/>
                <a:gd name="T11" fmla="*/ 54 w 54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" h="34">
                  <a:moveTo>
                    <a:pt x="0" y="0"/>
                  </a:moveTo>
                  <a:cubicBezTo>
                    <a:pt x="5" y="5"/>
                    <a:pt x="21" y="24"/>
                    <a:pt x="30" y="29"/>
                  </a:cubicBezTo>
                  <a:cubicBezTo>
                    <a:pt x="39" y="34"/>
                    <a:pt x="46" y="33"/>
                    <a:pt x="54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22" name="Freeform 114"/>
          <p:cNvSpPr>
            <a:spLocks/>
          </p:cNvSpPr>
          <p:nvPr/>
        </p:nvSpPr>
        <p:spPr bwMode="auto">
          <a:xfrm>
            <a:off x="4210050" y="3708400"/>
            <a:ext cx="457200" cy="981075"/>
          </a:xfrm>
          <a:custGeom>
            <a:avLst/>
            <a:gdLst>
              <a:gd name="T0" fmla="*/ 0 w 288"/>
              <a:gd name="T1" fmla="*/ 2147483646 h 576"/>
              <a:gd name="T2" fmla="*/ 0 w 288"/>
              <a:gd name="T3" fmla="*/ 2147483646 h 576"/>
              <a:gd name="T4" fmla="*/ 2147483646 w 288"/>
              <a:gd name="T5" fmla="*/ 0 h 576"/>
              <a:gd name="T6" fmla="*/ 2147483646 w 288"/>
              <a:gd name="T7" fmla="*/ 2147483646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576"/>
              <a:gd name="T14" fmla="*/ 288 w 288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576">
                <a:moveTo>
                  <a:pt x="0" y="576"/>
                </a:moveTo>
                <a:lnTo>
                  <a:pt x="0" y="108"/>
                </a:lnTo>
                <a:lnTo>
                  <a:pt x="288" y="0"/>
                </a:lnTo>
                <a:lnTo>
                  <a:pt x="288" y="42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3" name="Oval 115"/>
          <p:cNvSpPr>
            <a:spLocks noChangeArrowheads="1"/>
          </p:cNvSpPr>
          <p:nvPr/>
        </p:nvSpPr>
        <p:spPr bwMode="auto">
          <a:xfrm>
            <a:off x="4519613" y="4467225"/>
            <a:ext cx="55562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24" name="Oval 116"/>
          <p:cNvSpPr>
            <a:spLocks noChangeArrowheads="1"/>
          </p:cNvSpPr>
          <p:nvPr/>
        </p:nvSpPr>
        <p:spPr bwMode="auto">
          <a:xfrm>
            <a:off x="4324350" y="4562475"/>
            <a:ext cx="55563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pic>
        <p:nvPicPr>
          <p:cNvPr id="13429" name="Picture 117" descr="khoi den"/>
          <p:cNvPicPr>
            <a:picLocks noChangeAspect="1" noChangeArrowheads="1" noCrop="1"/>
          </p:cNvPicPr>
          <p:nvPr/>
        </p:nvPicPr>
        <p:blipFill>
          <a:blip r:embed="rId5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11978">
            <a:off x="3465512" y="2754313"/>
            <a:ext cx="2127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26" name="Group 118"/>
          <p:cNvGrpSpPr>
            <a:grpSpLocks/>
          </p:cNvGrpSpPr>
          <p:nvPr/>
        </p:nvGrpSpPr>
        <p:grpSpPr bwMode="auto">
          <a:xfrm>
            <a:off x="2973388" y="3278188"/>
            <a:ext cx="279400" cy="314325"/>
            <a:chOff x="3226" y="2032"/>
            <a:chExt cx="176" cy="198"/>
          </a:xfrm>
        </p:grpSpPr>
        <p:sp>
          <p:nvSpPr>
            <p:cNvPr id="25852" name="AutoShape 119"/>
            <p:cNvSpPr>
              <a:spLocks noChangeArrowheads="1"/>
            </p:cNvSpPr>
            <p:nvPr/>
          </p:nvSpPr>
          <p:spPr bwMode="auto">
            <a:xfrm>
              <a:off x="3228" y="2091"/>
              <a:ext cx="28" cy="139"/>
            </a:xfrm>
            <a:prstGeom prst="can">
              <a:avLst>
                <a:gd name="adj" fmla="val 36704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5853" name="AutoShape 120"/>
            <p:cNvSpPr>
              <a:spLocks noChangeArrowheads="1"/>
            </p:cNvSpPr>
            <p:nvPr/>
          </p:nvSpPr>
          <p:spPr bwMode="auto">
            <a:xfrm rot="-7020000">
              <a:off x="3308" y="1965"/>
              <a:ext cx="28" cy="161"/>
            </a:xfrm>
            <a:prstGeom prst="can">
              <a:avLst>
                <a:gd name="adj" fmla="val 42513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6" name="Freeform 121">
              <a:extLst>
                <a:ext uri="{FF2B5EF4-FFF2-40B4-BE49-F238E27FC236}">
                  <a16:creationId xmlns:a16="http://schemas.microsoft.com/office/drawing/2014/main" id="{F374F5E4-90F2-C449-8AB7-EABD31CD3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6" y="2061"/>
              <a:ext cx="41" cy="41"/>
            </a:xfrm>
            <a:custGeom>
              <a:avLst/>
              <a:gdLst>
                <a:gd name="T0" fmla="*/ 4 w 41"/>
                <a:gd name="T1" fmla="*/ 41 h 41"/>
                <a:gd name="T2" fmla="*/ 10 w 41"/>
                <a:gd name="T3" fmla="*/ 17 h 41"/>
                <a:gd name="T4" fmla="*/ 36 w 41"/>
                <a:gd name="T5" fmla="*/ 2 h 41"/>
                <a:gd name="T6" fmla="*/ 41 w 41"/>
                <a:gd name="T7" fmla="*/ 24 h 41"/>
                <a:gd name="T8" fmla="*/ 29 w 41"/>
                <a:gd name="T9" fmla="*/ 38 h 41"/>
                <a:gd name="T10" fmla="*/ 4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4" y="41"/>
                  </a:moveTo>
                  <a:cubicBezTo>
                    <a:pt x="0" y="37"/>
                    <a:pt x="5" y="23"/>
                    <a:pt x="10" y="17"/>
                  </a:cubicBezTo>
                  <a:cubicBezTo>
                    <a:pt x="15" y="11"/>
                    <a:pt x="30" y="0"/>
                    <a:pt x="36" y="2"/>
                  </a:cubicBezTo>
                  <a:lnTo>
                    <a:pt x="41" y="24"/>
                  </a:lnTo>
                  <a:lnTo>
                    <a:pt x="29" y="38"/>
                  </a:lnTo>
                  <a:lnTo>
                    <a:pt x="4" y="41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5855" name="AutoShape 122"/>
            <p:cNvSpPr>
              <a:spLocks noChangeArrowheads="1"/>
            </p:cNvSpPr>
            <p:nvPr/>
          </p:nvSpPr>
          <p:spPr bwMode="auto">
            <a:xfrm rot="-7020000">
              <a:off x="3246" y="2064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767676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7" name="AutoShape 123">
              <a:extLst>
                <a:ext uri="{FF2B5EF4-FFF2-40B4-BE49-F238E27FC236}">
                  <a16:creationId xmlns:a16="http://schemas.microsoft.com/office/drawing/2014/main" id="{9E4E12B6-0E15-7E43-B930-EADF2805F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0" y="2092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</p:grpSp>
      <p:grpSp>
        <p:nvGrpSpPr>
          <p:cNvPr id="13356" name="Group 124"/>
          <p:cNvGrpSpPr>
            <a:grpSpLocks/>
          </p:cNvGrpSpPr>
          <p:nvPr/>
        </p:nvGrpSpPr>
        <p:grpSpPr bwMode="auto">
          <a:xfrm>
            <a:off x="4324350" y="3209925"/>
            <a:ext cx="55563" cy="1371600"/>
            <a:chOff x="4188" y="1728"/>
            <a:chExt cx="35" cy="864"/>
          </a:xfrm>
        </p:grpSpPr>
        <p:sp>
          <p:nvSpPr>
            <p:cNvPr id="18" name="AutoShape 125">
              <a:extLst>
                <a:ext uri="{FF2B5EF4-FFF2-40B4-BE49-F238E27FC236}">
                  <a16:creationId xmlns:a16="http://schemas.microsoft.com/office/drawing/2014/main" id="{7E682D85-C2A4-1447-91D7-19CBA1985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8" y="1728"/>
              <a:ext cx="35" cy="7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9" name="Freeform 126">
              <a:extLst>
                <a:ext uri="{FF2B5EF4-FFF2-40B4-BE49-F238E27FC236}">
                  <a16:creationId xmlns:a16="http://schemas.microsoft.com/office/drawing/2014/main" id="{B9E9D24D-308B-A349-8E9D-5BBEEF679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" y="2458"/>
              <a:ext cx="35" cy="134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5834" name="Line 127"/>
            <p:cNvSpPr>
              <a:spLocks noChangeShapeType="1"/>
            </p:cNvSpPr>
            <p:nvPr/>
          </p:nvSpPr>
          <p:spPr bwMode="auto">
            <a:xfrm>
              <a:off x="4206" y="1797"/>
              <a:ext cx="0" cy="434"/>
            </a:xfrm>
            <a:prstGeom prst="line">
              <a:avLst/>
            </a:prstGeom>
            <a:noFill/>
            <a:ln w="9525">
              <a:solidFill>
                <a:srgbClr val="66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35" name="Freeform 128"/>
            <p:cNvSpPr>
              <a:spLocks/>
            </p:cNvSpPr>
            <p:nvPr/>
          </p:nvSpPr>
          <p:spPr bwMode="auto">
            <a:xfrm>
              <a:off x="4198" y="2539"/>
              <a:ext cx="15" cy="53"/>
            </a:xfrm>
            <a:custGeom>
              <a:avLst/>
              <a:gdLst>
                <a:gd name="T0" fmla="*/ 0 w 42"/>
                <a:gd name="T1" fmla="*/ 0 h 129"/>
                <a:gd name="T2" fmla="*/ 0 w 42"/>
                <a:gd name="T3" fmla="*/ 0 h 129"/>
                <a:gd name="T4" fmla="*/ 0 w 42"/>
                <a:gd name="T5" fmla="*/ 0 h 129"/>
                <a:gd name="T6" fmla="*/ 0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836" name="Group 129"/>
            <p:cNvGrpSpPr>
              <a:grpSpLocks/>
            </p:cNvGrpSpPr>
            <p:nvPr/>
          </p:nvGrpSpPr>
          <p:grpSpPr bwMode="auto">
            <a:xfrm>
              <a:off x="4195" y="1838"/>
              <a:ext cx="17" cy="615"/>
              <a:chOff x="5160" y="1084"/>
              <a:chExt cx="48" cy="1497"/>
            </a:xfrm>
          </p:grpSpPr>
          <p:sp>
            <p:nvSpPr>
              <p:cNvPr id="25838" name="Line 130"/>
              <p:cNvSpPr>
                <a:spLocks noChangeShapeType="1"/>
              </p:cNvSpPr>
              <p:nvPr/>
            </p:nvSpPr>
            <p:spPr bwMode="auto">
              <a:xfrm>
                <a:off x="5160" y="1129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39" name="Line 131"/>
              <p:cNvSpPr>
                <a:spLocks noChangeShapeType="1"/>
              </p:cNvSpPr>
              <p:nvPr/>
            </p:nvSpPr>
            <p:spPr bwMode="auto">
              <a:xfrm>
                <a:off x="5160" y="1084"/>
                <a:ext cx="0" cy="149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0" name="Line 132"/>
              <p:cNvSpPr>
                <a:spLocks noChangeShapeType="1"/>
              </p:cNvSpPr>
              <p:nvPr/>
            </p:nvSpPr>
            <p:spPr bwMode="auto">
              <a:xfrm>
                <a:off x="5160" y="1249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1" name="Line 133"/>
              <p:cNvSpPr>
                <a:spLocks noChangeShapeType="1"/>
              </p:cNvSpPr>
              <p:nvPr/>
            </p:nvSpPr>
            <p:spPr bwMode="auto">
              <a:xfrm>
                <a:off x="5160" y="1369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2" name="Line 134"/>
              <p:cNvSpPr>
                <a:spLocks noChangeShapeType="1"/>
              </p:cNvSpPr>
              <p:nvPr/>
            </p:nvSpPr>
            <p:spPr bwMode="auto">
              <a:xfrm>
                <a:off x="5160" y="1486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3" name="Line 135"/>
              <p:cNvSpPr>
                <a:spLocks noChangeShapeType="1"/>
              </p:cNvSpPr>
              <p:nvPr/>
            </p:nvSpPr>
            <p:spPr bwMode="auto">
              <a:xfrm>
                <a:off x="5160" y="1606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4" name="Line 136"/>
              <p:cNvSpPr>
                <a:spLocks noChangeShapeType="1"/>
              </p:cNvSpPr>
              <p:nvPr/>
            </p:nvSpPr>
            <p:spPr bwMode="auto">
              <a:xfrm>
                <a:off x="5160" y="1723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5" name="Line 137"/>
              <p:cNvSpPr>
                <a:spLocks noChangeShapeType="1"/>
              </p:cNvSpPr>
              <p:nvPr/>
            </p:nvSpPr>
            <p:spPr bwMode="auto">
              <a:xfrm>
                <a:off x="5160" y="184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6" name="Line 138"/>
              <p:cNvSpPr>
                <a:spLocks noChangeShapeType="1"/>
              </p:cNvSpPr>
              <p:nvPr/>
            </p:nvSpPr>
            <p:spPr bwMode="auto">
              <a:xfrm>
                <a:off x="5160" y="196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7" name="Line 139"/>
              <p:cNvSpPr>
                <a:spLocks noChangeShapeType="1"/>
              </p:cNvSpPr>
              <p:nvPr/>
            </p:nvSpPr>
            <p:spPr bwMode="auto">
              <a:xfrm>
                <a:off x="5160" y="208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8" name="Line 140"/>
              <p:cNvSpPr>
                <a:spLocks noChangeShapeType="1"/>
              </p:cNvSpPr>
              <p:nvPr/>
            </p:nvSpPr>
            <p:spPr bwMode="auto">
              <a:xfrm>
                <a:off x="5160" y="220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49" name="Line 141"/>
              <p:cNvSpPr>
                <a:spLocks noChangeShapeType="1"/>
              </p:cNvSpPr>
              <p:nvPr/>
            </p:nvSpPr>
            <p:spPr bwMode="auto">
              <a:xfrm>
                <a:off x="5160" y="232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50" name="Line 142"/>
              <p:cNvSpPr>
                <a:spLocks noChangeShapeType="1"/>
              </p:cNvSpPr>
              <p:nvPr/>
            </p:nvSpPr>
            <p:spPr bwMode="auto">
              <a:xfrm>
                <a:off x="5160" y="2437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51" name="Line 143"/>
              <p:cNvSpPr>
                <a:spLocks noChangeShapeType="1"/>
              </p:cNvSpPr>
              <p:nvPr/>
            </p:nvSpPr>
            <p:spPr bwMode="auto">
              <a:xfrm>
                <a:off x="5160" y="2557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837" name="Line 144"/>
            <p:cNvSpPr>
              <a:spLocks noChangeShapeType="1"/>
            </p:cNvSpPr>
            <p:nvPr/>
          </p:nvSpPr>
          <p:spPr bwMode="auto">
            <a:xfrm>
              <a:off x="4206" y="2231"/>
              <a:ext cx="0" cy="30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457" name="Line 145"/>
          <p:cNvSpPr>
            <a:spLocks noChangeShapeType="1"/>
          </p:cNvSpPr>
          <p:nvPr/>
        </p:nvSpPr>
        <p:spPr bwMode="auto">
          <a:xfrm>
            <a:off x="2881313" y="32956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58" name="Line 146"/>
          <p:cNvSpPr>
            <a:spLocks noChangeShapeType="1"/>
          </p:cNvSpPr>
          <p:nvPr/>
        </p:nvSpPr>
        <p:spPr bwMode="auto">
          <a:xfrm>
            <a:off x="1200150" y="1524000"/>
            <a:ext cx="0" cy="1295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59" name="Line 147"/>
          <p:cNvSpPr>
            <a:spLocks noChangeShapeType="1"/>
          </p:cNvSpPr>
          <p:nvPr/>
        </p:nvSpPr>
        <p:spPr bwMode="auto">
          <a:xfrm>
            <a:off x="1200150" y="1504950"/>
            <a:ext cx="0" cy="1905000"/>
          </a:xfrm>
          <a:prstGeom prst="line">
            <a:avLst/>
          </a:prstGeom>
          <a:noFill/>
          <a:ln w="28575">
            <a:solidFill>
              <a:srgbClr val="66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5631" name="Group 148"/>
          <p:cNvGrpSpPr>
            <a:grpSpLocks/>
          </p:cNvGrpSpPr>
          <p:nvPr/>
        </p:nvGrpSpPr>
        <p:grpSpPr bwMode="auto">
          <a:xfrm>
            <a:off x="1019175" y="1143000"/>
            <a:ext cx="247650" cy="2497138"/>
            <a:chOff x="3138" y="1104"/>
            <a:chExt cx="156" cy="1573"/>
          </a:xfrm>
        </p:grpSpPr>
        <p:sp>
          <p:nvSpPr>
            <p:cNvPr id="25756" name="Line 149"/>
            <p:cNvSpPr>
              <a:spLocks noChangeShapeType="1"/>
            </p:cNvSpPr>
            <p:nvPr/>
          </p:nvSpPr>
          <p:spPr bwMode="auto">
            <a:xfrm>
              <a:off x="3210" y="1225"/>
              <a:ext cx="4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57" name="Line 150"/>
            <p:cNvSpPr>
              <a:spLocks noChangeShapeType="1"/>
            </p:cNvSpPr>
            <p:nvPr/>
          </p:nvSpPr>
          <p:spPr bwMode="auto">
            <a:xfrm>
              <a:off x="3210" y="1180"/>
              <a:ext cx="0" cy="149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58" name="Line 151"/>
            <p:cNvSpPr>
              <a:spLocks noChangeShapeType="1"/>
            </p:cNvSpPr>
            <p:nvPr/>
          </p:nvSpPr>
          <p:spPr bwMode="auto">
            <a:xfrm>
              <a:off x="3210" y="124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59" name="Line 152"/>
            <p:cNvSpPr>
              <a:spLocks noChangeShapeType="1"/>
            </p:cNvSpPr>
            <p:nvPr/>
          </p:nvSpPr>
          <p:spPr bwMode="auto">
            <a:xfrm>
              <a:off x="3210" y="127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0" name="Line 153"/>
            <p:cNvSpPr>
              <a:spLocks noChangeShapeType="1"/>
            </p:cNvSpPr>
            <p:nvPr/>
          </p:nvSpPr>
          <p:spPr bwMode="auto">
            <a:xfrm>
              <a:off x="3210" y="132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1" name="Line 154"/>
            <p:cNvSpPr>
              <a:spLocks noChangeShapeType="1"/>
            </p:cNvSpPr>
            <p:nvPr/>
          </p:nvSpPr>
          <p:spPr bwMode="auto">
            <a:xfrm>
              <a:off x="3210" y="129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2" name="Line 155"/>
            <p:cNvSpPr>
              <a:spLocks noChangeShapeType="1"/>
            </p:cNvSpPr>
            <p:nvPr/>
          </p:nvSpPr>
          <p:spPr bwMode="auto">
            <a:xfrm>
              <a:off x="3210" y="1345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3" name="Line 156"/>
            <p:cNvSpPr>
              <a:spLocks noChangeShapeType="1"/>
            </p:cNvSpPr>
            <p:nvPr/>
          </p:nvSpPr>
          <p:spPr bwMode="auto">
            <a:xfrm>
              <a:off x="3210" y="136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4" name="Line 157"/>
            <p:cNvSpPr>
              <a:spLocks noChangeShapeType="1"/>
            </p:cNvSpPr>
            <p:nvPr/>
          </p:nvSpPr>
          <p:spPr bwMode="auto">
            <a:xfrm>
              <a:off x="3210" y="139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5" name="Line 158"/>
            <p:cNvSpPr>
              <a:spLocks noChangeShapeType="1"/>
            </p:cNvSpPr>
            <p:nvPr/>
          </p:nvSpPr>
          <p:spPr bwMode="auto">
            <a:xfrm>
              <a:off x="3210" y="144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6" name="Line 159"/>
            <p:cNvSpPr>
              <a:spLocks noChangeShapeType="1"/>
            </p:cNvSpPr>
            <p:nvPr/>
          </p:nvSpPr>
          <p:spPr bwMode="auto">
            <a:xfrm>
              <a:off x="3210" y="141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7" name="Line 160"/>
            <p:cNvSpPr>
              <a:spLocks noChangeShapeType="1"/>
            </p:cNvSpPr>
            <p:nvPr/>
          </p:nvSpPr>
          <p:spPr bwMode="auto">
            <a:xfrm>
              <a:off x="3210" y="1465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8" name="Line 161"/>
            <p:cNvSpPr>
              <a:spLocks noChangeShapeType="1"/>
            </p:cNvSpPr>
            <p:nvPr/>
          </p:nvSpPr>
          <p:spPr bwMode="auto">
            <a:xfrm>
              <a:off x="3210" y="148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69" name="Line 162"/>
            <p:cNvSpPr>
              <a:spLocks noChangeShapeType="1"/>
            </p:cNvSpPr>
            <p:nvPr/>
          </p:nvSpPr>
          <p:spPr bwMode="auto">
            <a:xfrm>
              <a:off x="3210" y="151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0" name="Line 163"/>
            <p:cNvSpPr>
              <a:spLocks noChangeShapeType="1"/>
            </p:cNvSpPr>
            <p:nvPr/>
          </p:nvSpPr>
          <p:spPr bwMode="auto">
            <a:xfrm>
              <a:off x="3210" y="155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1" name="Line 164"/>
            <p:cNvSpPr>
              <a:spLocks noChangeShapeType="1"/>
            </p:cNvSpPr>
            <p:nvPr/>
          </p:nvSpPr>
          <p:spPr bwMode="auto">
            <a:xfrm>
              <a:off x="3210" y="153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2" name="Line 165"/>
            <p:cNvSpPr>
              <a:spLocks noChangeShapeType="1"/>
            </p:cNvSpPr>
            <p:nvPr/>
          </p:nvSpPr>
          <p:spPr bwMode="auto">
            <a:xfrm>
              <a:off x="3210" y="1582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3" name="Line 166"/>
            <p:cNvSpPr>
              <a:spLocks noChangeShapeType="1"/>
            </p:cNvSpPr>
            <p:nvPr/>
          </p:nvSpPr>
          <p:spPr bwMode="auto">
            <a:xfrm>
              <a:off x="3210" y="160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4" name="Line 167"/>
            <p:cNvSpPr>
              <a:spLocks noChangeShapeType="1"/>
            </p:cNvSpPr>
            <p:nvPr/>
          </p:nvSpPr>
          <p:spPr bwMode="auto">
            <a:xfrm>
              <a:off x="3210" y="163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5" name="Line 168"/>
            <p:cNvSpPr>
              <a:spLocks noChangeShapeType="1"/>
            </p:cNvSpPr>
            <p:nvPr/>
          </p:nvSpPr>
          <p:spPr bwMode="auto">
            <a:xfrm>
              <a:off x="3210" y="16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6" name="Line 169"/>
            <p:cNvSpPr>
              <a:spLocks noChangeShapeType="1"/>
            </p:cNvSpPr>
            <p:nvPr/>
          </p:nvSpPr>
          <p:spPr bwMode="auto">
            <a:xfrm>
              <a:off x="3210" y="165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7" name="Line 170"/>
            <p:cNvSpPr>
              <a:spLocks noChangeShapeType="1"/>
            </p:cNvSpPr>
            <p:nvPr/>
          </p:nvSpPr>
          <p:spPr bwMode="auto">
            <a:xfrm>
              <a:off x="3210" y="170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8" name="Line 171"/>
            <p:cNvSpPr>
              <a:spLocks noChangeShapeType="1"/>
            </p:cNvSpPr>
            <p:nvPr/>
          </p:nvSpPr>
          <p:spPr bwMode="auto">
            <a:xfrm>
              <a:off x="3210" y="172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79" name="Line 172"/>
            <p:cNvSpPr>
              <a:spLocks noChangeShapeType="1"/>
            </p:cNvSpPr>
            <p:nvPr/>
          </p:nvSpPr>
          <p:spPr bwMode="auto">
            <a:xfrm>
              <a:off x="3210" y="174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0" name="Line 173"/>
            <p:cNvSpPr>
              <a:spLocks noChangeShapeType="1"/>
            </p:cNvSpPr>
            <p:nvPr/>
          </p:nvSpPr>
          <p:spPr bwMode="auto">
            <a:xfrm>
              <a:off x="3210" y="17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1" name="Line 174"/>
            <p:cNvSpPr>
              <a:spLocks noChangeShapeType="1"/>
            </p:cNvSpPr>
            <p:nvPr/>
          </p:nvSpPr>
          <p:spPr bwMode="auto">
            <a:xfrm>
              <a:off x="3210" y="17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2" name="Line 175"/>
            <p:cNvSpPr>
              <a:spLocks noChangeShapeType="1"/>
            </p:cNvSpPr>
            <p:nvPr/>
          </p:nvSpPr>
          <p:spPr bwMode="auto">
            <a:xfrm>
              <a:off x="3210" y="1819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3" name="Line 176"/>
            <p:cNvSpPr>
              <a:spLocks noChangeShapeType="1"/>
            </p:cNvSpPr>
            <p:nvPr/>
          </p:nvSpPr>
          <p:spPr bwMode="auto">
            <a:xfrm>
              <a:off x="3210" y="184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4" name="Line 177"/>
            <p:cNvSpPr>
              <a:spLocks noChangeShapeType="1"/>
            </p:cNvSpPr>
            <p:nvPr/>
          </p:nvSpPr>
          <p:spPr bwMode="auto">
            <a:xfrm>
              <a:off x="3210" y="186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5" name="Line 178"/>
            <p:cNvSpPr>
              <a:spLocks noChangeShapeType="1"/>
            </p:cNvSpPr>
            <p:nvPr/>
          </p:nvSpPr>
          <p:spPr bwMode="auto">
            <a:xfrm>
              <a:off x="3210" y="191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6" name="Line 179"/>
            <p:cNvSpPr>
              <a:spLocks noChangeShapeType="1"/>
            </p:cNvSpPr>
            <p:nvPr/>
          </p:nvSpPr>
          <p:spPr bwMode="auto">
            <a:xfrm>
              <a:off x="3210" y="189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7" name="Line 180"/>
            <p:cNvSpPr>
              <a:spLocks noChangeShapeType="1"/>
            </p:cNvSpPr>
            <p:nvPr/>
          </p:nvSpPr>
          <p:spPr bwMode="auto">
            <a:xfrm>
              <a:off x="3210" y="1939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8" name="Line 181"/>
            <p:cNvSpPr>
              <a:spLocks noChangeShapeType="1"/>
            </p:cNvSpPr>
            <p:nvPr/>
          </p:nvSpPr>
          <p:spPr bwMode="auto">
            <a:xfrm>
              <a:off x="3210" y="196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89" name="Line 182"/>
            <p:cNvSpPr>
              <a:spLocks noChangeShapeType="1"/>
            </p:cNvSpPr>
            <p:nvPr/>
          </p:nvSpPr>
          <p:spPr bwMode="auto">
            <a:xfrm>
              <a:off x="3210" y="198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0" name="Line 183"/>
            <p:cNvSpPr>
              <a:spLocks noChangeShapeType="1"/>
            </p:cNvSpPr>
            <p:nvPr/>
          </p:nvSpPr>
          <p:spPr bwMode="auto">
            <a:xfrm>
              <a:off x="3210" y="203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1" name="Line 184"/>
            <p:cNvSpPr>
              <a:spLocks noChangeShapeType="1"/>
            </p:cNvSpPr>
            <p:nvPr/>
          </p:nvSpPr>
          <p:spPr bwMode="auto">
            <a:xfrm>
              <a:off x="3210" y="200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2" name="Line 185"/>
            <p:cNvSpPr>
              <a:spLocks noChangeShapeType="1"/>
            </p:cNvSpPr>
            <p:nvPr/>
          </p:nvSpPr>
          <p:spPr bwMode="auto">
            <a:xfrm>
              <a:off x="3210" y="205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3" name="Line 186"/>
            <p:cNvSpPr>
              <a:spLocks noChangeShapeType="1"/>
            </p:cNvSpPr>
            <p:nvPr/>
          </p:nvSpPr>
          <p:spPr bwMode="auto">
            <a:xfrm>
              <a:off x="3210" y="208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4" name="Line 187"/>
            <p:cNvSpPr>
              <a:spLocks noChangeShapeType="1"/>
            </p:cNvSpPr>
            <p:nvPr/>
          </p:nvSpPr>
          <p:spPr bwMode="auto">
            <a:xfrm>
              <a:off x="3210" y="21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5" name="Line 188"/>
            <p:cNvSpPr>
              <a:spLocks noChangeShapeType="1"/>
            </p:cNvSpPr>
            <p:nvPr/>
          </p:nvSpPr>
          <p:spPr bwMode="auto">
            <a:xfrm>
              <a:off x="3210" y="215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6" name="Line 189"/>
            <p:cNvSpPr>
              <a:spLocks noChangeShapeType="1"/>
            </p:cNvSpPr>
            <p:nvPr/>
          </p:nvSpPr>
          <p:spPr bwMode="auto">
            <a:xfrm>
              <a:off x="3210" y="212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7" name="Line 190"/>
            <p:cNvSpPr>
              <a:spLocks noChangeShapeType="1"/>
            </p:cNvSpPr>
            <p:nvPr/>
          </p:nvSpPr>
          <p:spPr bwMode="auto">
            <a:xfrm>
              <a:off x="3210" y="217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8" name="Line 191"/>
            <p:cNvSpPr>
              <a:spLocks noChangeShapeType="1"/>
            </p:cNvSpPr>
            <p:nvPr/>
          </p:nvSpPr>
          <p:spPr bwMode="auto">
            <a:xfrm>
              <a:off x="3210" y="220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99" name="Line 192"/>
            <p:cNvSpPr>
              <a:spLocks noChangeShapeType="1"/>
            </p:cNvSpPr>
            <p:nvPr/>
          </p:nvSpPr>
          <p:spPr bwMode="auto">
            <a:xfrm>
              <a:off x="3210" y="222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0" name="Line 193"/>
            <p:cNvSpPr>
              <a:spLocks noChangeShapeType="1"/>
            </p:cNvSpPr>
            <p:nvPr/>
          </p:nvSpPr>
          <p:spPr bwMode="auto">
            <a:xfrm>
              <a:off x="3210" y="227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1" name="Line 194"/>
            <p:cNvSpPr>
              <a:spLocks noChangeShapeType="1"/>
            </p:cNvSpPr>
            <p:nvPr/>
          </p:nvSpPr>
          <p:spPr bwMode="auto">
            <a:xfrm>
              <a:off x="3210" y="224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2" name="Line 195"/>
            <p:cNvSpPr>
              <a:spLocks noChangeShapeType="1"/>
            </p:cNvSpPr>
            <p:nvPr/>
          </p:nvSpPr>
          <p:spPr bwMode="auto">
            <a:xfrm>
              <a:off x="3210" y="229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3" name="Line 196"/>
            <p:cNvSpPr>
              <a:spLocks noChangeShapeType="1"/>
            </p:cNvSpPr>
            <p:nvPr/>
          </p:nvSpPr>
          <p:spPr bwMode="auto">
            <a:xfrm>
              <a:off x="3210" y="232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4" name="Line 197"/>
            <p:cNvSpPr>
              <a:spLocks noChangeShapeType="1"/>
            </p:cNvSpPr>
            <p:nvPr/>
          </p:nvSpPr>
          <p:spPr bwMode="auto">
            <a:xfrm>
              <a:off x="3210" y="234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5" name="Line 198"/>
            <p:cNvSpPr>
              <a:spLocks noChangeShapeType="1"/>
            </p:cNvSpPr>
            <p:nvPr/>
          </p:nvSpPr>
          <p:spPr bwMode="auto">
            <a:xfrm>
              <a:off x="3210" y="239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6" name="Line 199"/>
            <p:cNvSpPr>
              <a:spLocks noChangeShapeType="1"/>
            </p:cNvSpPr>
            <p:nvPr/>
          </p:nvSpPr>
          <p:spPr bwMode="auto">
            <a:xfrm>
              <a:off x="3210" y="236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7" name="Line 200"/>
            <p:cNvSpPr>
              <a:spLocks noChangeShapeType="1"/>
            </p:cNvSpPr>
            <p:nvPr/>
          </p:nvSpPr>
          <p:spPr bwMode="auto">
            <a:xfrm>
              <a:off x="3210" y="241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8" name="Line 201"/>
            <p:cNvSpPr>
              <a:spLocks noChangeShapeType="1"/>
            </p:cNvSpPr>
            <p:nvPr/>
          </p:nvSpPr>
          <p:spPr bwMode="auto">
            <a:xfrm>
              <a:off x="3210" y="243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09" name="Line 202"/>
            <p:cNvSpPr>
              <a:spLocks noChangeShapeType="1"/>
            </p:cNvSpPr>
            <p:nvPr/>
          </p:nvSpPr>
          <p:spPr bwMode="auto">
            <a:xfrm>
              <a:off x="3210" y="246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10" name="Line 203"/>
            <p:cNvSpPr>
              <a:spLocks noChangeShapeType="1"/>
            </p:cNvSpPr>
            <p:nvPr/>
          </p:nvSpPr>
          <p:spPr bwMode="auto">
            <a:xfrm>
              <a:off x="3210" y="250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11" name="Line 204"/>
            <p:cNvSpPr>
              <a:spLocks noChangeShapeType="1"/>
            </p:cNvSpPr>
            <p:nvPr/>
          </p:nvSpPr>
          <p:spPr bwMode="auto">
            <a:xfrm>
              <a:off x="3210" y="248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12" name="Line 205"/>
            <p:cNvSpPr>
              <a:spLocks noChangeShapeType="1"/>
            </p:cNvSpPr>
            <p:nvPr/>
          </p:nvSpPr>
          <p:spPr bwMode="auto">
            <a:xfrm>
              <a:off x="3210" y="2533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13" name="Line 206"/>
            <p:cNvSpPr>
              <a:spLocks noChangeShapeType="1"/>
            </p:cNvSpPr>
            <p:nvPr/>
          </p:nvSpPr>
          <p:spPr bwMode="auto">
            <a:xfrm>
              <a:off x="3210" y="255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14" name="Line 207"/>
            <p:cNvSpPr>
              <a:spLocks noChangeShapeType="1"/>
            </p:cNvSpPr>
            <p:nvPr/>
          </p:nvSpPr>
          <p:spPr bwMode="auto">
            <a:xfrm>
              <a:off x="3210" y="258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15" name="Line 208"/>
            <p:cNvSpPr>
              <a:spLocks noChangeShapeType="1"/>
            </p:cNvSpPr>
            <p:nvPr/>
          </p:nvSpPr>
          <p:spPr bwMode="auto">
            <a:xfrm>
              <a:off x="3210" y="262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16" name="Line 209"/>
            <p:cNvSpPr>
              <a:spLocks noChangeShapeType="1"/>
            </p:cNvSpPr>
            <p:nvPr/>
          </p:nvSpPr>
          <p:spPr bwMode="auto">
            <a:xfrm>
              <a:off x="3210" y="260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17" name="Line 210"/>
            <p:cNvSpPr>
              <a:spLocks noChangeShapeType="1"/>
            </p:cNvSpPr>
            <p:nvPr/>
          </p:nvSpPr>
          <p:spPr bwMode="auto">
            <a:xfrm>
              <a:off x="3210" y="2653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18" name="Text Box 211"/>
            <p:cNvSpPr txBox="1">
              <a:spLocks noChangeArrowheads="1"/>
            </p:cNvSpPr>
            <p:nvPr/>
          </p:nvSpPr>
          <p:spPr bwMode="auto">
            <a:xfrm>
              <a:off x="3150" y="260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10</a:t>
              </a:r>
            </a:p>
          </p:txBody>
        </p:sp>
        <p:sp>
          <p:nvSpPr>
            <p:cNvPr id="25819" name="Text Box 212"/>
            <p:cNvSpPr txBox="1">
              <a:spLocks noChangeArrowheads="1"/>
            </p:cNvSpPr>
            <p:nvPr/>
          </p:nvSpPr>
          <p:spPr bwMode="auto">
            <a:xfrm>
              <a:off x="3150" y="248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0</a:t>
              </a:r>
            </a:p>
          </p:txBody>
        </p:sp>
        <p:sp>
          <p:nvSpPr>
            <p:cNvPr id="25820" name="Text Box 213"/>
            <p:cNvSpPr txBox="1">
              <a:spLocks noChangeArrowheads="1"/>
            </p:cNvSpPr>
            <p:nvPr/>
          </p:nvSpPr>
          <p:spPr bwMode="auto">
            <a:xfrm>
              <a:off x="3150" y="2362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10</a:t>
              </a:r>
            </a:p>
          </p:txBody>
        </p:sp>
        <p:sp>
          <p:nvSpPr>
            <p:cNvPr id="25821" name="Text Box 214"/>
            <p:cNvSpPr txBox="1">
              <a:spLocks noChangeArrowheads="1"/>
            </p:cNvSpPr>
            <p:nvPr/>
          </p:nvSpPr>
          <p:spPr bwMode="auto">
            <a:xfrm>
              <a:off x="3150" y="1411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90</a:t>
              </a:r>
            </a:p>
          </p:txBody>
        </p:sp>
        <p:sp>
          <p:nvSpPr>
            <p:cNvPr id="25822" name="Text Box 215"/>
            <p:cNvSpPr txBox="1">
              <a:spLocks noChangeArrowheads="1"/>
            </p:cNvSpPr>
            <p:nvPr/>
          </p:nvSpPr>
          <p:spPr bwMode="auto">
            <a:xfrm>
              <a:off x="3150" y="2242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20</a:t>
              </a:r>
            </a:p>
          </p:txBody>
        </p:sp>
        <p:sp>
          <p:nvSpPr>
            <p:cNvPr id="25823" name="Text Box 216"/>
            <p:cNvSpPr txBox="1">
              <a:spLocks noChangeArrowheads="1"/>
            </p:cNvSpPr>
            <p:nvPr/>
          </p:nvSpPr>
          <p:spPr bwMode="auto">
            <a:xfrm>
              <a:off x="3150" y="2121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30</a:t>
              </a:r>
            </a:p>
          </p:txBody>
        </p:sp>
        <p:sp>
          <p:nvSpPr>
            <p:cNvPr id="25824" name="Text Box 217"/>
            <p:cNvSpPr txBox="1">
              <a:spLocks noChangeArrowheads="1"/>
            </p:cNvSpPr>
            <p:nvPr/>
          </p:nvSpPr>
          <p:spPr bwMode="auto">
            <a:xfrm>
              <a:off x="3150" y="200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40</a:t>
              </a:r>
            </a:p>
          </p:txBody>
        </p:sp>
        <p:sp>
          <p:nvSpPr>
            <p:cNvPr id="25825" name="Text Box 218"/>
            <p:cNvSpPr txBox="1">
              <a:spLocks noChangeArrowheads="1"/>
            </p:cNvSpPr>
            <p:nvPr/>
          </p:nvSpPr>
          <p:spPr bwMode="auto">
            <a:xfrm>
              <a:off x="3150" y="1883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50</a:t>
              </a:r>
            </a:p>
          </p:txBody>
        </p:sp>
        <p:sp>
          <p:nvSpPr>
            <p:cNvPr id="25826" name="Text Box 219"/>
            <p:cNvSpPr txBox="1">
              <a:spLocks noChangeArrowheads="1"/>
            </p:cNvSpPr>
            <p:nvPr/>
          </p:nvSpPr>
          <p:spPr bwMode="auto">
            <a:xfrm>
              <a:off x="3150" y="176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60</a:t>
              </a:r>
            </a:p>
          </p:txBody>
        </p:sp>
        <p:sp>
          <p:nvSpPr>
            <p:cNvPr id="25827" name="Text Box 220"/>
            <p:cNvSpPr txBox="1">
              <a:spLocks noChangeArrowheads="1"/>
            </p:cNvSpPr>
            <p:nvPr/>
          </p:nvSpPr>
          <p:spPr bwMode="auto">
            <a:xfrm>
              <a:off x="3150" y="1648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70</a:t>
              </a:r>
            </a:p>
          </p:txBody>
        </p:sp>
        <p:sp>
          <p:nvSpPr>
            <p:cNvPr id="25828" name="Text Box 221"/>
            <p:cNvSpPr txBox="1">
              <a:spLocks noChangeArrowheads="1"/>
            </p:cNvSpPr>
            <p:nvPr/>
          </p:nvSpPr>
          <p:spPr bwMode="auto">
            <a:xfrm>
              <a:off x="3150" y="1529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80</a:t>
              </a:r>
            </a:p>
          </p:txBody>
        </p:sp>
        <p:sp>
          <p:nvSpPr>
            <p:cNvPr id="25829" name="Text Box 222"/>
            <p:cNvSpPr txBox="1">
              <a:spLocks noChangeArrowheads="1"/>
            </p:cNvSpPr>
            <p:nvPr/>
          </p:nvSpPr>
          <p:spPr bwMode="auto">
            <a:xfrm>
              <a:off x="3150" y="1294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100</a:t>
              </a:r>
            </a:p>
          </p:txBody>
        </p:sp>
        <p:sp>
          <p:nvSpPr>
            <p:cNvPr id="25830" name="Text Box 223"/>
            <p:cNvSpPr txBox="1">
              <a:spLocks noChangeArrowheads="1"/>
            </p:cNvSpPr>
            <p:nvPr/>
          </p:nvSpPr>
          <p:spPr bwMode="auto">
            <a:xfrm>
              <a:off x="3150" y="1170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110</a:t>
              </a:r>
            </a:p>
          </p:txBody>
        </p:sp>
        <p:sp>
          <p:nvSpPr>
            <p:cNvPr id="25831" name="Text Box 224"/>
            <p:cNvSpPr txBox="1">
              <a:spLocks noChangeArrowheads="1"/>
            </p:cNvSpPr>
            <p:nvPr/>
          </p:nvSpPr>
          <p:spPr bwMode="auto">
            <a:xfrm>
              <a:off x="3138" y="1104"/>
              <a:ext cx="1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endParaRPr lang="en-US" altLang="en-US" sz="1000" b="1">
                <a:solidFill>
                  <a:srgbClr val="CC0000"/>
                </a:solidFill>
              </a:endParaRPr>
            </a:p>
          </p:txBody>
        </p:sp>
      </p:grpSp>
      <p:sp>
        <p:nvSpPr>
          <p:cNvPr id="13537" name="Oval 225"/>
          <p:cNvSpPr>
            <a:spLocks noChangeArrowheads="1"/>
          </p:cNvSpPr>
          <p:nvPr/>
        </p:nvSpPr>
        <p:spPr bwMode="auto">
          <a:xfrm>
            <a:off x="3163888" y="4402138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38" name="Oval 226"/>
          <p:cNvSpPr>
            <a:spLocks noChangeArrowheads="1"/>
          </p:cNvSpPr>
          <p:nvPr/>
        </p:nvSpPr>
        <p:spPr bwMode="auto">
          <a:xfrm>
            <a:off x="3040063" y="45831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39" name="Oval 227"/>
          <p:cNvSpPr>
            <a:spLocks noChangeArrowheads="1"/>
          </p:cNvSpPr>
          <p:nvPr/>
        </p:nvSpPr>
        <p:spPr bwMode="auto">
          <a:xfrm>
            <a:off x="2752725" y="4467225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0" name="Oval 228"/>
          <p:cNvSpPr>
            <a:spLocks noChangeArrowheads="1"/>
          </p:cNvSpPr>
          <p:nvPr/>
        </p:nvSpPr>
        <p:spPr bwMode="auto">
          <a:xfrm>
            <a:off x="2620963" y="4619625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1" name="Oval 229"/>
          <p:cNvSpPr>
            <a:spLocks noChangeArrowheads="1"/>
          </p:cNvSpPr>
          <p:nvPr/>
        </p:nvSpPr>
        <p:spPr bwMode="auto">
          <a:xfrm>
            <a:off x="3268663" y="4591050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2" name="Oval 230"/>
          <p:cNvSpPr>
            <a:spLocks noChangeArrowheads="1"/>
          </p:cNvSpPr>
          <p:nvPr/>
        </p:nvSpPr>
        <p:spPr bwMode="auto">
          <a:xfrm>
            <a:off x="2982913" y="47355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3" name="Oval 231"/>
          <p:cNvSpPr>
            <a:spLocks noChangeArrowheads="1"/>
          </p:cNvSpPr>
          <p:nvPr/>
        </p:nvSpPr>
        <p:spPr bwMode="auto">
          <a:xfrm>
            <a:off x="2590800" y="44005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4" name="Oval 232"/>
          <p:cNvSpPr>
            <a:spLocks noChangeArrowheads="1"/>
          </p:cNvSpPr>
          <p:nvPr/>
        </p:nvSpPr>
        <p:spPr bwMode="auto">
          <a:xfrm>
            <a:off x="2819400" y="47053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5" name="Oval 233"/>
          <p:cNvSpPr>
            <a:spLocks noChangeArrowheads="1"/>
          </p:cNvSpPr>
          <p:nvPr/>
        </p:nvSpPr>
        <p:spPr bwMode="auto">
          <a:xfrm>
            <a:off x="3154363" y="46212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pic>
        <p:nvPicPr>
          <p:cNvPr id="13546" name="Picture 234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3243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47" name="Picture 235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333875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48" name="Picture 236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1719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49" name="Picture 237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167188"/>
            <a:ext cx="80963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0" name="Picture 238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5" y="4176713"/>
            <a:ext cx="85725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1" name="Picture 239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763" y="4171950"/>
            <a:ext cx="8096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2" name="Picture 240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4767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3" name="Picture 241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4476750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4" name="Picture 242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44005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5" name="Picture 243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3" y="44005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6" name="Picture 244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4090988"/>
            <a:ext cx="76200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7" name="Picture 245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4090988"/>
            <a:ext cx="74612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8" name="Picture 246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3243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59" name="Picture 247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8" y="43243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55" name="Group 248"/>
          <p:cNvGrpSpPr>
            <a:grpSpLocks/>
          </p:cNvGrpSpPr>
          <p:nvPr/>
        </p:nvGrpSpPr>
        <p:grpSpPr bwMode="auto">
          <a:xfrm>
            <a:off x="2762250" y="3571875"/>
            <a:ext cx="352425" cy="190500"/>
            <a:chOff x="3084" y="2022"/>
            <a:chExt cx="222" cy="120"/>
          </a:xfrm>
        </p:grpSpPr>
        <p:grpSp>
          <p:nvGrpSpPr>
            <p:cNvPr id="25750" name="Group 249"/>
            <p:cNvGrpSpPr>
              <a:grpSpLocks/>
            </p:cNvGrpSpPr>
            <p:nvPr/>
          </p:nvGrpSpPr>
          <p:grpSpPr bwMode="auto">
            <a:xfrm>
              <a:off x="3084" y="2025"/>
              <a:ext cx="222" cy="117"/>
              <a:chOff x="3084" y="2217"/>
              <a:chExt cx="222" cy="117"/>
            </a:xfrm>
          </p:grpSpPr>
          <p:sp>
            <p:nvSpPr>
              <p:cNvPr id="13562" name="Arc 250">
                <a:extLst>
                  <a:ext uri="{FF2B5EF4-FFF2-40B4-BE49-F238E27FC236}">
                    <a16:creationId xmlns:a16="http://schemas.microsoft.com/office/drawing/2014/main" id="{A91728C4-8320-F34F-875C-D874FBA16693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084" y="2259"/>
                <a:ext cx="222" cy="75"/>
              </a:xfrm>
              <a:custGeom>
                <a:avLst/>
                <a:gdLst>
                  <a:gd name="G0" fmla="+- 21599 0 0"/>
                  <a:gd name="G1" fmla="+- 21600 0 0"/>
                  <a:gd name="G2" fmla="+- 21600 0 0"/>
                  <a:gd name="T0" fmla="*/ 0 w 43199"/>
                  <a:gd name="T1" fmla="*/ 21383 h 22344"/>
                  <a:gd name="T2" fmla="*/ 43186 w 43199"/>
                  <a:gd name="T3" fmla="*/ 22344 h 22344"/>
                  <a:gd name="T4" fmla="*/ 21599 w 43199"/>
                  <a:gd name="T5" fmla="*/ 21600 h 22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9" h="22344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</a:path>
                  <a:path w="43199" h="22344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FF"/>
                  </a:gs>
                  <a:gs pos="50000">
                    <a:schemeClr val="bg1"/>
                  </a:gs>
                  <a:gs pos="100000">
                    <a:srgbClr val="99CCFF"/>
                  </a:gs>
                </a:gsLst>
                <a:lin ang="0" scaled="1"/>
              </a:gradFill>
              <a:ln w="9525">
                <a:solidFill>
                  <a:srgbClr val="3399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25753" name="Arc 251"/>
              <p:cNvSpPr>
                <a:spLocks/>
              </p:cNvSpPr>
              <p:nvPr/>
            </p:nvSpPr>
            <p:spPr bwMode="auto">
              <a:xfrm flipV="1">
                <a:off x="3084" y="2235"/>
                <a:ext cx="222" cy="78"/>
              </a:xfrm>
              <a:custGeom>
                <a:avLst/>
                <a:gdLst>
                  <a:gd name="T0" fmla="*/ 0 w 43199"/>
                  <a:gd name="T1" fmla="*/ 0 h 23233"/>
                  <a:gd name="T2" fmla="*/ 0 w 43199"/>
                  <a:gd name="T3" fmla="*/ 0 h 23233"/>
                  <a:gd name="T4" fmla="*/ 0 w 43199"/>
                  <a:gd name="T5" fmla="*/ 0 h 23233"/>
                  <a:gd name="T6" fmla="*/ 0 60000 65536"/>
                  <a:gd name="T7" fmla="*/ 0 60000 65536"/>
                  <a:gd name="T8" fmla="*/ 0 60000 65536"/>
                  <a:gd name="T9" fmla="*/ 0 w 43199"/>
                  <a:gd name="T10" fmla="*/ 0 h 23233"/>
                  <a:gd name="T11" fmla="*/ 43199 w 43199"/>
                  <a:gd name="T12" fmla="*/ 23233 h 232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9" h="23233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</a:path>
                  <a:path w="43199" h="23233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754" name="Arc 252"/>
              <p:cNvSpPr>
                <a:spLocks/>
              </p:cNvSpPr>
              <p:nvPr/>
            </p:nvSpPr>
            <p:spPr bwMode="auto">
              <a:xfrm flipV="1">
                <a:off x="3104" y="2227"/>
                <a:ext cx="184" cy="67"/>
              </a:xfrm>
              <a:custGeom>
                <a:avLst/>
                <a:gdLst>
                  <a:gd name="T0" fmla="*/ 0 w 43200"/>
                  <a:gd name="T1" fmla="*/ 0 h 23716"/>
                  <a:gd name="T2" fmla="*/ 0 w 43200"/>
                  <a:gd name="T3" fmla="*/ 0 h 23716"/>
                  <a:gd name="T4" fmla="*/ 0 w 43200"/>
                  <a:gd name="T5" fmla="*/ 0 h 23716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3716"/>
                  <a:gd name="T11" fmla="*/ 43200 w 43200"/>
                  <a:gd name="T12" fmla="*/ 23716 h 237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3716" fill="none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</a:path>
                  <a:path w="43200" h="23716" stroke="0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  <a:lnTo>
                      <a:pt x="21600" y="21600"/>
                    </a:lnTo>
                    <a:lnTo>
                      <a:pt x="103" y="237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2F00"/>
                  </a:gs>
                  <a:gs pos="50000">
                    <a:srgbClr val="FF6600"/>
                  </a:gs>
                  <a:gs pos="100000">
                    <a:srgbClr val="762F00"/>
                  </a:gs>
                </a:gsLst>
                <a:lin ang="0" scaled="1"/>
              </a:gra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755" name="Arc 253"/>
              <p:cNvSpPr>
                <a:spLocks/>
              </p:cNvSpPr>
              <p:nvPr/>
            </p:nvSpPr>
            <p:spPr bwMode="auto">
              <a:xfrm flipV="1">
                <a:off x="3105" y="2217"/>
                <a:ext cx="182" cy="60"/>
              </a:xfrm>
              <a:custGeom>
                <a:avLst/>
                <a:gdLst>
                  <a:gd name="T0" fmla="*/ 0 w 42623"/>
                  <a:gd name="T1" fmla="*/ 0 h 21600"/>
                  <a:gd name="T2" fmla="*/ 0 w 42623"/>
                  <a:gd name="T3" fmla="*/ 0 h 21600"/>
                  <a:gd name="T4" fmla="*/ 0 w 4262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2623"/>
                  <a:gd name="T10" fmla="*/ 0 h 21600"/>
                  <a:gd name="T11" fmla="*/ 42623 w 4262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623" h="21600" fill="none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</a:path>
                  <a:path w="42623" h="21600" stroke="0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  <a:lnTo>
                      <a:pt x="21263" y="21600"/>
                    </a:lnTo>
                    <a:lnTo>
                      <a:pt x="0" y="17799"/>
                    </a:lnTo>
                    <a:close/>
                  </a:path>
                </a:pathLst>
              </a:custGeom>
              <a:solidFill>
                <a:srgbClr val="FF6600"/>
              </a:soli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751" name="Arc 254"/>
            <p:cNvSpPr>
              <a:spLocks/>
            </p:cNvSpPr>
            <p:nvPr/>
          </p:nvSpPr>
          <p:spPr bwMode="auto">
            <a:xfrm flipV="1">
              <a:off x="3140" y="2022"/>
              <a:ext cx="35" cy="12"/>
            </a:xfrm>
            <a:custGeom>
              <a:avLst/>
              <a:gdLst>
                <a:gd name="T0" fmla="*/ 0 w 42104"/>
                <a:gd name="T1" fmla="*/ 0 h 21600"/>
                <a:gd name="T2" fmla="*/ 0 w 42104"/>
                <a:gd name="T3" fmla="*/ 0 h 21600"/>
                <a:gd name="T4" fmla="*/ 0 w 42104"/>
                <a:gd name="T5" fmla="*/ 0 h 21600"/>
                <a:gd name="T6" fmla="*/ 0 60000 65536"/>
                <a:gd name="T7" fmla="*/ 0 60000 65536"/>
                <a:gd name="T8" fmla="*/ 0 60000 65536"/>
                <a:gd name="T9" fmla="*/ 0 w 42104"/>
                <a:gd name="T10" fmla="*/ 0 h 21600"/>
                <a:gd name="T11" fmla="*/ 42104 w 4210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104" h="21600" fill="none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</a:path>
                <a:path w="42104" h="21600" stroke="0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  <a:lnTo>
                    <a:pt x="21019" y="21600"/>
                  </a:lnTo>
                  <a:lnTo>
                    <a:pt x="0" y="16622"/>
                  </a:lnTo>
                  <a:close/>
                </a:path>
              </a:pathLst>
            </a:cu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656" name="Group 255"/>
          <p:cNvGrpSpPr>
            <a:grpSpLocks/>
          </p:cNvGrpSpPr>
          <p:nvPr/>
        </p:nvGrpSpPr>
        <p:grpSpPr bwMode="auto">
          <a:xfrm>
            <a:off x="1047750" y="5384800"/>
            <a:ext cx="274638" cy="206375"/>
            <a:chOff x="4224" y="1968"/>
            <a:chExt cx="144" cy="108"/>
          </a:xfrm>
        </p:grpSpPr>
        <p:sp>
          <p:nvSpPr>
            <p:cNvPr id="25748" name="Freeform 256"/>
            <p:cNvSpPr>
              <a:spLocks/>
            </p:cNvSpPr>
            <p:nvPr/>
          </p:nvSpPr>
          <p:spPr bwMode="auto">
            <a:xfrm>
              <a:off x="4224" y="1968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749" name="Freeform 257"/>
            <p:cNvSpPr>
              <a:spLocks/>
            </p:cNvSpPr>
            <p:nvPr/>
          </p:nvSpPr>
          <p:spPr bwMode="auto">
            <a:xfrm rot="7895004">
              <a:off x="4272" y="1980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57" name="Freeform 258"/>
          <p:cNvSpPr>
            <a:spLocks/>
          </p:cNvSpPr>
          <p:nvPr/>
        </p:nvSpPr>
        <p:spPr bwMode="auto">
          <a:xfrm>
            <a:off x="4276725" y="3810000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58" name="Freeform 259"/>
          <p:cNvSpPr>
            <a:spLocks/>
          </p:cNvSpPr>
          <p:nvPr/>
        </p:nvSpPr>
        <p:spPr bwMode="auto">
          <a:xfrm>
            <a:off x="4476750" y="3733800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3362" name="Group 260"/>
          <p:cNvGrpSpPr>
            <a:grpSpLocks/>
          </p:cNvGrpSpPr>
          <p:nvPr/>
        </p:nvGrpSpPr>
        <p:grpSpPr bwMode="auto">
          <a:xfrm>
            <a:off x="4229100" y="3514725"/>
            <a:ext cx="1104900" cy="904875"/>
            <a:chOff x="2952" y="1398"/>
            <a:chExt cx="696" cy="570"/>
          </a:xfrm>
        </p:grpSpPr>
        <p:sp>
          <p:nvSpPr>
            <p:cNvPr id="25737" name="Freeform 261"/>
            <p:cNvSpPr>
              <a:spLocks/>
            </p:cNvSpPr>
            <p:nvPr/>
          </p:nvSpPr>
          <p:spPr bwMode="auto">
            <a:xfrm>
              <a:off x="2952" y="1398"/>
              <a:ext cx="610" cy="505"/>
            </a:xfrm>
            <a:custGeom>
              <a:avLst/>
              <a:gdLst>
                <a:gd name="T0" fmla="*/ 229 w 610"/>
                <a:gd name="T1" fmla="*/ 274 h 505"/>
                <a:gd name="T2" fmla="*/ 191 w 610"/>
                <a:gd name="T3" fmla="*/ 267 h 505"/>
                <a:gd name="T4" fmla="*/ 151 w 610"/>
                <a:gd name="T5" fmla="*/ 251 h 505"/>
                <a:gd name="T6" fmla="*/ 105 w 610"/>
                <a:gd name="T7" fmla="*/ 220 h 505"/>
                <a:gd name="T8" fmla="*/ 68 w 610"/>
                <a:gd name="T9" fmla="*/ 226 h 505"/>
                <a:gd name="T10" fmla="*/ 88 w 610"/>
                <a:gd name="T11" fmla="*/ 259 h 505"/>
                <a:gd name="T12" fmla="*/ 123 w 610"/>
                <a:gd name="T13" fmla="*/ 312 h 505"/>
                <a:gd name="T14" fmla="*/ 175 w 610"/>
                <a:gd name="T15" fmla="*/ 343 h 505"/>
                <a:gd name="T16" fmla="*/ 249 w 610"/>
                <a:gd name="T17" fmla="*/ 385 h 505"/>
                <a:gd name="T18" fmla="*/ 305 w 610"/>
                <a:gd name="T19" fmla="*/ 399 h 505"/>
                <a:gd name="T20" fmla="*/ 335 w 610"/>
                <a:gd name="T21" fmla="*/ 411 h 505"/>
                <a:gd name="T22" fmla="*/ 371 w 610"/>
                <a:gd name="T23" fmla="*/ 421 h 505"/>
                <a:gd name="T24" fmla="*/ 398 w 610"/>
                <a:gd name="T25" fmla="*/ 433 h 505"/>
                <a:gd name="T26" fmla="*/ 435 w 610"/>
                <a:gd name="T27" fmla="*/ 459 h 505"/>
                <a:gd name="T28" fmla="*/ 462 w 610"/>
                <a:gd name="T29" fmla="*/ 483 h 505"/>
                <a:gd name="T30" fmla="*/ 494 w 610"/>
                <a:gd name="T31" fmla="*/ 500 h 505"/>
                <a:gd name="T32" fmla="*/ 506 w 610"/>
                <a:gd name="T33" fmla="*/ 490 h 505"/>
                <a:gd name="T34" fmla="*/ 516 w 610"/>
                <a:gd name="T35" fmla="*/ 448 h 505"/>
                <a:gd name="T36" fmla="*/ 550 w 610"/>
                <a:gd name="T37" fmla="*/ 404 h 505"/>
                <a:gd name="T38" fmla="*/ 581 w 610"/>
                <a:gd name="T39" fmla="*/ 354 h 505"/>
                <a:gd name="T40" fmla="*/ 595 w 610"/>
                <a:gd name="T41" fmla="*/ 325 h 505"/>
                <a:gd name="T42" fmla="*/ 573 w 610"/>
                <a:gd name="T43" fmla="*/ 304 h 505"/>
                <a:gd name="T44" fmla="*/ 541 w 610"/>
                <a:gd name="T45" fmla="*/ 291 h 505"/>
                <a:gd name="T46" fmla="*/ 522 w 610"/>
                <a:gd name="T47" fmla="*/ 278 h 505"/>
                <a:gd name="T48" fmla="*/ 477 w 610"/>
                <a:gd name="T49" fmla="*/ 190 h 505"/>
                <a:gd name="T50" fmla="*/ 441 w 610"/>
                <a:gd name="T51" fmla="*/ 125 h 505"/>
                <a:gd name="T52" fmla="*/ 414 w 610"/>
                <a:gd name="T53" fmla="*/ 91 h 505"/>
                <a:gd name="T54" fmla="*/ 394 w 610"/>
                <a:gd name="T55" fmla="*/ 55 h 505"/>
                <a:gd name="T56" fmla="*/ 373 w 610"/>
                <a:gd name="T57" fmla="*/ 39 h 505"/>
                <a:gd name="T58" fmla="*/ 337 w 610"/>
                <a:gd name="T59" fmla="*/ 27 h 505"/>
                <a:gd name="T60" fmla="*/ 300 w 610"/>
                <a:gd name="T61" fmla="*/ 17 h 505"/>
                <a:gd name="T62" fmla="*/ 252 w 610"/>
                <a:gd name="T63" fmla="*/ 16 h 505"/>
                <a:gd name="T64" fmla="*/ 206 w 610"/>
                <a:gd name="T65" fmla="*/ 11 h 505"/>
                <a:gd name="T66" fmla="*/ 189 w 610"/>
                <a:gd name="T67" fmla="*/ 6 h 505"/>
                <a:gd name="T68" fmla="*/ 146 w 610"/>
                <a:gd name="T69" fmla="*/ 3 h 505"/>
                <a:gd name="T70" fmla="*/ 98 w 610"/>
                <a:gd name="T71" fmla="*/ 6 h 505"/>
                <a:gd name="T72" fmla="*/ 54 w 610"/>
                <a:gd name="T73" fmla="*/ 5 h 505"/>
                <a:gd name="T74" fmla="*/ 12 w 610"/>
                <a:gd name="T75" fmla="*/ 0 h 505"/>
                <a:gd name="T76" fmla="*/ 2 w 610"/>
                <a:gd name="T77" fmla="*/ 26 h 505"/>
                <a:gd name="T78" fmla="*/ 24 w 610"/>
                <a:gd name="T79" fmla="*/ 44 h 505"/>
                <a:gd name="T80" fmla="*/ 72 w 610"/>
                <a:gd name="T81" fmla="*/ 54 h 505"/>
                <a:gd name="T82" fmla="*/ 122 w 610"/>
                <a:gd name="T83" fmla="*/ 71 h 505"/>
                <a:gd name="T84" fmla="*/ 159 w 610"/>
                <a:gd name="T85" fmla="*/ 72 h 505"/>
                <a:gd name="T86" fmla="*/ 195 w 610"/>
                <a:gd name="T87" fmla="*/ 101 h 505"/>
                <a:gd name="T88" fmla="*/ 228 w 610"/>
                <a:gd name="T89" fmla="*/ 125 h 505"/>
                <a:gd name="T90" fmla="*/ 248 w 610"/>
                <a:gd name="T91" fmla="*/ 149 h 505"/>
                <a:gd name="T92" fmla="*/ 267 w 610"/>
                <a:gd name="T93" fmla="*/ 175 h 505"/>
                <a:gd name="T94" fmla="*/ 274 w 610"/>
                <a:gd name="T95" fmla="*/ 200 h 505"/>
                <a:gd name="T96" fmla="*/ 275 w 610"/>
                <a:gd name="T97" fmla="*/ 241 h 5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0"/>
                <a:gd name="T148" fmla="*/ 0 h 505"/>
                <a:gd name="T149" fmla="*/ 610 w 610"/>
                <a:gd name="T150" fmla="*/ 505 h 50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0" h="505">
                  <a:moveTo>
                    <a:pt x="249" y="265"/>
                  </a:moveTo>
                  <a:lnTo>
                    <a:pt x="229" y="274"/>
                  </a:lnTo>
                  <a:lnTo>
                    <a:pt x="214" y="274"/>
                  </a:lnTo>
                  <a:lnTo>
                    <a:pt x="191" y="267"/>
                  </a:lnTo>
                  <a:lnTo>
                    <a:pt x="167" y="265"/>
                  </a:lnTo>
                  <a:lnTo>
                    <a:pt x="151" y="251"/>
                  </a:lnTo>
                  <a:lnTo>
                    <a:pt x="128" y="229"/>
                  </a:lnTo>
                  <a:lnTo>
                    <a:pt x="105" y="220"/>
                  </a:lnTo>
                  <a:lnTo>
                    <a:pt x="82" y="219"/>
                  </a:lnTo>
                  <a:lnTo>
                    <a:pt x="68" y="226"/>
                  </a:lnTo>
                  <a:lnTo>
                    <a:pt x="77" y="239"/>
                  </a:lnTo>
                  <a:lnTo>
                    <a:pt x="88" y="259"/>
                  </a:lnTo>
                  <a:lnTo>
                    <a:pt x="108" y="288"/>
                  </a:lnTo>
                  <a:lnTo>
                    <a:pt x="123" y="312"/>
                  </a:lnTo>
                  <a:lnTo>
                    <a:pt x="152" y="328"/>
                  </a:lnTo>
                  <a:lnTo>
                    <a:pt x="175" y="343"/>
                  </a:lnTo>
                  <a:lnTo>
                    <a:pt x="192" y="353"/>
                  </a:lnTo>
                  <a:lnTo>
                    <a:pt x="249" y="385"/>
                  </a:lnTo>
                  <a:lnTo>
                    <a:pt x="276" y="391"/>
                  </a:lnTo>
                  <a:lnTo>
                    <a:pt x="305" y="399"/>
                  </a:lnTo>
                  <a:lnTo>
                    <a:pt x="320" y="403"/>
                  </a:lnTo>
                  <a:lnTo>
                    <a:pt x="335" y="411"/>
                  </a:lnTo>
                  <a:lnTo>
                    <a:pt x="356" y="416"/>
                  </a:lnTo>
                  <a:lnTo>
                    <a:pt x="371" y="421"/>
                  </a:lnTo>
                  <a:lnTo>
                    <a:pt x="386" y="426"/>
                  </a:lnTo>
                  <a:lnTo>
                    <a:pt x="398" y="433"/>
                  </a:lnTo>
                  <a:lnTo>
                    <a:pt x="416" y="442"/>
                  </a:lnTo>
                  <a:lnTo>
                    <a:pt x="435" y="459"/>
                  </a:lnTo>
                  <a:lnTo>
                    <a:pt x="450" y="471"/>
                  </a:lnTo>
                  <a:lnTo>
                    <a:pt x="462" y="483"/>
                  </a:lnTo>
                  <a:lnTo>
                    <a:pt x="477" y="492"/>
                  </a:lnTo>
                  <a:lnTo>
                    <a:pt x="494" y="500"/>
                  </a:lnTo>
                  <a:lnTo>
                    <a:pt x="504" y="505"/>
                  </a:lnTo>
                  <a:lnTo>
                    <a:pt x="506" y="490"/>
                  </a:lnTo>
                  <a:lnTo>
                    <a:pt x="509" y="475"/>
                  </a:lnTo>
                  <a:lnTo>
                    <a:pt x="516" y="448"/>
                  </a:lnTo>
                  <a:lnTo>
                    <a:pt x="539" y="421"/>
                  </a:lnTo>
                  <a:lnTo>
                    <a:pt x="550" y="404"/>
                  </a:lnTo>
                  <a:lnTo>
                    <a:pt x="571" y="373"/>
                  </a:lnTo>
                  <a:lnTo>
                    <a:pt x="581" y="354"/>
                  </a:lnTo>
                  <a:lnTo>
                    <a:pt x="592" y="338"/>
                  </a:lnTo>
                  <a:lnTo>
                    <a:pt x="595" y="325"/>
                  </a:lnTo>
                  <a:lnTo>
                    <a:pt x="610" y="322"/>
                  </a:lnTo>
                  <a:lnTo>
                    <a:pt x="573" y="304"/>
                  </a:lnTo>
                  <a:lnTo>
                    <a:pt x="561" y="297"/>
                  </a:lnTo>
                  <a:lnTo>
                    <a:pt x="541" y="291"/>
                  </a:lnTo>
                  <a:lnTo>
                    <a:pt x="530" y="285"/>
                  </a:lnTo>
                  <a:lnTo>
                    <a:pt x="522" y="278"/>
                  </a:lnTo>
                  <a:lnTo>
                    <a:pt x="512" y="256"/>
                  </a:lnTo>
                  <a:lnTo>
                    <a:pt x="477" y="190"/>
                  </a:lnTo>
                  <a:lnTo>
                    <a:pt x="460" y="154"/>
                  </a:lnTo>
                  <a:lnTo>
                    <a:pt x="441" y="125"/>
                  </a:lnTo>
                  <a:lnTo>
                    <a:pt x="427" y="110"/>
                  </a:lnTo>
                  <a:lnTo>
                    <a:pt x="414" y="91"/>
                  </a:lnTo>
                  <a:lnTo>
                    <a:pt x="404" y="74"/>
                  </a:lnTo>
                  <a:lnTo>
                    <a:pt x="394" y="55"/>
                  </a:lnTo>
                  <a:lnTo>
                    <a:pt x="385" y="44"/>
                  </a:lnTo>
                  <a:lnTo>
                    <a:pt x="373" y="39"/>
                  </a:lnTo>
                  <a:lnTo>
                    <a:pt x="350" y="35"/>
                  </a:lnTo>
                  <a:lnTo>
                    <a:pt x="337" y="27"/>
                  </a:lnTo>
                  <a:lnTo>
                    <a:pt x="321" y="17"/>
                  </a:lnTo>
                  <a:lnTo>
                    <a:pt x="300" y="17"/>
                  </a:lnTo>
                  <a:lnTo>
                    <a:pt x="273" y="21"/>
                  </a:lnTo>
                  <a:lnTo>
                    <a:pt x="252" y="16"/>
                  </a:lnTo>
                  <a:lnTo>
                    <a:pt x="228" y="24"/>
                  </a:lnTo>
                  <a:lnTo>
                    <a:pt x="206" y="11"/>
                  </a:lnTo>
                  <a:lnTo>
                    <a:pt x="194" y="8"/>
                  </a:lnTo>
                  <a:lnTo>
                    <a:pt x="189" y="6"/>
                  </a:lnTo>
                  <a:lnTo>
                    <a:pt x="171" y="3"/>
                  </a:lnTo>
                  <a:lnTo>
                    <a:pt x="146" y="3"/>
                  </a:lnTo>
                  <a:lnTo>
                    <a:pt x="117" y="3"/>
                  </a:lnTo>
                  <a:lnTo>
                    <a:pt x="98" y="6"/>
                  </a:lnTo>
                  <a:lnTo>
                    <a:pt x="75" y="5"/>
                  </a:lnTo>
                  <a:lnTo>
                    <a:pt x="54" y="5"/>
                  </a:lnTo>
                  <a:lnTo>
                    <a:pt x="33" y="2"/>
                  </a:lnTo>
                  <a:lnTo>
                    <a:pt x="12" y="0"/>
                  </a:lnTo>
                  <a:lnTo>
                    <a:pt x="0" y="9"/>
                  </a:lnTo>
                  <a:lnTo>
                    <a:pt x="2" y="26"/>
                  </a:lnTo>
                  <a:lnTo>
                    <a:pt x="9" y="35"/>
                  </a:lnTo>
                  <a:lnTo>
                    <a:pt x="24" y="44"/>
                  </a:lnTo>
                  <a:lnTo>
                    <a:pt x="44" y="51"/>
                  </a:lnTo>
                  <a:lnTo>
                    <a:pt x="72" y="54"/>
                  </a:lnTo>
                  <a:lnTo>
                    <a:pt x="101" y="65"/>
                  </a:lnTo>
                  <a:lnTo>
                    <a:pt x="122" y="71"/>
                  </a:lnTo>
                  <a:lnTo>
                    <a:pt x="140" y="71"/>
                  </a:lnTo>
                  <a:lnTo>
                    <a:pt x="159" y="72"/>
                  </a:lnTo>
                  <a:lnTo>
                    <a:pt x="177" y="87"/>
                  </a:lnTo>
                  <a:lnTo>
                    <a:pt x="195" y="101"/>
                  </a:lnTo>
                  <a:lnTo>
                    <a:pt x="209" y="113"/>
                  </a:lnTo>
                  <a:lnTo>
                    <a:pt x="228" y="125"/>
                  </a:lnTo>
                  <a:lnTo>
                    <a:pt x="236" y="132"/>
                  </a:lnTo>
                  <a:lnTo>
                    <a:pt x="248" y="149"/>
                  </a:lnTo>
                  <a:lnTo>
                    <a:pt x="259" y="158"/>
                  </a:lnTo>
                  <a:lnTo>
                    <a:pt x="267" y="175"/>
                  </a:lnTo>
                  <a:lnTo>
                    <a:pt x="274" y="188"/>
                  </a:lnTo>
                  <a:lnTo>
                    <a:pt x="274" y="200"/>
                  </a:lnTo>
                  <a:lnTo>
                    <a:pt x="277" y="218"/>
                  </a:lnTo>
                  <a:lnTo>
                    <a:pt x="275" y="241"/>
                  </a:lnTo>
                  <a:lnTo>
                    <a:pt x="249" y="265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738" name="Freeform 262"/>
            <p:cNvSpPr>
              <a:spLocks/>
            </p:cNvSpPr>
            <p:nvPr/>
          </p:nvSpPr>
          <p:spPr bwMode="auto">
            <a:xfrm>
              <a:off x="3140" y="1402"/>
              <a:ext cx="106" cy="58"/>
            </a:xfrm>
            <a:custGeom>
              <a:avLst/>
              <a:gdLst>
                <a:gd name="T0" fmla="*/ 0 w 106"/>
                <a:gd name="T1" fmla="*/ 0 h 58"/>
                <a:gd name="T2" fmla="*/ 53 w 106"/>
                <a:gd name="T3" fmla="*/ 28 h 58"/>
                <a:gd name="T4" fmla="*/ 106 w 106"/>
                <a:gd name="T5" fmla="*/ 58 h 58"/>
                <a:gd name="T6" fmla="*/ 0 60000 65536"/>
                <a:gd name="T7" fmla="*/ 0 60000 65536"/>
                <a:gd name="T8" fmla="*/ 0 60000 65536"/>
                <a:gd name="T9" fmla="*/ 0 w 106"/>
                <a:gd name="T10" fmla="*/ 0 h 58"/>
                <a:gd name="T11" fmla="*/ 106 w 106"/>
                <a:gd name="T12" fmla="*/ 58 h 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58">
                  <a:moveTo>
                    <a:pt x="0" y="0"/>
                  </a:moveTo>
                  <a:lnTo>
                    <a:pt x="53" y="28"/>
                  </a:lnTo>
                  <a:lnTo>
                    <a:pt x="106" y="5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39" name="Freeform 263"/>
            <p:cNvSpPr>
              <a:spLocks/>
            </p:cNvSpPr>
            <p:nvPr/>
          </p:nvSpPr>
          <p:spPr bwMode="auto">
            <a:xfrm rot="-1242821">
              <a:off x="3037" y="1616"/>
              <a:ext cx="15" cy="48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40" name="Freeform 264"/>
            <p:cNvSpPr>
              <a:spLocks/>
            </p:cNvSpPr>
            <p:nvPr/>
          </p:nvSpPr>
          <p:spPr bwMode="auto">
            <a:xfrm rot="-1448732">
              <a:off x="3112" y="1454"/>
              <a:ext cx="6" cy="17"/>
            </a:xfrm>
            <a:custGeom>
              <a:avLst/>
              <a:gdLst>
                <a:gd name="T0" fmla="*/ 6 w 6"/>
                <a:gd name="T1" fmla="*/ 0 h 17"/>
                <a:gd name="T2" fmla="*/ 2 w 6"/>
                <a:gd name="T3" fmla="*/ 9 h 17"/>
                <a:gd name="T4" fmla="*/ 0 w 6"/>
                <a:gd name="T5" fmla="*/ 17 h 17"/>
                <a:gd name="T6" fmla="*/ 0 60000 65536"/>
                <a:gd name="T7" fmla="*/ 0 60000 65536"/>
                <a:gd name="T8" fmla="*/ 0 60000 65536"/>
                <a:gd name="T9" fmla="*/ 0 w 6"/>
                <a:gd name="T10" fmla="*/ 0 h 17"/>
                <a:gd name="T11" fmla="*/ 6 w 6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7">
                  <a:moveTo>
                    <a:pt x="6" y="0"/>
                  </a:moveTo>
                  <a:lnTo>
                    <a:pt x="2" y="9"/>
                  </a:lnTo>
                  <a:lnTo>
                    <a:pt x="0" y="1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41" name="Freeform 265"/>
            <p:cNvSpPr>
              <a:spLocks/>
            </p:cNvSpPr>
            <p:nvPr/>
          </p:nvSpPr>
          <p:spPr bwMode="auto">
            <a:xfrm rot="-996419">
              <a:off x="3023" y="1438"/>
              <a:ext cx="3" cy="14"/>
            </a:xfrm>
            <a:custGeom>
              <a:avLst/>
              <a:gdLst>
                <a:gd name="T0" fmla="*/ 3 w 3"/>
                <a:gd name="T1" fmla="*/ 0 h 14"/>
                <a:gd name="T2" fmla="*/ 0 w 3"/>
                <a:gd name="T3" fmla="*/ 7 h 14"/>
                <a:gd name="T4" fmla="*/ 0 w 3"/>
                <a:gd name="T5" fmla="*/ 14 h 14"/>
                <a:gd name="T6" fmla="*/ 0 60000 65536"/>
                <a:gd name="T7" fmla="*/ 0 60000 65536"/>
                <a:gd name="T8" fmla="*/ 0 60000 65536"/>
                <a:gd name="T9" fmla="*/ 0 w 3"/>
                <a:gd name="T10" fmla="*/ 0 h 14"/>
                <a:gd name="T11" fmla="*/ 3 w 3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14">
                  <a:moveTo>
                    <a:pt x="3" y="0"/>
                  </a:moveTo>
                  <a:lnTo>
                    <a:pt x="0" y="7"/>
                  </a:lnTo>
                  <a:lnTo>
                    <a:pt x="0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742" name="Group 266"/>
            <p:cNvGrpSpPr>
              <a:grpSpLocks/>
            </p:cNvGrpSpPr>
            <p:nvPr/>
          </p:nvGrpSpPr>
          <p:grpSpPr bwMode="auto">
            <a:xfrm rot="-9224892">
              <a:off x="3406" y="1698"/>
              <a:ext cx="242" cy="270"/>
              <a:chOff x="2457" y="2549"/>
              <a:chExt cx="557" cy="547"/>
            </a:xfrm>
          </p:grpSpPr>
          <p:sp>
            <p:nvSpPr>
              <p:cNvPr id="25746" name="Freeform 267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47" name="Oval 268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25743" name="Freeform 269"/>
            <p:cNvSpPr>
              <a:spLocks/>
            </p:cNvSpPr>
            <p:nvPr/>
          </p:nvSpPr>
          <p:spPr bwMode="auto">
            <a:xfrm rot="-5887819">
              <a:off x="3109" y="1667"/>
              <a:ext cx="13" cy="9"/>
            </a:xfrm>
            <a:custGeom>
              <a:avLst/>
              <a:gdLst>
                <a:gd name="T0" fmla="*/ 0 w 55"/>
                <a:gd name="T1" fmla="*/ 0 h 33"/>
                <a:gd name="T2" fmla="*/ 0 w 55"/>
                <a:gd name="T3" fmla="*/ 0 h 33"/>
                <a:gd name="T4" fmla="*/ 0 w 55"/>
                <a:gd name="T5" fmla="*/ 0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44" name="Freeform 270"/>
            <p:cNvSpPr>
              <a:spLocks/>
            </p:cNvSpPr>
            <p:nvPr/>
          </p:nvSpPr>
          <p:spPr bwMode="auto">
            <a:xfrm rot="-487818">
              <a:off x="3226" y="1413"/>
              <a:ext cx="47" cy="29"/>
            </a:xfrm>
            <a:custGeom>
              <a:avLst/>
              <a:gdLst>
                <a:gd name="T0" fmla="*/ 0 w 53"/>
                <a:gd name="T1" fmla="*/ 0 h 34"/>
                <a:gd name="T2" fmla="*/ 4 w 53"/>
                <a:gd name="T3" fmla="*/ 3 h 34"/>
                <a:gd name="T4" fmla="*/ 9 w 53"/>
                <a:gd name="T5" fmla="*/ 3 h 34"/>
                <a:gd name="T6" fmla="*/ 0 60000 65536"/>
                <a:gd name="T7" fmla="*/ 0 60000 65536"/>
                <a:gd name="T8" fmla="*/ 0 60000 65536"/>
                <a:gd name="T9" fmla="*/ 0 w 53"/>
                <a:gd name="T10" fmla="*/ 0 h 34"/>
                <a:gd name="T11" fmla="*/ 53 w 53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45" name="Freeform 271"/>
            <p:cNvSpPr>
              <a:spLocks/>
            </p:cNvSpPr>
            <p:nvPr/>
          </p:nvSpPr>
          <p:spPr bwMode="auto">
            <a:xfrm>
              <a:off x="2956" y="1405"/>
              <a:ext cx="40" cy="7"/>
            </a:xfrm>
            <a:custGeom>
              <a:avLst/>
              <a:gdLst>
                <a:gd name="T0" fmla="*/ 0 w 40"/>
                <a:gd name="T1" fmla="*/ 4 h 7"/>
                <a:gd name="T2" fmla="*/ 16 w 40"/>
                <a:gd name="T3" fmla="*/ 6 h 7"/>
                <a:gd name="T4" fmla="*/ 25 w 40"/>
                <a:gd name="T5" fmla="*/ 7 h 7"/>
                <a:gd name="T6" fmla="*/ 33 w 40"/>
                <a:gd name="T7" fmla="*/ 5 h 7"/>
                <a:gd name="T8" fmla="*/ 40 w 4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"/>
                <a:gd name="T17" fmla="*/ 40 w 4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">
                  <a:moveTo>
                    <a:pt x="0" y="4"/>
                  </a:moveTo>
                  <a:lnTo>
                    <a:pt x="16" y="6"/>
                  </a:lnTo>
                  <a:lnTo>
                    <a:pt x="25" y="7"/>
                  </a:lnTo>
                  <a:lnTo>
                    <a:pt x="33" y="5"/>
                  </a:lnTo>
                  <a:lnTo>
                    <a:pt x="4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364" name="Group 272"/>
          <p:cNvGrpSpPr>
            <a:grpSpLocks/>
          </p:cNvGrpSpPr>
          <p:nvPr/>
        </p:nvGrpSpPr>
        <p:grpSpPr bwMode="auto">
          <a:xfrm>
            <a:off x="6538913" y="3200400"/>
            <a:ext cx="2101850" cy="2755900"/>
            <a:chOff x="3657" y="1056"/>
            <a:chExt cx="1774" cy="2760"/>
          </a:xfrm>
        </p:grpSpPr>
        <p:pic>
          <p:nvPicPr>
            <p:cNvPr id="25735" name="Picture 273" descr="celsius_face_s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056"/>
              <a:ext cx="1398" cy="1872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736" name="Text Box 274"/>
            <p:cNvSpPr txBox="1">
              <a:spLocks noChangeArrowheads="1"/>
            </p:cNvSpPr>
            <p:nvPr/>
          </p:nvSpPr>
          <p:spPr bwMode="auto">
            <a:xfrm>
              <a:off x="3657" y="2992"/>
              <a:ext cx="1774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/>
              <a:r>
                <a:rPr lang="en-US" altLang="en-US" b="1">
                  <a:solidFill>
                    <a:srgbClr val="009900"/>
                  </a:solidFill>
                  <a:latin typeface="VietSpell"/>
                </a:rPr>
                <a:t>Anders Celsius</a:t>
              </a:r>
            </a:p>
            <a:p>
              <a:pPr algn="ctr"/>
              <a:r>
                <a:rPr lang="en-US" altLang="en-US" b="1">
                  <a:solidFill>
                    <a:srgbClr val="009900"/>
                  </a:solidFill>
                  <a:latin typeface="VietSpell"/>
                </a:rPr>
                <a:t>(1701-1744)</a:t>
              </a:r>
            </a:p>
          </p:txBody>
        </p:sp>
      </p:grpSp>
      <p:sp>
        <p:nvSpPr>
          <p:cNvPr id="13587" name="Text Box 275"/>
          <p:cNvSpPr txBox="1">
            <a:spLocks noChangeArrowheads="1"/>
          </p:cNvSpPr>
          <p:nvPr/>
        </p:nvSpPr>
        <p:spPr bwMode="auto">
          <a:xfrm>
            <a:off x="1524000" y="1219200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FF0000"/>
                </a:solidFill>
              </a:rPr>
              <a:t>100</a:t>
            </a:r>
            <a:r>
              <a:rPr lang="en-US" altLang="en-US" sz="1600" b="1" baseline="30000">
                <a:solidFill>
                  <a:srgbClr val="FF0000"/>
                </a:solidFill>
              </a:rPr>
              <a:t>o</a:t>
            </a:r>
            <a:r>
              <a:rPr lang="en-US" altLang="en-US" sz="1600" b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3588" name="Line 276"/>
          <p:cNvSpPr>
            <a:spLocks noChangeShapeType="1"/>
          </p:cNvSpPr>
          <p:nvPr/>
        </p:nvSpPr>
        <p:spPr bwMode="auto">
          <a:xfrm>
            <a:off x="1371600" y="1524000"/>
            <a:ext cx="228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89" name="Line 277"/>
          <p:cNvSpPr>
            <a:spLocks noChangeShapeType="1"/>
          </p:cNvSpPr>
          <p:nvPr/>
        </p:nvSpPr>
        <p:spPr bwMode="auto">
          <a:xfrm>
            <a:off x="1371600" y="3429000"/>
            <a:ext cx="228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90" name="Text Box 278"/>
          <p:cNvSpPr txBox="1">
            <a:spLocks noChangeArrowheads="1"/>
          </p:cNvSpPr>
          <p:nvPr/>
        </p:nvSpPr>
        <p:spPr bwMode="auto">
          <a:xfrm>
            <a:off x="1600200" y="3341688"/>
            <a:ext cx="838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FF0000"/>
                </a:solidFill>
              </a:rPr>
              <a:t>0</a:t>
            </a:r>
            <a:r>
              <a:rPr lang="en-US" altLang="en-US" sz="1600" b="1" baseline="30000">
                <a:solidFill>
                  <a:srgbClr val="FF0000"/>
                </a:solidFill>
              </a:rPr>
              <a:t>o</a:t>
            </a:r>
            <a:r>
              <a:rPr lang="en-US" altLang="en-US" sz="1600" b="1">
                <a:solidFill>
                  <a:srgbClr val="FF0000"/>
                </a:solidFill>
              </a:rPr>
              <a:t>C</a:t>
            </a:r>
          </a:p>
        </p:txBody>
      </p:sp>
      <p:grpSp>
        <p:nvGrpSpPr>
          <p:cNvPr id="13365" name="Group 279"/>
          <p:cNvGrpSpPr>
            <a:grpSpLocks/>
          </p:cNvGrpSpPr>
          <p:nvPr/>
        </p:nvGrpSpPr>
        <p:grpSpPr bwMode="auto">
          <a:xfrm>
            <a:off x="1447800" y="1524000"/>
            <a:ext cx="381000" cy="1905000"/>
            <a:chOff x="3312" y="1344"/>
            <a:chExt cx="48" cy="960"/>
          </a:xfrm>
        </p:grpSpPr>
        <p:grpSp>
          <p:nvGrpSpPr>
            <p:cNvPr id="25669" name="Group 280"/>
            <p:cNvGrpSpPr>
              <a:grpSpLocks/>
            </p:cNvGrpSpPr>
            <p:nvPr/>
          </p:nvGrpSpPr>
          <p:grpSpPr bwMode="auto">
            <a:xfrm rot="5400000">
              <a:off x="3144" y="1512"/>
              <a:ext cx="384" cy="48"/>
              <a:chOff x="1980" y="1752"/>
              <a:chExt cx="3200" cy="240"/>
            </a:xfrm>
          </p:grpSpPr>
          <p:sp>
            <p:nvSpPr>
              <p:cNvPr id="25714" name="Line 281"/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15" name="Line 282"/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16" name="Line 283"/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17" name="Line 284"/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18" name="Line 285"/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19" name="Line 286"/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0" name="Line 287"/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1" name="Line 288"/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2" name="Line 289"/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3" name="Line 290"/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4" name="Line 291"/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5" name="Line 292"/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6" name="Line 293"/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7" name="Line 294"/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8" name="Line 295"/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29" name="Line 296"/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30" name="Line 297"/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31" name="Line 298"/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32" name="Line 299"/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33" name="Line 300"/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34" name="Line 301"/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670" name="Group 302"/>
            <p:cNvGrpSpPr>
              <a:grpSpLocks/>
            </p:cNvGrpSpPr>
            <p:nvPr/>
          </p:nvGrpSpPr>
          <p:grpSpPr bwMode="auto">
            <a:xfrm rot="5400000">
              <a:off x="3144" y="1896"/>
              <a:ext cx="384" cy="48"/>
              <a:chOff x="1980" y="1752"/>
              <a:chExt cx="3200" cy="240"/>
            </a:xfrm>
          </p:grpSpPr>
          <p:sp>
            <p:nvSpPr>
              <p:cNvPr id="25693" name="Line 303"/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4" name="Line 304"/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5" name="Line 305"/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6" name="Line 306"/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7" name="Line 307"/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8" name="Line 308"/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9" name="Line 309"/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0" name="Line 310"/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1" name="Line 311"/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2" name="Line 312"/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3" name="Line 313"/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4" name="Line 314"/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5" name="Line 315"/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6" name="Line 316"/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7" name="Line 317"/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8" name="Line 318"/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09" name="Line 319"/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10" name="Line 320"/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11" name="Line 321"/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12" name="Line 322"/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13" name="Line 323"/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671" name="Group 324"/>
            <p:cNvGrpSpPr>
              <a:grpSpLocks/>
            </p:cNvGrpSpPr>
            <p:nvPr/>
          </p:nvGrpSpPr>
          <p:grpSpPr bwMode="auto">
            <a:xfrm rot="5400000">
              <a:off x="3144" y="2088"/>
              <a:ext cx="384" cy="48"/>
              <a:chOff x="1980" y="1752"/>
              <a:chExt cx="3200" cy="240"/>
            </a:xfrm>
          </p:grpSpPr>
          <p:sp>
            <p:nvSpPr>
              <p:cNvPr id="25672" name="Line 325"/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73" name="Line 326"/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74" name="Line 327"/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75" name="Line 328"/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76" name="Line 329"/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77" name="Line 330"/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78" name="Line 331"/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79" name="Line 332"/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0" name="Line 333"/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1" name="Line 334"/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2" name="Line 335"/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3" name="Line 336"/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4" name="Line 337"/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5" name="Line 338"/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6" name="Line 339"/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7" name="Line 340"/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8" name="Line 341"/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89" name="Line 342"/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0" name="Line 343"/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1" name="Line 344"/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92" name="Line 345"/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659" name="Text Box 347"/>
          <p:cNvSpPr txBox="1">
            <a:spLocks noChangeArrowheads="1"/>
          </p:cNvSpPr>
          <p:nvPr/>
        </p:nvSpPr>
        <p:spPr bwMode="auto">
          <a:xfrm>
            <a:off x="2238375" y="697989"/>
            <a:ext cx="70294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 dirty="0"/>
              <a:t>*</a:t>
            </a:r>
            <a:r>
              <a:rPr lang="en-US" altLang="en-US" b="1" i="1" dirty="0" err="1"/>
              <a:t>Trong</a:t>
            </a:r>
            <a:r>
              <a:rPr lang="en-US" altLang="en-US" b="1" i="1" dirty="0"/>
              <a:t> thang </a:t>
            </a:r>
            <a:r>
              <a:rPr lang="en-US" altLang="en-US" b="1" i="1" dirty="0" err="1"/>
              <a:t>nhiệt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độ</a:t>
            </a:r>
            <a:r>
              <a:rPr lang="en-US" altLang="en-US" b="1" i="1" dirty="0"/>
              <a:t> Xen-xi-</a:t>
            </a:r>
            <a:r>
              <a:rPr lang="en-US" altLang="en-US" b="1" i="1" dirty="0" err="1"/>
              <a:t>ớt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nhiệt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độ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nước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đá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đang</a:t>
            </a:r>
            <a:r>
              <a:rPr lang="en-US" altLang="en-US" b="1" i="1" dirty="0"/>
              <a:t>  tan </a:t>
            </a:r>
            <a:r>
              <a:rPr lang="en-US" altLang="en-US" b="1" i="1" dirty="0" err="1"/>
              <a:t>là</a:t>
            </a:r>
            <a:r>
              <a:rPr lang="en-US" altLang="en-US" b="1" i="1" dirty="0"/>
              <a:t> </a:t>
            </a:r>
            <a:r>
              <a:rPr lang="en-US" altLang="en-US" b="1" i="1" dirty="0">
                <a:solidFill>
                  <a:srgbClr val="FF3300"/>
                </a:solidFill>
              </a:rPr>
              <a:t>0</a:t>
            </a:r>
            <a:r>
              <a:rPr lang="en-US" altLang="en-US" b="1" i="1" baseline="30000" dirty="0">
                <a:solidFill>
                  <a:srgbClr val="FF3300"/>
                </a:solidFill>
              </a:rPr>
              <a:t>o</a:t>
            </a:r>
            <a:r>
              <a:rPr lang="en-US" altLang="en-US" b="1" i="1" dirty="0">
                <a:solidFill>
                  <a:srgbClr val="FF3300"/>
                </a:solidFill>
              </a:rPr>
              <a:t>C</a:t>
            </a:r>
            <a:r>
              <a:rPr lang="en-US" altLang="en-US" b="1" i="1" dirty="0"/>
              <a:t>. </a:t>
            </a:r>
            <a:r>
              <a:rPr lang="en-US" altLang="en-US" b="1" i="1" dirty="0" err="1"/>
              <a:t>Nhiệt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độ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của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hơi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nước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đang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sôi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là</a:t>
            </a:r>
            <a:r>
              <a:rPr lang="en-US" altLang="en-US" b="1" i="1" dirty="0"/>
              <a:t> </a:t>
            </a:r>
            <a:r>
              <a:rPr lang="en-US" altLang="en-US" b="1" i="1" dirty="0">
                <a:solidFill>
                  <a:srgbClr val="FF3300"/>
                </a:solidFill>
              </a:rPr>
              <a:t>100</a:t>
            </a:r>
            <a:r>
              <a:rPr lang="en-US" altLang="en-US" b="1" i="1" baseline="30000" dirty="0">
                <a:solidFill>
                  <a:srgbClr val="FF3300"/>
                </a:solidFill>
              </a:rPr>
              <a:t>o</a:t>
            </a:r>
            <a:r>
              <a:rPr lang="en-US" altLang="en-US" b="1" i="1" dirty="0">
                <a:solidFill>
                  <a:srgbClr val="FF3300"/>
                </a:solidFill>
              </a:rPr>
              <a:t>C</a:t>
            </a:r>
          </a:p>
        </p:txBody>
      </p:sp>
      <p:sp>
        <p:nvSpPr>
          <p:cNvPr id="25668" name="Text Box 10"/>
          <p:cNvSpPr txBox="1">
            <a:spLocks noChangeArrowheads="1"/>
          </p:cNvSpPr>
          <p:nvPr/>
        </p:nvSpPr>
        <p:spPr bwMode="auto">
          <a:xfrm>
            <a:off x="1895475" y="-168275"/>
            <a:ext cx="77724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971550" indent="-5143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400" b="1" dirty="0">
                <a:solidFill>
                  <a:srgbClr val="FFFF00"/>
                </a:solidFill>
                <a:latin typeface="Arial" pitchFamily="34" charset="0"/>
              </a:rPr>
              <a:t>II. Thang </a:t>
            </a:r>
            <a:r>
              <a:rPr lang="en-US" altLang="en-US" sz="3400" b="1" dirty="0" err="1">
                <a:solidFill>
                  <a:srgbClr val="FFFF00"/>
                </a:solidFill>
                <a:latin typeface="Arial" pitchFamily="34" charset="0"/>
              </a:rPr>
              <a:t>nhiệt</a:t>
            </a:r>
            <a:r>
              <a:rPr lang="en-US" altLang="en-US" sz="3400" b="1" dirty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en-US" altLang="en-US" sz="3400" b="1" dirty="0" err="1">
                <a:solidFill>
                  <a:srgbClr val="FFFF00"/>
                </a:solidFill>
                <a:latin typeface="Arial" pitchFamily="34" charset="0"/>
              </a:rPr>
              <a:t>độ</a:t>
            </a:r>
            <a:r>
              <a:rPr lang="en-US" altLang="en-US" sz="3400" b="1" dirty="0">
                <a:solidFill>
                  <a:srgbClr val="FFFF00"/>
                </a:solidFill>
                <a:latin typeface="Arial" pitchFamily="34" charset="0"/>
              </a:rPr>
              <a:t> Xen-xi-</a:t>
            </a:r>
            <a:r>
              <a:rPr lang="en-US" altLang="en-US" sz="3400" b="1" dirty="0" err="1">
                <a:solidFill>
                  <a:srgbClr val="FFFF00"/>
                </a:solidFill>
                <a:latin typeface="Arial" pitchFamily="34" charset="0"/>
              </a:rPr>
              <a:t>ớt</a:t>
            </a:r>
            <a:endParaRPr lang="en-US" altLang="en-US" sz="3400" b="1" dirty="0">
              <a:solidFill>
                <a:srgbClr val="FFFF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7" dur="20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9" dur="2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xit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29" dur="2000" fill="hold"/>
                                        <p:tgtEl>
                                          <p:spTgt spid="135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3" dur="2000" fill="hold"/>
                                        <p:tgtEl>
                                          <p:spTgt spid="135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7" dur="2000" fill="hold"/>
                                        <p:tgtEl>
                                          <p:spTgt spid="13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1" dur="2000" fill="hold"/>
                                        <p:tgtEl>
                                          <p:spTgt spid="135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5" dur="2000" fill="hold"/>
                                        <p:tgtEl>
                                          <p:spTgt spid="135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9" dur="2000" fill="hold"/>
                                        <p:tgtEl>
                                          <p:spTgt spid="13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65" dur="2000" fill="hold"/>
                                        <p:tgtEl>
                                          <p:spTgt spid="135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3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3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2" dur="2000" fill="hold"/>
                                        <p:tgtEl>
                                          <p:spTgt spid="13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6" dur="2000" fill="hold"/>
                                        <p:tgtEl>
                                          <p:spTgt spid="135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8300"/>
                            </p:stCondLst>
                            <p:childTnLst>
                              <p:par>
                                <p:cTn id="9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75 0.00035 -0.09328 0.0 -0.11759 C -0.00035 -0.14189 0.00208 -0.13217 -0.00209 -0.14629 C -0.00625 -0.16041 0.00156 -0.18958 -0.025 -0.20277 C -0.05156 -0.21597 -0.10643 -0.22106 -0.16111 -0.22592 " pathEditMode="relative" ptsTypes="aaaaA">
                                      <p:cBhvr>
                                        <p:cTn id="111" dur="20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75 0.00035 -0.09328 0.0 -0.11759 C -0.00035 -0.14189 0.00208 -0.13217 -0.00209 -0.14629 C -0.00625 -0.16041 0.00156 -0.18958 -0.025 -0.20277 C -0.05156 -0.21597 -0.10643 -0.22106 -0.16111 -0.22592 " pathEditMode="relative" ptsTypes="aaaaA">
                                      <p:cBhvr>
                                        <p:cTn id="113" dur="2000" fill="hold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22593 L -0.16059 -0.02593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22593 L -0.16059 -0.02593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3000"/>
                                        <p:tgtEl>
                                          <p:spTgt spid="1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3000"/>
                                        <p:tgtEl>
                                          <p:spTgt spid="13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3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3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3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02686 C -0.16059 -0.08797 -0.16059 -0.14908 -0.16059 -0.17963 C -0.16059 -0.21019 -0.16041 -0.20394 -0.16111 -0.21088 C -0.1618 -0.21783 -0.16215 -0.21875 -0.16527 -0.2213 C -0.1684 -0.22385 -0.1743 -0.22593 -0.17986 -0.22616 C -0.18541 -0.22639 -0.19131 -0.22639 -0.19913 -0.22338 C -0.20694 -0.22037 -0.21875 -0.21436 -0.22673 -0.20811 C -0.23472 -0.20186 -0.23975 -0.20047 -0.24652 -0.18658 C -0.25329 -0.17269 -0.25086 -0.17917 -0.26736 -0.12408 C -0.28385 -0.06899 -0.31475 0.0375 -0.34548 0.14398 " pathEditMode="relative" rAng="0" ptsTypes="aaaaaaaaaA">
                                      <p:cBhvr>
                                        <p:cTn id="139" dur="20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1435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02593 C -0.16059 -0.08704 -0.16059 -0.14815 -0.16059 -0.17871 C -0.16059 -0.20926 -0.16042 -0.20301 -0.16111 -0.20996 C -0.16181 -0.2169 -0.16215 -0.21783 -0.16528 -0.22037 C -0.1684 -0.22292 -0.17431 -0.225 -0.17986 -0.22523 C -0.18542 -0.22547 -0.19132 -0.22547 -0.19913 -0.22246 C -0.20694 -0.21945 -0.21875 -0.21343 -0.22674 -0.20718 C -0.23472 -0.20093 -0.23976 -0.19954 -0.24653 -0.18565 C -0.2533 -0.17176 -0.25087 -0.17824 -0.26736 -0.12315 C -0.28385 -0.06806 -0.31476 0.03842 -0.34549 0.1449 " pathEditMode="relative" rAng="0" ptsTypes="aaaaaaaaaA">
                                      <p:cBhvr>
                                        <p:cTn id="141" dur="2000" fill="hold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1435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3000"/>
                                        <p:tgtEl>
                                          <p:spTgt spid="13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3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3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3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04 0.14375 C -0.35746 0.12777 -0.3677 0.1118 -0.39079 0.11527 C -0.41388 0.11875 -0.45 0.14166 -0.48611 0.16458 " pathEditMode="relative" rAng="0" ptsTypes="aaA">
                                      <p:cBhvr>
                                        <p:cTn id="163" dur="1000" fill="hold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" y="-556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05 0.14375 C -0.35746 0.12778 -0.36771 0.1118 -0.3908 0.11528 C -0.41389 0.11875 -0.45 0.14166 -0.48611 0.16458 " pathEditMode="relative" rAng="0" ptsTypes="aaA">
                                      <p:cBhvr>
                                        <p:cTn id="165" dur="1000" fill="hold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2" y="-556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3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3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3000"/>
                                        <p:tgtEl>
                                          <p:spTgt spid="1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770" decel="1000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770" decel="100000"/>
                                        <p:tgtEl>
                                          <p:spTgt spid="1336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7" dur="770" fill="hold"/>
                                        <p:tgtEl>
                                          <p:spTgt spid="13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9" dur="770" fill="hold"/>
                                        <p:tgtEl>
                                          <p:spTgt spid="13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3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3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900" decel="100000" fill="hold"/>
                                        <p:tgtEl>
                                          <p:spTgt spid="13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57" grpId="0" animBg="1"/>
      <p:bldP spid="13457" grpId="1" animBg="1"/>
      <p:bldP spid="13457" grpId="2" animBg="1"/>
      <p:bldP spid="13457" grpId="3" animBg="1"/>
      <p:bldP spid="13458" grpId="0" animBg="1"/>
      <p:bldP spid="13458" grpId="1" animBg="1"/>
      <p:bldP spid="13459" grpId="0" animBg="1"/>
      <p:bldP spid="13537" grpId="0" animBg="1"/>
      <p:bldP spid="13537" grpId="1" animBg="1"/>
      <p:bldP spid="13538" grpId="0" animBg="1"/>
      <p:bldP spid="13538" grpId="1" animBg="1"/>
      <p:bldP spid="13539" grpId="0" animBg="1"/>
      <p:bldP spid="13539" grpId="1" animBg="1"/>
      <p:bldP spid="13540" grpId="0" animBg="1"/>
      <p:bldP spid="13540" grpId="1" animBg="1"/>
      <p:bldP spid="13541" grpId="0" animBg="1"/>
      <p:bldP spid="13541" grpId="1" animBg="1"/>
      <p:bldP spid="13542" grpId="0" animBg="1"/>
      <p:bldP spid="13542" grpId="1" animBg="1"/>
      <p:bldP spid="13543" grpId="0" animBg="1"/>
      <p:bldP spid="13543" grpId="1" animBg="1"/>
      <p:bldP spid="13544" grpId="0" animBg="1"/>
      <p:bldP spid="13544" grpId="1" animBg="1"/>
      <p:bldP spid="13545" grpId="0" animBg="1"/>
      <p:bldP spid="13545" grpId="1" animBg="1"/>
      <p:bldP spid="13587" grpId="0"/>
      <p:bldP spid="13588" grpId="0" animBg="1"/>
      <p:bldP spid="13589" grpId="0" animBg="1"/>
      <p:bldP spid="13590" grpId="0"/>
      <p:bldP spid="136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-228600"/>
            <a:ext cx="9829800" cy="70866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Rectangle 3" descr="Papyrus"/>
          <p:cNvSpPr>
            <a:spLocks noChangeArrowheads="1"/>
          </p:cNvSpPr>
          <p:nvPr/>
        </p:nvSpPr>
        <p:spPr bwMode="auto">
          <a:xfrm rot="2700000" flipV="1">
            <a:off x="4457700" y="3970338"/>
            <a:ext cx="457200" cy="10969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PerspectiveFront">
              <a:rot lat="18000000" lon="0" rev="0"/>
            </a:camera>
            <a:lightRig rig="legacyFlat4" dir="b"/>
          </a:scene3d>
          <a:sp3d extrusionH="49200" prstMaterial="legacyMatte">
            <a:bevelT w="13500" h="13500" prst="angle"/>
            <a:bevelB w="13500" h="13500" prst="angle"/>
            <a:extrusionClr>
              <a:srgbClr val="CC6600"/>
            </a:extrusionClr>
          </a:sp3d>
        </p:spPr>
        <p:txBody>
          <a:bodyPr wrap="none" anchor="ctr">
            <a:flatTx/>
          </a:bodyPr>
          <a:lstStyle/>
          <a:p>
            <a:pPr eaLnBrk="1" hangingPunct="1"/>
            <a:endParaRPr lang="en-US" altLang="en-US"/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4710113" y="3219450"/>
            <a:ext cx="438150" cy="234950"/>
            <a:chOff x="3024" y="1440"/>
            <a:chExt cx="276" cy="148"/>
          </a:xfrm>
        </p:grpSpPr>
        <p:sp>
          <p:nvSpPr>
            <p:cNvPr id="26958" name="Freeform 5"/>
            <p:cNvSpPr>
              <a:spLocks/>
            </p:cNvSpPr>
            <p:nvPr/>
          </p:nvSpPr>
          <p:spPr bwMode="auto">
            <a:xfrm rot="-487818">
              <a:off x="3078" y="1468"/>
              <a:ext cx="222" cy="120"/>
            </a:xfrm>
            <a:custGeom>
              <a:avLst/>
              <a:gdLst>
                <a:gd name="T0" fmla="*/ 4 w 249"/>
                <a:gd name="T1" fmla="*/ 9 h 141"/>
                <a:gd name="T2" fmla="*/ 4 w 249"/>
                <a:gd name="T3" fmla="*/ 10 h 141"/>
                <a:gd name="T4" fmla="*/ 0 w 249"/>
                <a:gd name="T5" fmla="*/ 10 h 141"/>
                <a:gd name="T6" fmla="*/ 4 w 249"/>
                <a:gd name="T7" fmla="*/ 12 h 141"/>
                <a:gd name="T8" fmla="*/ 7 w 249"/>
                <a:gd name="T9" fmla="*/ 12 h 141"/>
                <a:gd name="T10" fmla="*/ 10 w 249"/>
                <a:gd name="T11" fmla="*/ 12 h 141"/>
                <a:gd name="T12" fmla="*/ 12 w 249"/>
                <a:gd name="T13" fmla="*/ 12 h 141"/>
                <a:gd name="T14" fmla="*/ 15 w 249"/>
                <a:gd name="T15" fmla="*/ 12 h 141"/>
                <a:gd name="T16" fmla="*/ 19 w 249"/>
                <a:gd name="T17" fmla="*/ 10 h 141"/>
                <a:gd name="T18" fmla="*/ 21 w 249"/>
                <a:gd name="T19" fmla="*/ 10 h 141"/>
                <a:gd name="T20" fmla="*/ 23 w 249"/>
                <a:gd name="T21" fmla="*/ 10 h 141"/>
                <a:gd name="T22" fmla="*/ 26 w 249"/>
                <a:gd name="T23" fmla="*/ 9 h 141"/>
                <a:gd name="T24" fmla="*/ 29 w 249"/>
                <a:gd name="T25" fmla="*/ 9 h 141"/>
                <a:gd name="T26" fmla="*/ 31 w 249"/>
                <a:gd name="T27" fmla="*/ 8 h 141"/>
                <a:gd name="T28" fmla="*/ 34 w 249"/>
                <a:gd name="T29" fmla="*/ 8 h 141"/>
                <a:gd name="T30" fmla="*/ 37 w 249"/>
                <a:gd name="T31" fmla="*/ 9 h 141"/>
                <a:gd name="T32" fmla="*/ 40 w 249"/>
                <a:gd name="T33" fmla="*/ 9 h 141"/>
                <a:gd name="T34" fmla="*/ 42 w 249"/>
                <a:gd name="T35" fmla="*/ 10 h 141"/>
                <a:gd name="T36" fmla="*/ 44 w 249"/>
                <a:gd name="T37" fmla="*/ 12 h 141"/>
                <a:gd name="T38" fmla="*/ 34 w 249"/>
                <a:gd name="T39" fmla="*/ 0 h 141"/>
                <a:gd name="T40" fmla="*/ 4 w 249"/>
                <a:gd name="T41" fmla="*/ 9 h 14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9"/>
                <a:gd name="T64" fmla="*/ 0 h 141"/>
                <a:gd name="T65" fmla="*/ 249 w 249"/>
                <a:gd name="T66" fmla="*/ 141 h 14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9" h="141">
                  <a:moveTo>
                    <a:pt x="22" y="103"/>
                  </a:moveTo>
                  <a:lnTo>
                    <a:pt x="11" y="116"/>
                  </a:lnTo>
                  <a:lnTo>
                    <a:pt x="0" y="120"/>
                  </a:lnTo>
                  <a:lnTo>
                    <a:pt x="21" y="136"/>
                  </a:lnTo>
                  <a:lnTo>
                    <a:pt x="38" y="141"/>
                  </a:lnTo>
                  <a:lnTo>
                    <a:pt x="54" y="139"/>
                  </a:lnTo>
                  <a:lnTo>
                    <a:pt x="69" y="135"/>
                  </a:lnTo>
                  <a:lnTo>
                    <a:pt x="84" y="126"/>
                  </a:lnTo>
                  <a:lnTo>
                    <a:pt x="104" y="114"/>
                  </a:lnTo>
                  <a:lnTo>
                    <a:pt x="120" y="114"/>
                  </a:lnTo>
                  <a:lnTo>
                    <a:pt x="131" y="111"/>
                  </a:lnTo>
                  <a:lnTo>
                    <a:pt x="146" y="102"/>
                  </a:lnTo>
                  <a:lnTo>
                    <a:pt x="159" y="93"/>
                  </a:lnTo>
                  <a:lnTo>
                    <a:pt x="177" y="87"/>
                  </a:lnTo>
                  <a:lnTo>
                    <a:pt x="190" y="89"/>
                  </a:lnTo>
                  <a:lnTo>
                    <a:pt x="208" y="92"/>
                  </a:lnTo>
                  <a:lnTo>
                    <a:pt x="225" y="95"/>
                  </a:lnTo>
                  <a:lnTo>
                    <a:pt x="232" y="118"/>
                  </a:lnTo>
                  <a:lnTo>
                    <a:pt x="249" y="129"/>
                  </a:lnTo>
                  <a:lnTo>
                    <a:pt x="188" y="0"/>
                  </a:lnTo>
                  <a:lnTo>
                    <a:pt x="22" y="103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59" name="Freeform 6"/>
            <p:cNvSpPr>
              <a:spLocks/>
            </p:cNvSpPr>
            <p:nvPr/>
          </p:nvSpPr>
          <p:spPr bwMode="auto">
            <a:xfrm rot="-949943">
              <a:off x="3024" y="1440"/>
              <a:ext cx="220" cy="138"/>
            </a:xfrm>
            <a:custGeom>
              <a:avLst/>
              <a:gdLst>
                <a:gd name="T0" fmla="*/ 52 w 220"/>
                <a:gd name="T1" fmla="*/ 68 h 138"/>
                <a:gd name="T2" fmla="*/ 16 w 220"/>
                <a:gd name="T3" fmla="*/ 106 h 138"/>
                <a:gd name="T4" fmla="*/ 0 w 220"/>
                <a:gd name="T5" fmla="*/ 125 h 138"/>
                <a:gd name="T6" fmla="*/ 20 w 220"/>
                <a:gd name="T7" fmla="*/ 136 h 138"/>
                <a:gd name="T8" fmla="*/ 36 w 220"/>
                <a:gd name="T9" fmla="*/ 138 h 138"/>
                <a:gd name="T10" fmla="*/ 49 w 220"/>
                <a:gd name="T11" fmla="*/ 134 h 138"/>
                <a:gd name="T12" fmla="*/ 63 w 220"/>
                <a:gd name="T13" fmla="*/ 129 h 138"/>
                <a:gd name="T14" fmla="*/ 75 w 220"/>
                <a:gd name="T15" fmla="*/ 119 h 138"/>
                <a:gd name="T16" fmla="*/ 91 w 220"/>
                <a:gd name="T17" fmla="*/ 107 h 138"/>
                <a:gd name="T18" fmla="*/ 105 w 220"/>
                <a:gd name="T19" fmla="*/ 105 h 138"/>
                <a:gd name="T20" fmla="*/ 114 w 220"/>
                <a:gd name="T21" fmla="*/ 100 h 138"/>
                <a:gd name="T22" fmla="*/ 126 w 220"/>
                <a:gd name="T23" fmla="*/ 92 h 138"/>
                <a:gd name="T24" fmla="*/ 137 w 220"/>
                <a:gd name="T25" fmla="*/ 82 h 138"/>
                <a:gd name="T26" fmla="*/ 152 w 220"/>
                <a:gd name="T27" fmla="*/ 75 h 138"/>
                <a:gd name="T28" fmla="*/ 163 w 220"/>
                <a:gd name="T29" fmla="*/ 75 h 138"/>
                <a:gd name="T30" fmla="*/ 179 w 220"/>
                <a:gd name="T31" fmla="*/ 75 h 138"/>
                <a:gd name="T32" fmla="*/ 196 w 220"/>
                <a:gd name="T33" fmla="*/ 76 h 138"/>
                <a:gd name="T34" fmla="*/ 204 w 220"/>
                <a:gd name="T35" fmla="*/ 94 h 138"/>
                <a:gd name="T36" fmla="*/ 220 w 220"/>
                <a:gd name="T37" fmla="*/ 101 h 138"/>
                <a:gd name="T38" fmla="*/ 151 w 220"/>
                <a:gd name="T39" fmla="*/ 0 h 138"/>
                <a:gd name="T40" fmla="*/ 52 w 220"/>
                <a:gd name="T41" fmla="*/ 68 h 1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0"/>
                <a:gd name="T64" fmla="*/ 0 h 138"/>
                <a:gd name="T65" fmla="*/ 220 w 220"/>
                <a:gd name="T66" fmla="*/ 138 h 1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0" h="138">
                  <a:moveTo>
                    <a:pt x="52" y="68"/>
                  </a:moveTo>
                  <a:lnTo>
                    <a:pt x="16" y="106"/>
                  </a:lnTo>
                  <a:lnTo>
                    <a:pt x="0" y="125"/>
                  </a:lnTo>
                  <a:lnTo>
                    <a:pt x="20" y="136"/>
                  </a:lnTo>
                  <a:lnTo>
                    <a:pt x="36" y="138"/>
                  </a:lnTo>
                  <a:lnTo>
                    <a:pt x="49" y="134"/>
                  </a:lnTo>
                  <a:lnTo>
                    <a:pt x="63" y="129"/>
                  </a:lnTo>
                  <a:lnTo>
                    <a:pt x="75" y="119"/>
                  </a:lnTo>
                  <a:lnTo>
                    <a:pt x="91" y="107"/>
                  </a:lnTo>
                  <a:lnTo>
                    <a:pt x="105" y="105"/>
                  </a:lnTo>
                  <a:lnTo>
                    <a:pt x="114" y="100"/>
                  </a:lnTo>
                  <a:lnTo>
                    <a:pt x="126" y="92"/>
                  </a:lnTo>
                  <a:lnTo>
                    <a:pt x="137" y="82"/>
                  </a:lnTo>
                  <a:lnTo>
                    <a:pt x="152" y="75"/>
                  </a:lnTo>
                  <a:lnTo>
                    <a:pt x="163" y="75"/>
                  </a:lnTo>
                  <a:lnTo>
                    <a:pt x="179" y="75"/>
                  </a:lnTo>
                  <a:lnTo>
                    <a:pt x="196" y="76"/>
                  </a:lnTo>
                  <a:lnTo>
                    <a:pt x="204" y="94"/>
                  </a:lnTo>
                  <a:lnTo>
                    <a:pt x="220" y="101"/>
                  </a:lnTo>
                  <a:lnTo>
                    <a:pt x="151" y="0"/>
                  </a:lnTo>
                  <a:lnTo>
                    <a:pt x="52" y="68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60" name="Freeform 7"/>
            <p:cNvSpPr>
              <a:spLocks/>
            </p:cNvSpPr>
            <p:nvPr/>
          </p:nvSpPr>
          <p:spPr bwMode="auto">
            <a:xfrm rot="810451">
              <a:off x="3116" y="1538"/>
              <a:ext cx="13" cy="10"/>
            </a:xfrm>
            <a:custGeom>
              <a:avLst/>
              <a:gdLst>
                <a:gd name="T0" fmla="*/ 0 w 55"/>
                <a:gd name="T1" fmla="*/ 0 h 33"/>
                <a:gd name="T2" fmla="*/ 0 w 55"/>
                <a:gd name="T3" fmla="*/ 0 h 33"/>
                <a:gd name="T4" fmla="*/ 0 w 55"/>
                <a:gd name="T5" fmla="*/ 0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628" name="Group 8"/>
          <p:cNvGrpSpPr>
            <a:grpSpLocks/>
          </p:cNvGrpSpPr>
          <p:nvPr/>
        </p:nvGrpSpPr>
        <p:grpSpPr bwMode="auto">
          <a:xfrm>
            <a:off x="2057400" y="2752725"/>
            <a:ext cx="1962150" cy="3295650"/>
            <a:chOff x="2484" y="1506"/>
            <a:chExt cx="1236" cy="2076"/>
          </a:xfrm>
        </p:grpSpPr>
        <p:sp>
          <p:nvSpPr>
            <p:cNvPr id="2" name="AutoShape 9">
              <a:extLst>
                <a:ext uri="{FF2B5EF4-FFF2-40B4-BE49-F238E27FC236}">
                  <a16:creationId xmlns:a16="http://schemas.microsoft.com/office/drawing/2014/main" id="{27B5DB3B-D4D7-734F-82D6-30B60AC737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715" y="1851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346" name="AutoShape 10">
              <a:extLst>
                <a:ext uri="{FF2B5EF4-FFF2-40B4-BE49-F238E27FC236}">
                  <a16:creationId xmlns:a16="http://schemas.microsoft.com/office/drawing/2014/main" id="{194497B7-0A3A-F94C-871B-AC7CA1CBD6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709" y="2373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6941" name="Rectangle 11"/>
            <p:cNvSpPr>
              <a:spLocks noChangeArrowheads="1"/>
            </p:cNvSpPr>
            <p:nvPr/>
          </p:nvSpPr>
          <p:spPr bwMode="auto">
            <a:xfrm rot="2700000" flipV="1">
              <a:off x="3665" y="3305"/>
              <a:ext cx="55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26942" name="Rectangle 12"/>
            <p:cNvSpPr>
              <a:spLocks noChangeArrowheads="1"/>
            </p:cNvSpPr>
            <p:nvPr/>
          </p:nvSpPr>
          <p:spPr bwMode="auto">
            <a:xfrm rot="2700000" flipV="1">
              <a:off x="2484" y="3122"/>
              <a:ext cx="56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26943" name="Rectangle 13"/>
            <p:cNvSpPr>
              <a:spLocks noChangeArrowheads="1"/>
            </p:cNvSpPr>
            <p:nvPr/>
          </p:nvSpPr>
          <p:spPr bwMode="auto">
            <a:xfrm rot="2700000" flipV="1">
              <a:off x="3262" y="3526"/>
              <a:ext cx="56" cy="56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26944" name="Rectangle 14"/>
            <p:cNvSpPr>
              <a:spLocks noChangeArrowheads="1"/>
            </p:cNvSpPr>
            <p:nvPr/>
          </p:nvSpPr>
          <p:spPr bwMode="auto">
            <a:xfrm rot="2700000" flipV="1">
              <a:off x="2508" y="2907"/>
              <a:ext cx="1152" cy="621"/>
            </a:xfrm>
            <a:prstGeom prst="rect">
              <a:avLst/>
            </a:prstGeom>
            <a:gradFill rotWithShape="1">
              <a:gsLst>
                <a:gs pos="0">
                  <a:srgbClr val="2C2C2C"/>
                </a:gs>
                <a:gs pos="100000">
                  <a:srgbClr val="5F5F5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23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26945" name="AutoShape 15"/>
            <p:cNvSpPr>
              <a:spLocks/>
            </p:cNvSpPr>
            <p:nvPr/>
          </p:nvSpPr>
          <p:spPr bwMode="auto">
            <a:xfrm rot="144122" flipV="1">
              <a:off x="2708" y="2977"/>
              <a:ext cx="221" cy="1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41" y="16169"/>
                  </a:moveTo>
                  <a:cubicBezTo>
                    <a:pt x="7798" y="16137"/>
                    <a:pt x="5430" y="13742"/>
                    <a:pt x="5430" y="10800"/>
                  </a:cubicBezTo>
                  <a:cubicBezTo>
                    <a:pt x="5430" y="7834"/>
                    <a:pt x="7834" y="5430"/>
                    <a:pt x="10800" y="5430"/>
                  </a:cubicBezTo>
                  <a:cubicBezTo>
                    <a:pt x="13765" y="5430"/>
                    <a:pt x="16170" y="7834"/>
                    <a:pt x="16170" y="10800"/>
                  </a:cubicBezTo>
                  <a:cubicBezTo>
                    <a:pt x="16170" y="13742"/>
                    <a:pt x="13801" y="16137"/>
                    <a:pt x="10858" y="16169"/>
                  </a:cubicBezTo>
                  <a:lnTo>
                    <a:pt x="10918" y="21599"/>
                  </a:lnTo>
                  <a:cubicBezTo>
                    <a:pt x="16836" y="21534"/>
                    <a:pt x="21600" y="1671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18"/>
                    <a:pt x="4763" y="21534"/>
                    <a:pt x="10681" y="21599"/>
                  </a:cubicBezTo>
                  <a:lnTo>
                    <a:pt x="10741" y="16169"/>
                  </a:lnTo>
                  <a:close/>
                </a:path>
              </a:pathLst>
            </a:custGeom>
            <a:solidFill>
              <a:schemeClr val="bg1"/>
            </a:solidFill>
            <a:ln w="9525">
              <a:round/>
              <a:headEnd/>
              <a:tailEnd/>
            </a:ln>
            <a:scene3d>
              <a:camera prst="legacyObliqueTopRight">
                <a:rot lat="17400000" lon="20999974" rev="0"/>
              </a:camera>
              <a:lightRig rig="legacyFlat3" dir="b"/>
            </a:scene3d>
            <a:sp3d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" name="AutoShape 16">
              <a:extLst>
                <a:ext uri="{FF2B5EF4-FFF2-40B4-BE49-F238E27FC236}">
                  <a16:creationId xmlns:a16="http://schemas.microsoft.com/office/drawing/2014/main" id="{A763650A-9F02-7442-8957-16A71F9E5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0" y="2903"/>
              <a:ext cx="92" cy="182"/>
            </a:xfrm>
            <a:prstGeom prst="can">
              <a:avLst>
                <a:gd name="adj" fmla="val 57608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4" name="AutoShape 17">
              <a:extLst>
                <a:ext uri="{FF2B5EF4-FFF2-40B4-BE49-F238E27FC236}">
                  <a16:creationId xmlns:a16="http://schemas.microsoft.com/office/drawing/2014/main" id="{DD49A23F-C475-7B44-B34E-BC9802C1F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247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6948" name="Rectangle 18"/>
            <p:cNvSpPr>
              <a:spLocks noChangeArrowheads="1"/>
            </p:cNvSpPr>
            <p:nvPr/>
          </p:nvSpPr>
          <p:spPr bwMode="auto">
            <a:xfrm rot="2700000" flipV="1">
              <a:off x="2763" y="2426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5" name="AutoShape 19">
              <a:extLst>
                <a:ext uri="{FF2B5EF4-FFF2-40B4-BE49-F238E27FC236}">
                  <a16:creationId xmlns:a16="http://schemas.microsoft.com/office/drawing/2014/main" id="{766B6518-785F-7E4E-88F9-7623E9F73E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939" y="2475"/>
              <a:ext cx="23" cy="230"/>
            </a:xfrm>
            <a:prstGeom prst="can">
              <a:avLst>
                <a:gd name="adj" fmla="val 92315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6" name="AutoShape 20">
              <a:extLst>
                <a:ext uri="{FF2B5EF4-FFF2-40B4-BE49-F238E27FC236}">
                  <a16:creationId xmlns:a16="http://schemas.microsoft.com/office/drawing/2014/main" id="{45BFCD8C-A49B-184F-BB91-61AC65CDAD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202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6951" name="Rectangle 21"/>
            <p:cNvSpPr>
              <a:spLocks noChangeArrowheads="1"/>
            </p:cNvSpPr>
            <p:nvPr/>
          </p:nvSpPr>
          <p:spPr bwMode="auto">
            <a:xfrm rot="2700000" flipV="1">
              <a:off x="2772" y="1908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7" name="AutoShape 22">
              <a:extLst>
                <a:ext uri="{FF2B5EF4-FFF2-40B4-BE49-F238E27FC236}">
                  <a16:creationId xmlns:a16="http://schemas.microsoft.com/office/drawing/2014/main" id="{64D0DCB6-5CD4-6C4E-9BC5-C871543134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0" flipH="1">
              <a:off x="2998" y="1928"/>
              <a:ext cx="23" cy="345"/>
            </a:xfrm>
            <a:prstGeom prst="can">
              <a:avLst>
                <a:gd name="adj" fmla="val 138472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359" name="AutoShape 23">
              <a:extLst>
                <a:ext uri="{FF2B5EF4-FFF2-40B4-BE49-F238E27FC236}">
                  <a16:creationId xmlns:a16="http://schemas.microsoft.com/office/drawing/2014/main" id="{023DC90D-766E-1C41-AB79-242EC11F2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8" y="1506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6954" name="Oval 24"/>
            <p:cNvSpPr>
              <a:spLocks noChangeArrowheads="1"/>
            </p:cNvSpPr>
            <p:nvPr/>
          </p:nvSpPr>
          <p:spPr bwMode="auto">
            <a:xfrm rot="-7200000">
              <a:off x="2747" y="1977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955" name="AutoShape 25"/>
            <p:cNvSpPr>
              <a:spLocks noChangeArrowheads="1"/>
            </p:cNvSpPr>
            <p:nvPr/>
          </p:nvSpPr>
          <p:spPr bwMode="auto">
            <a:xfrm rot="-7140000">
              <a:off x="2736" y="1980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956" name="Oval 26"/>
            <p:cNvSpPr>
              <a:spLocks noChangeArrowheads="1"/>
            </p:cNvSpPr>
            <p:nvPr/>
          </p:nvSpPr>
          <p:spPr bwMode="auto">
            <a:xfrm rot="-7200000">
              <a:off x="2741" y="2499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957" name="AutoShape 27"/>
            <p:cNvSpPr>
              <a:spLocks noChangeArrowheads="1"/>
            </p:cNvSpPr>
            <p:nvPr/>
          </p:nvSpPr>
          <p:spPr bwMode="auto">
            <a:xfrm rot="-7140000">
              <a:off x="2730" y="2502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</p:grpSp>
      <p:grpSp>
        <p:nvGrpSpPr>
          <p:cNvPr id="26629" name="Group 28"/>
          <p:cNvGrpSpPr>
            <a:grpSpLocks/>
          </p:cNvGrpSpPr>
          <p:nvPr/>
        </p:nvGrpSpPr>
        <p:grpSpPr bwMode="auto">
          <a:xfrm>
            <a:off x="1143000" y="5299075"/>
            <a:ext cx="636588" cy="930275"/>
            <a:chOff x="4080" y="2352"/>
            <a:chExt cx="334" cy="488"/>
          </a:xfrm>
        </p:grpSpPr>
        <p:sp>
          <p:nvSpPr>
            <p:cNvPr id="26899" name="Oval 29"/>
            <p:cNvSpPr>
              <a:spLocks noChangeArrowheads="1"/>
            </p:cNvSpPr>
            <p:nvPr/>
          </p:nvSpPr>
          <p:spPr bwMode="auto">
            <a:xfrm>
              <a:off x="4080" y="2385"/>
              <a:ext cx="334" cy="122"/>
            </a:xfrm>
            <a:prstGeom prst="ellips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900" name="Freeform 30"/>
            <p:cNvSpPr>
              <a:spLocks/>
            </p:cNvSpPr>
            <p:nvPr/>
          </p:nvSpPr>
          <p:spPr bwMode="auto">
            <a:xfrm>
              <a:off x="4248" y="2433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01" name="AutoShape 31"/>
            <p:cNvSpPr>
              <a:spLocks noChangeArrowheads="1"/>
            </p:cNvSpPr>
            <p:nvPr/>
          </p:nvSpPr>
          <p:spPr bwMode="auto">
            <a:xfrm flipV="1">
              <a:off x="4095" y="2393"/>
              <a:ext cx="304" cy="447"/>
            </a:xfrm>
            <a:prstGeom prst="can">
              <a:avLst>
                <a:gd name="adj" fmla="val 30790"/>
              </a:avLst>
            </a:prstGeom>
            <a:solidFill>
              <a:srgbClr val="BBE0E3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4368" name="AutoShape 32">
              <a:extLst>
                <a:ext uri="{FF2B5EF4-FFF2-40B4-BE49-F238E27FC236}">
                  <a16:creationId xmlns:a16="http://schemas.microsoft.com/office/drawing/2014/main" id="{2D94637B-D1F1-9C4B-8FB8-C0998A0C4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7" y="2389"/>
              <a:ext cx="292" cy="443"/>
            </a:xfrm>
            <a:prstGeom prst="can">
              <a:avLst>
                <a:gd name="adj" fmla="val 40639"/>
              </a:avLst>
            </a:prstGeom>
            <a:gradFill rotWithShape="1">
              <a:gsLst>
                <a:gs pos="0">
                  <a:srgbClr val="66CCFF">
                    <a:alpha val="67999"/>
                  </a:srgbClr>
                </a:gs>
                <a:gs pos="50000">
                  <a:srgbClr val="FFFFFF"/>
                </a:gs>
                <a:gs pos="100000">
                  <a:srgbClr val="66CCFF">
                    <a:alpha val="67999"/>
                  </a:srgb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2" name="Oval 33">
              <a:extLst>
                <a:ext uri="{FF2B5EF4-FFF2-40B4-BE49-F238E27FC236}">
                  <a16:creationId xmlns:a16="http://schemas.microsoft.com/office/drawing/2014/main" id="{2319D78C-B760-2444-A844-BAE252D3F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0" y="2396"/>
              <a:ext cx="295" cy="10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66CCFF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6906" name="Freeform 34"/>
            <p:cNvSpPr>
              <a:spLocks/>
            </p:cNvSpPr>
            <p:nvPr/>
          </p:nvSpPr>
          <p:spPr bwMode="auto">
            <a:xfrm flipH="1">
              <a:off x="4088" y="2438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07" name="Freeform 35"/>
            <p:cNvSpPr>
              <a:spLocks/>
            </p:cNvSpPr>
            <p:nvPr/>
          </p:nvSpPr>
          <p:spPr bwMode="auto">
            <a:xfrm>
              <a:off x="4369" y="2434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08" name="Oval 36"/>
            <p:cNvSpPr>
              <a:spLocks noChangeArrowheads="1"/>
            </p:cNvSpPr>
            <p:nvPr/>
          </p:nvSpPr>
          <p:spPr bwMode="auto">
            <a:xfrm>
              <a:off x="4128" y="2748"/>
              <a:ext cx="241" cy="88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909" name="Arc 37"/>
            <p:cNvSpPr>
              <a:spLocks/>
            </p:cNvSpPr>
            <p:nvPr/>
          </p:nvSpPr>
          <p:spPr bwMode="auto">
            <a:xfrm>
              <a:off x="4112" y="2741"/>
              <a:ext cx="273" cy="52"/>
            </a:xfrm>
            <a:custGeom>
              <a:avLst/>
              <a:gdLst>
                <a:gd name="T0" fmla="*/ 0 w 43119"/>
                <a:gd name="T1" fmla="*/ 0 h 22815"/>
                <a:gd name="T2" fmla="*/ 0 w 43119"/>
                <a:gd name="T3" fmla="*/ 0 h 22815"/>
                <a:gd name="T4" fmla="*/ 0 w 43119"/>
                <a:gd name="T5" fmla="*/ 0 h 22815"/>
                <a:gd name="T6" fmla="*/ 0 60000 65536"/>
                <a:gd name="T7" fmla="*/ 0 60000 65536"/>
                <a:gd name="T8" fmla="*/ 0 60000 65536"/>
                <a:gd name="T9" fmla="*/ 0 w 43119"/>
                <a:gd name="T10" fmla="*/ 0 h 22815"/>
                <a:gd name="T11" fmla="*/ 43119 w 43119"/>
                <a:gd name="T12" fmla="*/ 22815 h 228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19" h="22815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</a:path>
                <a:path w="43119" h="22815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10" name="Arc 38"/>
            <p:cNvSpPr>
              <a:spLocks/>
            </p:cNvSpPr>
            <p:nvPr/>
          </p:nvSpPr>
          <p:spPr bwMode="auto">
            <a:xfrm flipV="1">
              <a:off x="4110" y="2791"/>
              <a:ext cx="272" cy="48"/>
            </a:xfrm>
            <a:custGeom>
              <a:avLst/>
              <a:gdLst>
                <a:gd name="T0" fmla="*/ 0 w 43005"/>
                <a:gd name="T1" fmla="*/ 0 h 21600"/>
                <a:gd name="T2" fmla="*/ 0 w 43005"/>
                <a:gd name="T3" fmla="*/ 0 h 21600"/>
                <a:gd name="T4" fmla="*/ 0 w 43005"/>
                <a:gd name="T5" fmla="*/ 0 h 21600"/>
                <a:gd name="T6" fmla="*/ 0 60000 65536"/>
                <a:gd name="T7" fmla="*/ 0 60000 65536"/>
                <a:gd name="T8" fmla="*/ 0 60000 65536"/>
                <a:gd name="T9" fmla="*/ 0 w 43005"/>
                <a:gd name="T10" fmla="*/ 0 h 21600"/>
                <a:gd name="T11" fmla="*/ 43005 w 4300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05" h="21600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</a:path>
                <a:path w="43005" h="21600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11" name="Freeform 39"/>
            <p:cNvSpPr>
              <a:spLocks/>
            </p:cNvSpPr>
            <p:nvPr/>
          </p:nvSpPr>
          <p:spPr bwMode="auto">
            <a:xfrm>
              <a:off x="4104" y="257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12" name="Freeform 40"/>
            <p:cNvSpPr>
              <a:spLocks/>
            </p:cNvSpPr>
            <p:nvPr/>
          </p:nvSpPr>
          <p:spPr bwMode="auto">
            <a:xfrm>
              <a:off x="4152" y="2679"/>
              <a:ext cx="72" cy="90"/>
            </a:xfrm>
            <a:custGeom>
              <a:avLst/>
              <a:gdLst>
                <a:gd name="T0" fmla="*/ 0 w 192"/>
                <a:gd name="T1" fmla="*/ 0 h 240"/>
                <a:gd name="T2" fmla="*/ 0 w 192"/>
                <a:gd name="T3" fmla="*/ 0 h 240"/>
                <a:gd name="T4" fmla="*/ 0 w 192"/>
                <a:gd name="T5" fmla="*/ 0 h 240"/>
                <a:gd name="T6" fmla="*/ 0 w 192"/>
                <a:gd name="T7" fmla="*/ 0 h 240"/>
                <a:gd name="T8" fmla="*/ 0 w 192"/>
                <a:gd name="T9" fmla="*/ 0 h 240"/>
                <a:gd name="T10" fmla="*/ 0 w 19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240"/>
                <a:gd name="T20" fmla="*/ 192 w 19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240">
                  <a:moveTo>
                    <a:pt x="0" y="144"/>
                  </a:moveTo>
                  <a:lnTo>
                    <a:pt x="96" y="240"/>
                  </a:lnTo>
                  <a:lnTo>
                    <a:pt x="192" y="96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13" name="Freeform 41"/>
            <p:cNvSpPr>
              <a:spLocks/>
            </p:cNvSpPr>
            <p:nvPr/>
          </p:nvSpPr>
          <p:spPr bwMode="auto">
            <a:xfrm>
              <a:off x="4242" y="2529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14" name="Freeform 42"/>
            <p:cNvSpPr>
              <a:spLocks/>
            </p:cNvSpPr>
            <p:nvPr/>
          </p:nvSpPr>
          <p:spPr bwMode="auto">
            <a:xfrm>
              <a:off x="4248" y="2433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15" name="Freeform 43"/>
            <p:cNvSpPr>
              <a:spLocks/>
            </p:cNvSpPr>
            <p:nvPr/>
          </p:nvSpPr>
          <p:spPr bwMode="auto">
            <a:xfrm rot="-9212856">
              <a:off x="4320" y="2583"/>
              <a:ext cx="66" cy="11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16" name="Freeform 44"/>
            <p:cNvSpPr>
              <a:spLocks/>
            </p:cNvSpPr>
            <p:nvPr/>
          </p:nvSpPr>
          <p:spPr bwMode="auto">
            <a:xfrm rot="-7486260">
              <a:off x="4209" y="2391"/>
              <a:ext cx="144" cy="66"/>
            </a:xfrm>
            <a:custGeom>
              <a:avLst/>
              <a:gdLst>
                <a:gd name="T0" fmla="*/ 1 w 240"/>
                <a:gd name="T1" fmla="*/ 0 h 144"/>
                <a:gd name="T2" fmla="*/ 1 w 240"/>
                <a:gd name="T3" fmla="*/ 0 h 144"/>
                <a:gd name="T4" fmla="*/ 1 w 240"/>
                <a:gd name="T5" fmla="*/ 0 h 144"/>
                <a:gd name="T6" fmla="*/ 0 w 240"/>
                <a:gd name="T7" fmla="*/ 0 h 144"/>
                <a:gd name="T8" fmla="*/ 1 w 240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9411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17" name="Freeform 45"/>
            <p:cNvSpPr>
              <a:spLocks/>
            </p:cNvSpPr>
            <p:nvPr/>
          </p:nvSpPr>
          <p:spPr bwMode="auto">
            <a:xfrm>
              <a:off x="4212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18" name="Freeform 46"/>
            <p:cNvSpPr>
              <a:spLocks/>
            </p:cNvSpPr>
            <p:nvPr/>
          </p:nvSpPr>
          <p:spPr bwMode="auto">
            <a:xfrm>
              <a:off x="4116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19" name="Freeform 47"/>
            <p:cNvSpPr>
              <a:spLocks/>
            </p:cNvSpPr>
            <p:nvPr/>
          </p:nvSpPr>
          <p:spPr bwMode="auto">
            <a:xfrm rot="2750552">
              <a:off x="4296" y="270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20" name="Freeform 48"/>
            <p:cNvSpPr>
              <a:spLocks/>
            </p:cNvSpPr>
            <p:nvPr/>
          </p:nvSpPr>
          <p:spPr bwMode="auto">
            <a:xfrm>
              <a:off x="4296" y="2505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21" name="Freeform 49"/>
            <p:cNvSpPr>
              <a:spLocks/>
            </p:cNvSpPr>
            <p:nvPr/>
          </p:nvSpPr>
          <p:spPr bwMode="auto">
            <a:xfrm>
              <a:off x="4284" y="237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22" name="Freeform 50"/>
            <p:cNvSpPr>
              <a:spLocks/>
            </p:cNvSpPr>
            <p:nvPr/>
          </p:nvSpPr>
          <p:spPr bwMode="auto">
            <a:xfrm rot="2750552">
              <a:off x="4152" y="2552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923" name="Group 51"/>
            <p:cNvGrpSpPr>
              <a:grpSpLocks/>
            </p:cNvGrpSpPr>
            <p:nvPr/>
          </p:nvGrpSpPr>
          <p:grpSpPr bwMode="auto">
            <a:xfrm>
              <a:off x="4123" y="2538"/>
              <a:ext cx="30" cy="221"/>
              <a:chOff x="3120" y="3306"/>
              <a:chExt cx="38" cy="277"/>
            </a:xfrm>
          </p:grpSpPr>
          <p:sp>
            <p:nvSpPr>
              <p:cNvPr id="26931" name="Line 52"/>
              <p:cNvSpPr>
                <a:spLocks noChangeShapeType="1"/>
              </p:cNvSpPr>
              <p:nvPr/>
            </p:nvSpPr>
            <p:spPr bwMode="auto">
              <a:xfrm>
                <a:off x="3120" y="3306"/>
                <a:ext cx="0" cy="27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32" name="Line 53"/>
              <p:cNvSpPr>
                <a:spLocks noChangeShapeType="1"/>
              </p:cNvSpPr>
              <p:nvPr/>
            </p:nvSpPr>
            <p:spPr bwMode="auto">
              <a:xfrm rot="-9600000">
                <a:off x="3123" y="3583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33" name="Line 54"/>
              <p:cNvSpPr>
                <a:spLocks noChangeShapeType="1"/>
              </p:cNvSpPr>
              <p:nvPr/>
            </p:nvSpPr>
            <p:spPr bwMode="auto">
              <a:xfrm rot="-9600000">
                <a:off x="3123" y="3448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34" name="Line 55"/>
              <p:cNvSpPr>
                <a:spLocks noChangeShapeType="1"/>
              </p:cNvSpPr>
              <p:nvPr/>
            </p:nvSpPr>
            <p:spPr bwMode="auto">
              <a:xfrm rot="-9600000">
                <a:off x="3123" y="3312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35" name="Line 56"/>
              <p:cNvSpPr>
                <a:spLocks noChangeShapeType="1"/>
              </p:cNvSpPr>
              <p:nvPr/>
            </p:nvSpPr>
            <p:spPr bwMode="auto">
              <a:xfrm rot="-9600000">
                <a:off x="3120" y="3356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36" name="Line 57"/>
              <p:cNvSpPr>
                <a:spLocks noChangeShapeType="1"/>
              </p:cNvSpPr>
              <p:nvPr/>
            </p:nvSpPr>
            <p:spPr bwMode="auto">
              <a:xfrm rot="-9600000">
                <a:off x="3120" y="3404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37" name="Line 58"/>
              <p:cNvSpPr>
                <a:spLocks noChangeShapeType="1"/>
              </p:cNvSpPr>
              <p:nvPr/>
            </p:nvSpPr>
            <p:spPr bwMode="auto">
              <a:xfrm rot="-9600000">
                <a:off x="3120" y="3491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38" name="Line 59"/>
              <p:cNvSpPr>
                <a:spLocks noChangeShapeType="1"/>
              </p:cNvSpPr>
              <p:nvPr/>
            </p:nvSpPr>
            <p:spPr bwMode="auto">
              <a:xfrm rot="-9600000">
                <a:off x="3120" y="3539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924" name="Freeform 60"/>
            <p:cNvSpPr>
              <a:spLocks/>
            </p:cNvSpPr>
            <p:nvPr/>
          </p:nvSpPr>
          <p:spPr bwMode="auto">
            <a:xfrm>
              <a:off x="4200" y="2516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25" name="Freeform 61"/>
            <p:cNvSpPr>
              <a:spLocks/>
            </p:cNvSpPr>
            <p:nvPr/>
          </p:nvSpPr>
          <p:spPr bwMode="auto">
            <a:xfrm rot="2750552">
              <a:off x="4224" y="263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26" name="Freeform 62"/>
            <p:cNvSpPr>
              <a:spLocks/>
            </p:cNvSpPr>
            <p:nvPr/>
          </p:nvSpPr>
          <p:spPr bwMode="auto">
            <a:xfrm>
              <a:off x="4116" y="248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27" name="Freeform 63"/>
            <p:cNvSpPr>
              <a:spLocks/>
            </p:cNvSpPr>
            <p:nvPr/>
          </p:nvSpPr>
          <p:spPr bwMode="auto">
            <a:xfrm>
              <a:off x="4134" y="236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28" name="Freeform 64"/>
            <p:cNvSpPr>
              <a:spLocks/>
            </p:cNvSpPr>
            <p:nvPr/>
          </p:nvSpPr>
          <p:spPr bwMode="auto">
            <a:xfrm>
              <a:off x="4122" y="2433"/>
              <a:ext cx="72" cy="9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29" name="Freeform 65"/>
            <p:cNvSpPr>
              <a:spLocks/>
            </p:cNvSpPr>
            <p:nvPr/>
          </p:nvSpPr>
          <p:spPr bwMode="auto">
            <a:xfrm>
              <a:off x="4188" y="2414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30" name="Arc 66"/>
            <p:cNvSpPr>
              <a:spLocks/>
            </p:cNvSpPr>
            <p:nvPr/>
          </p:nvSpPr>
          <p:spPr bwMode="auto">
            <a:xfrm flipH="1">
              <a:off x="4080" y="2403"/>
              <a:ext cx="334" cy="100"/>
            </a:xfrm>
            <a:custGeom>
              <a:avLst/>
              <a:gdLst>
                <a:gd name="T0" fmla="*/ 0 w 43200"/>
                <a:gd name="T1" fmla="*/ 0 h 35590"/>
                <a:gd name="T2" fmla="*/ 0 w 43200"/>
                <a:gd name="T3" fmla="*/ 0 h 35590"/>
                <a:gd name="T4" fmla="*/ 0 w 43200"/>
                <a:gd name="T5" fmla="*/ 0 h 35590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0"/>
                <a:gd name="T11" fmla="*/ 43200 w 43200"/>
                <a:gd name="T12" fmla="*/ 35590 h 355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0" fill="none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</a:path>
                <a:path w="43200" h="35590" stroke="0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  <a:lnTo>
                    <a:pt x="21600" y="13990"/>
                  </a:lnTo>
                  <a:lnTo>
                    <a:pt x="38057" y="-1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64" name="Group 67"/>
          <p:cNvGrpSpPr>
            <a:grpSpLocks/>
          </p:cNvGrpSpPr>
          <p:nvPr/>
        </p:nvGrpSpPr>
        <p:grpSpPr bwMode="auto">
          <a:xfrm>
            <a:off x="4611688" y="4933950"/>
            <a:ext cx="749300" cy="1314450"/>
            <a:chOff x="4236" y="2913"/>
            <a:chExt cx="472" cy="828"/>
          </a:xfrm>
        </p:grpSpPr>
        <p:sp>
          <p:nvSpPr>
            <p:cNvPr id="26878" name="Oval 68"/>
            <p:cNvSpPr>
              <a:spLocks noChangeArrowheads="1"/>
            </p:cNvSpPr>
            <p:nvPr/>
          </p:nvSpPr>
          <p:spPr bwMode="auto">
            <a:xfrm>
              <a:off x="4241" y="3393"/>
              <a:ext cx="462" cy="34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879" name="AutoShape 69"/>
            <p:cNvSpPr>
              <a:spLocks noChangeArrowheads="1"/>
            </p:cNvSpPr>
            <p:nvPr/>
          </p:nvSpPr>
          <p:spPr bwMode="auto">
            <a:xfrm>
              <a:off x="4405" y="3281"/>
              <a:ext cx="127" cy="144"/>
            </a:xfrm>
            <a:prstGeom prst="can">
              <a:avLst>
                <a:gd name="adj" fmla="val 47244"/>
              </a:avLst>
            </a:prstGeom>
            <a:gradFill rotWithShape="1">
              <a:gsLst>
                <a:gs pos="0">
                  <a:srgbClr val="66CCFF"/>
                </a:gs>
                <a:gs pos="50000">
                  <a:srgbClr val="FFFFFF"/>
                </a:gs>
                <a:gs pos="100000">
                  <a:srgbClr val="66CC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880" name="Oval 70"/>
            <p:cNvSpPr>
              <a:spLocks noChangeArrowheads="1"/>
            </p:cNvSpPr>
            <p:nvPr/>
          </p:nvSpPr>
          <p:spPr bwMode="auto">
            <a:xfrm>
              <a:off x="4328" y="3616"/>
              <a:ext cx="298" cy="123"/>
            </a:xfrm>
            <a:prstGeom prst="ellipse">
              <a:avLst/>
            </a:prstGeom>
            <a:solidFill>
              <a:srgbClr val="3399FF">
                <a:alpha val="45097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881" name="Oval 71"/>
            <p:cNvSpPr>
              <a:spLocks noChangeArrowheads="1"/>
            </p:cNvSpPr>
            <p:nvPr/>
          </p:nvSpPr>
          <p:spPr bwMode="auto">
            <a:xfrm>
              <a:off x="4241" y="3470"/>
              <a:ext cx="462" cy="174"/>
            </a:xfrm>
            <a:prstGeom prst="ellipse">
              <a:avLst/>
            </a:prstGeom>
            <a:solidFill>
              <a:srgbClr val="FFCC00">
                <a:alpha val="3019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882" name="Freeform 72"/>
            <p:cNvSpPr>
              <a:spLocks/>
            </p:cNvSpPr>
            <p:nvPr/>
          </p:nvSpPr>
          <p:spPr bwMode="auto">
            <a:xfrm flipH="1">
              <a:off x="4532" y="3344"/>
              <a:ext cx="47" cy="92"/>
            </a:xfrm>
            <a:custGeom>
              <a:avLst/>
              <a:gdLst>
                <a:gd name="T0" fmla="*/ 33 w 48"/>
                <a:gd name="T1" fmla="*/ 0 h 144"/>
                <a:gd name="T2" fmla="*/ 33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83" name="Freeform 73"/>
            <p:cNvSpPr>
              <a:spLocks/>
            </p:cNvSpPr>
            <p:nvPr/>
          </p:nvSpPr>
          <p:spPr bwMode="auto">
            <a:xfrm>
              <a:off x="4356" y="3345"/>
              <a:ext cx="47" cy="92"/>
            </a:xfrm>
            <a:custGeom>
              <a:avLst/>
              <a:gdLst>
                <a:gd name="T0" fmla="*/ 33 w 48"/>
                <a:gd name="T1" fmla="*/ 0 h 144"/>
                <a:gd name="T2" fmla="*/ 33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84" name="AutoShape 74"/>
            <p:cNvSpPr>
              <a:spLocks noChangeArrowheads="1"/>
            </p:cNvSpPr>
            <p:nvPr/>
          </p:nvSpPr>
          <p:spPr bwMode="auto">
            <a:xfrm rot="16200000" flipV="1">
              <a:off x="4376" y="3409"/>
              <a:ext cx="192" cy="472"/>
            </a:xfrm>
            <a:prstGeom prst="moon">
              <a:avLst>
                <a:gd name="adj" fmla="val 50833"/>
              </a:avLst>
            </a:prstGeom>
            <a:solidFill>
              <a:srgbClr val="FFCC00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885" name="Freeform 75"/>
            <p:cNvSpPr>
              <a:spLocks/>
            </p:cNvSpPr>
            <p:nvPr/>
          </p:nvSpPr>
          <p:spPr bwMode="auto">
            <a:xfrm>
              <a:off x="4371" y="3357"/>
              <a:ext cx="231" cy="370"/>
            </a:xfrm>
            <a:custGeom>
              <a:avLst/>
              <a:gdLst>
                <a:gd name="T0" fmla="*/ 4 w 288"/>
                <a:gd name="T1" fmla="*/ 0 h 462"/>
                <a:gd name="T2" fmla="*/ 5 w 288"/>
                <a:gd name="T3" fmla="*/ 4 h 462"/>
                <a:gd name="T4" fmla="*/ 6 w 288"/>
                <a:gd name="T5" fmla="*/ 7 h 462"/>
                <a:gd name="T6" fmla="*/ 10 w 288"/>
                <a:gd name="T7" fmla="*/ 12 h 462"/>
                <a:gd name="T8" fmla="*/ 4 w 288"/>
                <a:gd name="T9" fmla="*/ 15 h 462"/>
                <a:gd name="T10" fmla="*/ 2 w 288"/>
                <a:gd name="T11" fmla="*/ 14 h 4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8"/>
                <a:gd name="T19" fmla="*/ 0 h 462"/>
                <a:gd name="T20" fmla="*/ 288 w 288"/>
                <a:gd name="T21" fmla="*/ 462 h 4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8" h="462">
                  <a:moveTo>
                    <a:pt x="114" y="0"/>
                  </a:moveTo>
                  <a:cubicBezTo>
                    <a:pt x="116" y="16"/>
                    <a:pt x="120" y="62"/>
                    <a:pt x="126" y="96"/>
                  </a:cubicBezTo>
                  <a:cubicBezTo>
                    <a:pt x="132" y="130"/>
                    <a:pt x="125" y="161"/>
                    <a:pt x="150" y="204"/>
                  </a:cubicBezTo>
                  <a:cubicBezTo>
                    <a:pt x="210" y="294"/>
                    <a:pt x="264" y="252"/>
                    <a:pt x="276" y="354"/>
                  </a:cubicBezTo>
                  <a:cubicBezTo>
                    <a:pt x="288" y="456"/>
                    <a:pt x="152" y="439"/>
                    <a:pt x="108" y="438"/>
                  </a:cubicBezTo>
                  <a:cubicBezTo>
                    <a:pt x="0" y="462"/>
                    <a:pt x="37" y="386"/>
                    <a:pt x="18" y="372"/>
                  </a:cubicBezTo>
                </a:path>
              </a:pathLst>
            </a:custGeom>
            <a:noFill/>
            <a:ln w="28575">
              <a:solidFill>
                <a:schemeClr val="bg2">
                  <a:alpha val="30196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Arc 76">
              <a:extLst>
                <a:ext uri="{FF2B5EF4-FFF2-40B4-BE49-F238E27FC236}">
                  <a16:creationId xmlns:a16="http://schemas.microsoft.com/office/drawing/2014/main" id="{5EEDE173-1CCE-F747-B576-B27667CE2285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78" y="3309"/>
              <a:ext cx="184" cy="5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97 w 43200"/>
                <a:gd name="T1" fmla="*/ 23644 h 23644"/>
                <a:gd name="T2" fmla="*/ 43152 w 43200"/>
                <a:gd name="T3" fmla="*/ 23045 h 23644"/>
                <a:gd name="T4" fmla="*/ 21600 w 43200"/>
                <a:gd name="T5" fmla="*/ 21600 h 23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6887" name="Arc 77"/>
            <p:cNvSpPr>
              <a:spLocks/>
            </p:cNvSpPr>
            <p:nvPr/>
          </p:nvSpPr>
          <p:spPr bwMode="auto">
            <a:xfrm flipV="1">
              <a:off x="4380" y="3288"/>
              <a:ext cx="184" cy="50"/>
            </a:xfrm>
            <a:custGeom>
              <a:avLst/>
              <a:gdLst>
                <a:gd name="T0" fmla="*/ 0 w 43200"/>
                <a:gd name="T1" fmla="*/ 0 h 23644"/>
                <a:gd name="T2" fmla="*/ 0 w 43200"/>
                <a:gd name="T3" fmla="*/ 0 h 23644"/>
                <a:gd name="T4" fmla="*/ 0 w 43200"/>
                <a:gd name="T5" fmla="*/ 0 h 236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23644"/>
                <a:gd name="T11" fmla="*/ 43200 w 43200"/>
                <a:gd name="T12" fmla="*/ 23644 h 236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lnTo>
                    <a:pt x="96" y="236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88" name="Oval 78"/>
            <p:cNvSpPr>
              <a:spLocks noChangeArrowheads="1"/>
            </p:cNvSpPr>
            <p:nvPr/>
          </p:nvSpPr>
          <p:spPr bwMode="auto">
            <a:xfrm>
              <a:off x="4394" y="3258"/>
              <a:ext cx="149" cy="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889" name="Arc 79"/>
            <p:cNvSpPr>
              <a:spLocks/>
            </p:cNvSpPr>
            <p:nvPr/>
          </p:nvSpPr>
          <p:spPr bwMode="auto">
            <a:xfrm flipV="1">
              <a:off x="4379" y="3250"/>
              <a:ext cx="184" cy="92"/>
            </a:xfrm>
            <a:custGeom>
              <a:avLst/>
              <a:gdLst>
                <a:gd name="T0" fmla="*/ 0 w 43200"/>
                <a:gd name="T1" fmla="*/ 0 h 42883"/>
                <a:gd name="T2" fmla="*/ 0 w 43200"/>
                <a:gd name="T3" fmla="*/ 0 h 42883"/>
                <a:gd name="T4" fmla="*/ 0 w 43200"/>
                <a:gd name="T5" fmla="*/ 0 h 42883"/>
                <a:gd name="T6" fmla="*/ 0 60000 65536"/>
                <a:gd name="T7" fmla="*/ 0 60000 65536"/>
                <a:gd name="T8" fmla="*/ 0 60000 65536"/>
                <a:gd name="T9" fmla="*/ 0 w 43200"/>
                <a:gd name="T10" fmla="*/ 0 h 42883"/>
                <a:gd name="T11" fmla="*/ 43200 w 43200"/>
                <a:gd name="T12" fmla="*/ 42883 h 428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2883" fill="none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</a:path>
                <a:path w="43200" h="42883" stroke="0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  <a:lnTo>
                    <a:pt x="21600" y="21600"/>
                  </a:lnTo>
                  <a:lnTo>
                    <a:pt x="17618" y="42829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90" name="Arc 80"/>
            <p:cNvSpPr>
              <a:spLocks/>
            </p:cNvSpPr>
            <p:nvPr/>
          </p:nvSpPr>
          <p:spPr bwMode="auto">
            <a:xfrm flipV="1">
              <a:off x="4393" y="3254"/>
              <a:ext cx="150" cy="75"/>
            </a:xfrm>
            <a:custGeom>
              <a:avLst/>
              <a:gdLst>
                <a:gd name="T0" fmla="*/ 0 w 43200"/>
                <a:gd name="T1" fmla="*/ 0 h 43085"/>
                <a:gd name="T2" fmla="*/ 0 w 43200"/>
                <a:gd name="T3" fmla="*/ 0 h 43085"/>
                <a:gd name="T4" fmla="*/ 0 w 43200"/>
                <a:gd name="T5" fmla="*/ 0 h 4308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085"/>
                <a:gd name="T11" fmla="*/ 43200 w 43200"/>
                <a:gd name="T12" fmla="*/ 43085 h 430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085" fill="none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</a:path>
                <a:path w="43200" h="43085" stroke="0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  <a:lnTo>
                    <a:pt x="21600" y="21600"/>
                  </a:lnTo>
                  <a:lnTo>
                    <a:pt x="19377" y="43085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91" name="Arc 81"/>
            <p:cNvSpPr>
              <a:spLocks/>
            </p:cNvSpPr>
            <p:nvPr/>
          </p:nvSpPr>
          <p:spPr bwMode="auto">
            <a:xfrm flipV="1">
              <a:off x="4423" y="3258"/>
              <a:ext cx="92" cy="40"/>
            </a:xfrm>
            <a:custGeom>
              <a:avLst/>
              <a:gdLst>
                <a:gd name="T0" fmla="*/ 0 w 43200"/>
                <a:gd name="T1" fmla="*/ 0 h 41744"/>
                <a:gd name="T2" fmla="*/ 0 w 43200"/>
                <a:gd name="T3" fmla="*/ 0 h 41744"/>
                <a:gd name="T4" fmla="*/ 0 w 43200"/>
                <a:gd name="T5" fmla="*/ 0 h 417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41744"/>
                <a:gd name="T11" fmla="*/ 43200 w 43200"/>
                <a:gd name="T12" fmla="*/ 41744 h 417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1744" fill="none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</a:path>
                <a:path w="43200" h="41744" stroke="0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  <a:lnTo>
                    <a:pt x="21600" y="21600"/>
                  </a:lnTo>
                  <a:lnTo>
                    <a:pt x="7745" y="3817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92" name="Arc 82"/>
            <p:cNvSpPr>
              <a:spLocks/>
            </p:cNvSpPr>
            <p:nvPr/>
          </p:nvSpPr>
          <p:spPr bwMode="auto">
            <a:xfrm flipV="1">
              <a:off x="4438" y="3265"/>
              <a:ext cx="58" cy="23"/>
            </a:xfrm>
            <a:custGeom>
              <a:avLst/>
              <a:gdLst>
                <a:gd name="T0" fmla="*/ 0 w 43200"/>
                <a:gd name="T1" fmla="*/ 0 h 35592"/>
                <a:gd name="T2" fmla="*/ 0 w 43200"/>
                <a:gd name="T3" fmla="*/ 0 h 35592"/>
                <a:gd name="T4" fmla="*/ 0 w 43200"/>
                <a:gd name="T5" fmla="*/ 0 h 35592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2"/>
                <a:gd name="T11" fmla="*/ 43200 w 43200"/>
                <a:gd name="T12" fmla="*/ 35592 h 35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2" fill="none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</a:path>
                <a:path w="43200" h="35592" stroke="0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  <a:lnTo>
                    <a:pt x="21600" y="21600"/>
                  </a:lnTo>
                  <a:lnTo>
                    <a:pt x="3295" y="330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93" name="AutoShape 83"/>
            <p:cNvSpPr>
              <a:spLocks noChangeArrowheads="1"/>
            </p:cNvSpPr>
            <p:nvPr/>
          </p:nvSpPr>
          <p:spPr bwMode="auto">
            <a:xfrm flipV="1">
              <a:off x="4420" y="3247"/>
              <a:ext cx="92" cy="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86" y="7650"/>
                  </a:moveTo>
                  <a:cubicBezTo>
                    <a:pt x="4555" y="4622"/>
                    <a:pt x="7517" y="2652"/>
                    <a:pt x="10800" y="2653"/>
                  </a:cubicBezTo>
                  <a:cubicBezTo>
                    <a:pt x="14082" y="2653"/>
                    <a:pt x="17044" y="4622"/>
                    <a:pt x="18313" y="7650"/>
                  </a:cubicBezTo>
                  <a:lnTo>
                    <a:pt x="20760" y="6624"/>
                  </a:lnTo>
                  <a:cubicBezTo>
                    <a:pt x="19077" y="2611"/>
                    <a:pt x="15151" y="-1"/>
                    <a:pt x="10799" y="0"/>
                  </a:cubicBezTo>
                  <a:cubicBezTo>
                    <a:pt x="6448" y="0"/>
                    <a:pt x="2522" y="2611"/>
                    <a:pt x="839" y="6624"/>
                  </a:cubicBezTo>
                  <a:lnTo>
                    <a:pt x="3286" y="76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94" name="Arc 84"/>
            <p:cNvSpPr>
              <a:spLocks/>
            </p:cNvSpPr>
            <p:nvPr/>
          </p:nvSpPr>
          <p:spPr bwMode="auto">
            <a:xfrm flipV="1">
              <a:off x="4422" y="3292"/>
              <a:ext cx="92" cy="26"/>
            </a:xfrm>
            <a:custGeom>
              <a:avLst/>
              <a:gdLst>
                <a:gd name="T0" fmla="*/ 0 w 42971"/>
                <a:gd name="T1" fmla="*/ 0 h 26832"/>
                <a:gd name="T2" fmla="*/ 0 w 42971"/>
                <a:gd name="T3" fmla="*/ 0 h 26832"/>
                <a:gd name="T4" fmla="*/ 0 w 42971"/>
                <a:gd name="T5" fmla="*/ 0 h 26832"/>
                <a:gd name="T6" fmla="*/ 0 60000 65536"/>
                <a:gd name="T7" fmla="*/ 0 60000 65536"/>
                <a:gd name="T8" fmla="*/ 0 60000 65536"/>
                <a:gd name="T9" fmla="*/ 0 w 42971"/>
                <a:gd name="T10" fmla="*/ 0 h 26832"/>
                <a:gd name="T11" fmla="*/ 42971 w 42971"/>
                <a:gd name="T12" fmla="*/ 26832 h 268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971" h="26832" fill="none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</a:path>
                <a:path w="42971" h="26832" stroke="0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  <a:lnTo>
                    <a:pt x="21371" y="21600"/>
                  </a:lnTo>
                  <a:lnTo>
                    <a:pt x="-1" y="1846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95" name="Line 85"/>
            <p:cNvSpPr>
              <a:spLocks noChangeShapeType="1"/>
            </p:cNvSpPr>
            <p:nvPr/>
          </p:nvSpPr>
          <p:spPr bwMode="auto">
            <a:xfrm>
              <a:off x="4422" y="3282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96" name="Line 86"/>
            <p:cNvSpPr>
              <a:spLocks noChangeShapeType="1"/>
            </p:cNvSpPr>
            <p:nvPr/>
          </p:nvSpPr>
          <p:spPr bwMode="auto">
            <a:xfrm>
              <a:off x="4514" y="3280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87" name="Freeform 87">
              <a:extLst>
                <a:ext uri="{FF2B5EF4-FFF2-40B4-BE49-F238E27FC236}">
                  <a16:creationId xmlns:a16="http://schemas.microsoft.com/office/drawing/2014/main" id="{F6DB783C-58C1-4C4E-8D4F-51A7E0482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" y="3285"/>
              <a:ext cx="91" cy="37"/>
            </a:xfrm>
            <a:custGeom>
              <a:avLst/>
              <a:gdLst>
                <a:gd name="T0" fmla="*/ 1 w 91"/>
                <a:gd name="T1" fmla="*/ 0 h 37"/>
                <a:gd name="T2" fmla="*/ 91 w 91"/>
                <a:gd name="T3" fmla="*/ 2 h 37"/>
                <a:gd name="T4" fmla="*/ 90 w 91"/>
                <a:gd name="T5" fmla="*/ 17 h 37"/>
                <a:gd name="T6" fmla="*/ 1 w 91"/>
                <a:gd name="T7" fmla="*/ 17 h 37"/>
                <a:gd name="T8" fmla="*/ 1 w 91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37">
                  <a:moveTo>
                    <a:pt x="1" y="0"/>
                  </a:moveTo>
                  <a:cubicBezTo>
                    <a:pt x="19" y="20"/>
                    <a:pt x="66" y="18"/>
                    <a:pt x="91" y="2"/>
                  </a:cubicBezTo>
                  <a:cubicBezTo>
                    <a:pt x="88" y="11"/>
                    <a:pt x="87" y="3"/>
                    <a:pt x="90" y="17"/>
                  </a:cubicBezTo>
                  <a:cubicBezTo>
                    <a:pt x="70" y="32"/>
                    <a:pt x="28" y="37"/>
                    <a:pt x="1" y="17"/>
                  </a:cubicBezTo>
                  <a:cubicBezTo>
                    <a:pt x="4" y="17"/>
                    <a:pt x="0" y="7"/>
                    <a:pt x="1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pic>
          <p:nvPicPr>
            <p:cNvPr id="26898" name="Picture 88" descr="Lua do clear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" y="2913"/>
              <a:ext cx="174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31" name="AutoShape 89"/>
          <p:cNvSpPr>
            <a:spLocks noChangeArrowheads="1"/>
          </p:cNvSpPr>
          <p:nvPr/>
        </p:nvSpPr>
        <p:spPr bwMode="auto">
          <a:xfrm>
            <a:off x="2903538" y="4448175"/>
            <a:ext cx="600075" cy="3810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00" y="10800"/>
                </a:moveTo>
                <a:cubicBezTo>
                  <a:pt x="1000" y="16212"/>
                  <a:pt x="5388" y="20600"/>
                  <a:pt x="10800" y="20600"/>
                </a:cubicBezTo>
                <a:cubicBezTo>
                  <a:pt x="16212" y="20600"/>
                  <a:pt x="20600" y="16212"/>
                  <a:pt x="20600" y="10800"/>
                </a:cubicBezTo>
                <a:cubicBezTo>
                  <a:pt x="20600" y="5388"/>
                  <a:pt x="16212" y="1000"/>
                  <a:pt x="10800" y="1000"/>
                </a:cubicBezTo>
                <a:cubicBezTo>
                  <a:pt x="5388" y="1000"/>
                  <a:pt x="1000" y="5388"/>
                  <a:pt x="10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Oval 90"/>
          <p:cNvSpPr>
            <a:spLocks noChangeArrowheads="1"/>
          </p:cNvSpPr>
          <p:nvPr/>
        </p:nvSpPr>
        <p:spPr bwMode="auto">
          <a:xfrm>
            <a:off x="2705100" y="3838575"/>
            <a:ext cx="965200" cy="9588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CCFF">
                  <a:alpha val="8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427" name="AutoShape 91">
            <a:extLst>
              <a:ext uri="{FF2B5EF4-FFF2-40B4-BE49-F238E27FC236}">
                <a16:creationId xmlns:a16="http://schemas.microsoft.com/office/drawing/2014/main" id="{1725FAB8-8111-BC40-A545-5387D3593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713" y="3459163"/>
            <a:ext cx="309562" cy="546100"/>
          </a:xfrm>
          <a:prstGeom prst="can">
            <a:avLst>
              <a:gd name="adj" fmla="val 81737"/>
            </a:avLst>
          </a:prstGeom>
          <a:gradFill rotWithShape="1">
            <a:gsLst>
              <a:gs pos="0">
                <a:srgbClr val="99CCFF"/>
              </a:gs>
              <a:gs pos="50000">
                <a:schemeClr val="bg1">
                  <a:alpha val="70000"/>
                </a:schemeClr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6636" name="Freeform 92"/>
          <p:cNvSpPr>
            <a:spLocks/>
          </p:cNvSpPr>
          <p:nvPr/>
        </p:nvSpPr>
        <p:spPr bwMode="auto">
          <a:xfrm flipH="1">
            <a:off x="3316288" y="3652838"/>
            <a:ext cx="61912" cy="300037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7" name="Freeform 93"/>
          <p:cNvSpPr>
            <a:spLocks/>
          </p:cNvSpPr>
          <p:nvPr/>
        </p:nvSpPr>
        <p:spPr bwMode="auto">
          <a:xfrm>
            <a:off x="2981325" y="3652838"/>
            <a:ext cx="60325" cy="296862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30" name="Arc 94">
            <a:extLst>
              <a:ext uri="{FF2B5EF4-FFF2-40B4-BE49-F238E27FC236}">
                <a16:creationId xmlns:a16="http://schemas.microsoft.com/office/drawing/2014/main" id="{19C30DF8-2AD4-5A41-BF46-EE0AB3BDE224}"/>
              </a:ext>
            </a:extLst>
          </p:cNvPr>
          <p:cNvSpPr>
            <a:spLocks/>
          </p:cNvSpPr>
          <p:nvPr/>
        </p:nvSpPr>
        <p:spPr bwMode="auto">
          <a:xfrm flipV="1">
            <a:off x="3006725" y="3524250"/>
            <a:ext cx="352425" cy="23018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9147 w 43200"/>
              <a:gd name="T1" fmla="*/ 43060 h 43200"/>
              <a:gd name="T2" fmla="*/ 21600 w 43200"/>
              <a:gd name="T3" fmla="*/ 43200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0" scaled="1"/>
          </a:gradFill>
          <a:ln w="9525">
            <a:solidFill>
              <a:srgbClr val="33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26639" name="Oval 95"/>
          <p:cNvSpPr>
            <a:spLocks noChangeArrowheads="1"/>
          </p:cNvSpPr>
          <p:nvPr/>
        </p:nvSpPr>
        <p:spPr bwMode="auto">
          <a:xfrm>
            <a:off x="3006725" y="3490913"/>
            <a:ext cx="352425" cy="230187"/>
          </a:xfrm>
          <a:prstGeom prst="ellipse">
            <a:avLst/>
          </a:prstGeom>
          <a:solidFill>
            <a:schemeClr val="bg1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6640" name="AutoShape 96"/>
          <p:cNvSpPr>
            <a:spLocks noChangeArrowheads="1"/>
          </p:cNvSpPr>
          <p:nvPr/>
        </p:nvSpPr>
        <p:spPr bwMode="auto">
          <a:xfrm>
            <a:off x="3230563" y="3633788"/>
            <a:ext cx="36512" cy="274637"/>
          </a:xfrm>
          <a:prstGeom prst="can">
            <a:avLst>
              <a:gd name="adj" fmla="val 55613"/>
            </a:avLst>
          </a:prstGeom>
          <a:solidFill>
            <a:srgbClr val="FFFFFF">
              <a:alpha val="59999"/>
            </a:srgbClr>
          </a:solidFill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6641" name="Arc 97"/>
          <p:cNvSpPr>
            <a:spLocks/>
          </p:cNvSpPr>
          <p:nvPr/>
        </p:nvSpPr>
        <p:spPr bwMode="auto">
          <a:xfrm flipV="1">
            <a:off x="3038475" y="3509963"/>
            <a:ext cx="293688" cy="190500"/>
          </a:xfrm>
          <a:custGeom>
            <a:avLst/>
            <a:gdLst>
              <a:gd name="T0" fmla="*/ 2147483646 w 43200"/>
              <a:gd name="T1" fmla="*/ 2147483646 h 43200"/>
              <a:gd name="T2" fmla="*/ 2147483646 w 43200"/>
              <a:gd name="T3" fmla="*/ 2147483646 h 43200"/>
              <a:gd name="T4" fmla="*/ 2147483646 w 43200"/>
              <a:gd name="T5" fmla="*/ 2147483646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lnTo>
                  <a:pt x="19146" y="43060"/>
                </a:lnTo>
                <a:close/>
              </a:path>
            </a:pathLst>
          </a:custGeom>
          <a:gradFill rotWithShape="1">
            <a:gsLst>
              <a:gs pos="0">
                <a:srgbClr val="762F00"/>
              </a:gs>
              <a:gs pos="50000">
                <a:srgbClr val="FF6600"/>
              </a:gs>
              <a:gs pos="100000">
                <a:srgbClr val="762F00"/>
              </a:gs>
            </a:gsLst>
            <a:lin ang="0" scaled="1"/>
          </a:gra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Oval 98"/>
          <p:cNvSpPr>
            <a:spLocks noChangeArrowheads="1"/>
          </p:cNvSpPr>
          <p:nvPr/>
        </p:nvSpPr>
        <p:spPr bwMode="auto">
          <a:xfrm>
            <a:off x="3038475" y="3487738"/>
            <a:ext cx="293688" cy="190500"/>
          </a:xfrm>
          <a:prstGeom prst="ellipse">
            <a:avLst/>
          </a:prstGeom>
          <a:solidFill>
            <a:srgbClr val="FF6600"/>
          </a:soli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6643" name="Oval 99"/>
          <p:cNvSpPr>
            <a:spLocks noChangeArrowheads="1"/>
          </p:cNvSpPr>
          <p:nvPr/>
        </p:nvSpPr>
        <p:spPr bwMode="auto">
          <a:xfrm>
            <a:off x="3100388" y="3557588"/>
            <a:ext cx="55562" cy="36512"/>
          </a:xfrm>
          <a:prstGeom prst="ellipse">
            <a:avLst/>
          </a:prstGeom>
          <a:solidFill>
            <a:srgbClr val="4D4D4D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grpSp>
        <p:nvGrpSpPr>
          <p:cNvPr id="26644" name="Group 100"/>
          <p:cNvGrpSpPr>
            <a:grpSpLocks/>
          </p:cNvGrpSpPr>
          <p:nvPr/>
        </p:nvGrpSpPr>
        <p:grpSpPr bwMode="auto">
          <a:xfrm>
            <a:off x="1247775" y="1081088"/>
            <a:ext cx="152400" cy="3338512"/>
            <a:chOff x="5088" y="528"/>
            <a:chExt cx="96" cy="2103"/>
          </a:xfrm>
        </p:grpSpPr>
        <p:sp>
          <p:nvSpPr>
            <p:cNvPr id="14336" name="AutoShape 101">
              <a:extLst>
                <a:ext uri="{FF2B5EF4-FFF2-40B4-BE49-F238E27FC236}">
                  <a16:creationId xmlns:a16="http://schemas.microsoft.com/office/drawing/2014/main" id="{5FCAA60D-AA64-9F45-A3B1-BEF50B12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528"/>
              <a:ext cx="96" cy="18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337" name="Freeform 102">
              <a:extLst>
                <a:ext uri="{FF2B5EF4-FFF2-40B4-BE49-F238E27FC236}">
                  <a16:creationId xmlns:a16="http://schemas.microsoft.com/office/drawing/2014/main" id="{CCB452A1-126F-084D-87A1-B239E2AC5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" y="2304"/>
              <a:ext cx="96" cy="327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6875" name="Line 103"/>
            <p:cNvSpPr>
              <a:spLocks noChangeShapeType="1"/>
            </p:cNvSpPr>
            <p:nvPr/>
          </p:nvSpPr>
          <p:spPr bwMode="auto">
            <a:xfrm>
              <a:off x="5136" y="1752"/>
              <a:ext cx="0" cy="749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3" name="Line 104">
              <a:extLst>
                <a:ext uri="{FF2B5EF4-FFF2-40B4-BE49-F238E27FC236}">
                  <a16:creationId xmlns:a16="http://schemas.microsoft.com/office/drawing/2014/main" id="{530D46E0-AF05-B048-88EC-6181BFB02E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6" y="696"/>
              <a:ext cx="0" cy="1056"/>
            </a:xfrm>
            <a:prstGeom prst="line">
              <a:avLst/>
            </a:prstGeom>
            <a:noFill/>
            <a:ln w="28575">
              <a:solidFill>
                <a:schemeClr val="accent1">
                  <a:lumMod val="9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6877" name="Freeform 105"/>
            <p:cNvSpPr>
              <a:spLocks/>
            </p:cNvSpPr>
            <p:nvPr/>
          </p:nvSpPr>
          <p:spPr bwMode="auto">
            <a:xfrm>
              <a:off x="5115" y="2502"/>
              <a:ext cx="42" cy="129"/>
            </a:xfrm>
            <a:custGeom>
              <a:avLst/>
              <a:gdLst>
                <a:gd name="T0" fmla="*/ 0 w 42"/>
                <a:gd name="T1" fmla="*/ 0 h 129"/>
                <a:gd name="T2" fmla="*/ 9 w 42"/>
                <a:gd name="T3" fmla="*/ 129 h 129"/>
                <a:gd name="T4" fmla="*/ 36 w 42"/>
                <a:gd name="T5" fmla="*/ 129 h 129"/>
                <a:gd name="T6" fmla="*/ 42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45" name="Oval 106"/>
          <p:cNvSpPr>
            <a:spLocks noChangeArrowheads="1"/>
          </p:cNvSpPr>
          <p:nvPr/>
        </p:nvSpPr>
        <p:spPr bwMode="auto">
          <a:xfrm>
            <a:off x="2700338" y="4010025"/>
            <a:ext cx="968375" cy="630238"/>
          </a:xfrm>
          <a:prstGeom prst="ellipse">
            <a:avLst/>
          </a:prstGeom>
          <a:solidFill>
            <a:srgbClr val="FFFFFF">
              <a:alpha val="30196"/>
            </a:srgbClr>
          </a:solidFill>
          <a:ln w="317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4378" name="Group 107"/>
          <p:cNvGrpSpPr>
            <a:grpSpLocks/>
          </p:cNvGrpSpPr>
          <p:nvPr/>
        </p:nvGrpSpPr>
        <p:grpSpPr bwMode="auto">
          <a:xfrm rot="4952512">
            <a:off x="4906962" y="5773738"/>
            <a:ext cx="1190625" cy="882650"/>
            <a:chOff x="3765" y="1482"/>
            <a:chExt cx="750" cy="556"/>
          </a:xfrm>
        </p:grpSpPr>
        <p:sp>
          <p:nvSpPr>
            <p:cNvPr id="26863" name="Freeform 108"/>
            <p:cNvSpPr>
              <a:spLocks/>
            </p:cNvSpPr>
            <p:nvPr/>
          </p:nvSpPr>
          <p:spPr bwMode="auto">
            <a:xfrm rot="-5668726">
              <a:off x="3813" y="1607"/>
              <a:ext cx="200" cy="232"/>
            </a:xfrm>
            <a:custGeom>
              <a:avLst/>
              <a:gdLst>
                <a:gd name="T0" fmla="*/ 1 w 268"/>
                <a:gd name="T1" fmla="*/ 1 h 334"/>
                <a:gd name="T2" fmla="*/ 0 w 268"/>
                <a:gd name="T3" fmla="*/ 0 h 334"/>
                <a:gd name="T4" fmla="*/ 1 w 268"/>
                <a:gd name="T5" fmla="*/ 1 h 334"/>
                <a:gd name="T6" fmla="*/ 1 w 268"/>
                <a:gd name="T7" fmla="*/ 1 h 334"/>
                <a:gd name="T8" fmla="*/ 1 w 268"/>
                <a:gd name="T9" fmla="*/ 1 h 334"/>
                <a:gd name="T10" fmla="*/ 1 w 268"/>
                <a:gd name="T11" fmla="*/ 1 h 334"/>
                <a:gd name="T12" fmla="*/ 1 w 268"/>
                <a:gd name="T13" fmla="*/ 1 h 334"/>
                <a:gd name="T14" fmla="*/ 1 w 268"/>
                <a:gd name="T15" fmla="*/ 1 h 334"/>
                <a:gd name="T16" fmla="*/ 2 w 268"/>
                <a:gd name="T17" fmla="*/ 1 h 334"/>
                <a:gd name="T18" fmla="*/ 2 w 268"/>
                <a:gd name="T19" fmla="*/ 1 h 334"/>
                <a:gd name="T20" fmla="*/ 2 w 268"/>
                <a:gd name="T21" fmla="*/ 1 h 334"/>
                <a:gd name="T22" fmla="*/ 2 w 268"/>
                <a:gd name="T23" fmla="*/ 1 h 334"/>
                <a:gd name="T24" fmla="*/ 3 w 268"/>
                <a:gd name="T25" fmla="*/ 1 h 334"/>
                <a:gd name="T26" fmla="*/ 3 w 268"/>
                <a:gd name="T27" fmla="*/ 1 h 334"/>
                <a:gd name="T28" fmla="*/ 3 w 268"/>
                <a:gd name="T29" fmla="*/ 1 h 334"/>
                <a:gd name="T30" fmla="*/ 3 w 268"/>
                <a:gd name="T31" fmla="*/ 1 h 334"/>
                <a:gd name="T32" fmla="*/ 3 w 268"/>
                <a:gd name="T33" fmla="*/ 1 h 334"/>
                <a:gd name="T34" fmla="*/ 3 w 268"/>
                <a:gd name="T35" fmla="*/ 1 h 334"/>
                <a:gd name="T36" fmla="*/ 2 w 268"/>
                <a:gd name="T37" fmla="*/ 1 h 334"/>
                <a:gd name="T38" fmla="*/ 1 w 268"/>
                <a:gd name="T39" fmla="*/ 1 h 3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68"/>
                <a:gd name="T61" fmla="*/ 0 h 334"/>
                <a:gd name="T62" fmla="*/ 268 w 268"/>
                <a:gd name="T63" fmla="*/ 334 h 3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68" h="334">
                  <a:moveTo>
                    <a:pt x="136" y="206"/>
                  </a:moveTo>
                  <a:lnTo>
                    <a:pt x="0" y="0"/>
                  </a:lnTo>
                  <a:lnTo>
                    <a:pt x="24" y="5"/>
                  </a:lnTo>
                  <a:lnTo>
                    <a:pt x="48" y="11"/>
                  </a:lnTo>
                  <a:lnTo>
                    <a:pt x="68" y="26"/>
                  </a:lnTo>
                  <a:lnTo>
                    <a:pt x="78" y="36"/>
                  </a:lnTo>
                  <a:lnTo>
                    <a:pt x="116" y="58"/>
                  </a:lnTo>
                  <a:lnTo>
                    <a:pt x="144" y="78"/>
                  </a:lnTo>
                  <a:lnTo>
                    <a:pt x="166" y="96"/>
                  </a:lnTo>
                  <a:lnTo>
                    <a:pt x="188" y="110"/>
                  </a:lnTo>
                  <a:lnTo>
                    <a:pt x="196" y="136"/>
                  </a:lnTo>
                  <a:lnTo>
                    <a:pt x="204" y="160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6" y="244"/>
                  </a:lnTo>
                  <a:lnTo>
                    <a:pt x="256" y="270"/>
                  </a:lnTo>
                  <a:lnTo>
                    <a:pt x="268" y="334"/>
                  </a:lnTo>
                  <a:lnTo>
                    <a:pt x="238" y="330"/>
                  </a:lnTo>
                  <a:lnTo>
                    <a:pt x="204" y="322"/>
                  </a:lnTo>
                  <a:lnTo>
                    <a:pt x="136" y="20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864" name="Freeform 109"/>
            <p:cNvSpPr>
              <a:spLocks/>
            </p:cNvSpPr>
            <p:nvPr/>
          </p:nvSpPr>
          <p:spPr bwMode="auto">
            <a:xfrm rot="-5668726">
              <a:off x="3848" y="1471"/>
              <a:ext cx="484" cy="650"/>
            </a:xfrm>
            <a:custGeom>
              <a:avLst/>
              <a:gdLst>
                <a:gd name="T0" fmla="*/ 3 w 651"/>
                <a:gd name="T1" fmla="*/ 2 h 934"/>
                <a:gd name="T2" fmla="*/ 2 w 651"/>
                <a:gd name="T3" fmla="*/ 2 h 934"/>
                <a:gd name="T4" fmla="*/ 1 w 651"/>
                <a:gd name="T5" fmla="*/ 2 h 934"/>
                <a:gd name="T6" fmla="*/ 1 w 651"/>
                <a:gd name="T7" fmla="*/ 2 h 934"/>
                <a:gd name="T8" fmla="*/ 1 w 651"/>
                <a:gd name="T9" fmla="*/ 2 h 934"/>
                <a:gd name="T10" fmla="*/ 1 w 651"/>
                <a:gd name="T11" fmla="*/ 2 h 934"/>
                <a:gd name="T12" fmla="*/ 1 w 651"/>
                <a:gd name="T13" fmla="*/ 2 h 934"/>
                <a:gd name="T14" fmla="*/ 1 w 651"/>
                <a:gd name="T15" fmla="*/ 2 h 934"/>
                <a:gd name="T16" fmla="*/ 1 w 651"/>
                <a:gd name="T17" fmla="*/ 2 h 934"/>
                <a:gd name="T18" fmla="*/ 1 w 651"/>
                <a:gd name="T19" fmla="*/ 2 h 934"/>
                <a:gd name="T20" fmla="*/ 1 w 651"/>
                <a:gd name="T21" fmla="*/ 3 h 934"/>
                <a:gd name="T22" fmla="*/ 2 w 651"/>
                <a:gd name="T23" fmla="*/ 3 h 934"/>
                <a:gd name="T24" fmla="*/ 3 w 651"/>
                <a:gd name="T25" fmla="*/ 3 h 934"/>
                <a:gd name="T26" fmla="*/ 4 w 651"/>
                <a:gd name="T27" fmla="*/ 3 h 934"/>
                <a:gd name="T28" fmla="*/ 4 w 651"/>
                <a:gd name="T29" fmla="*/ 4 h 934"/>
                <a:gd name="T30" fmla="*/ 4 w 651"/>
                <a:gd name="T31" fmla="*/ 4 h 934"/>
                <a:gd name="T32" fmla="*/ 4 w 651"/>
                <a:gd name="T33" fmla="*/ 4 h 934"/>
                <a:gd name="T34" fmla="*/ 5 w 651"/>
                <a:gd name="T35" fmla="*/ 4 h 934"/>
                <a:gd name="T36" fmla="*/ 5 w 651"/>
                <a:gd name="T37" fmla="*/ 4 h 934"/>
                <a:gd name="T38" fmla="*/ 5 w 651"/>
                <a:gd name="T39" fmla="*/ 4 h 934"/>
                <a:gd name="T40" fmla="*/ 7 w 651"/>
                <a:gd name="T41" fmla="*/ 3 h 934"/>
                <a:gd name="T42" fmla="*/ 7 w 651"/>
                <a:gd name="T43" fmla="*/ 3 h 934"/>
                <a:gd name="T44" fmla="*/ 7 w 651"/>
                <a:gd name="T45" fmla="*/ 3 h 934"/>
                <a:gd name="T46" fmla="*/ 7 w 651"/>
                <a:gd name="T47" fmla="*/ 3 h 934"/>
                <a:gd name="T48" fmla="*/ 7 w 651"/>
                <a:gd name="T49" fmla="*/ 3 h 934"/>
                <a:gd name="T50" fmla="*/ 7 w 651"/>
                <a:gd name="T51" fmla="*/ 3 h 934"/>
                <a:gd name="T52" fmla="*/ 7 w 651"/>
                <a:gd name="T53" fmla="*/ 2 h 934"/>
                <a:gd name="T54" fmla="*/ 7 w 651"/>
                <a:gd name="T55" fmla="*/ 2 h 934"/>
                <a:gd name="T56" fmla="*/ 7 w 651"/>
                <a:gd name="T57" fmla="*/ 1 h 934"/>
                <a:gd name="T58" fmla="*/ 7 w 651"/>
                <a:gd name="T59" fmla="*/ 1 h 934"/>
                <a:gd name="T60" fmla="*/ 7 w 651"/>
                <a:gd name="T61" fmla="*/ 1 h 934"/>
                <a:gd name="T62" fmla="*/ 7 w 651"/>
                <a:gd name="T63" fmla="*/ 1 h 934"/>
                <a:gd name="T64" fmla="*/ 5 w 651"/>
                <a:gd name="T65" fmla="*/ 1 h 934"/>
                <a:gd name="T66" fmla="*/ 5 w 651"/>
                <a:gd name="T67" fmla="*/ 1 h 934"/>
                <a:gd name="T68" fmla="*/ 5 w 651"/>
                <a:gd name="T69" fmla="*/ 1 h 934"/>
                <a:gd name="T70" fmla="*/ 4 w 651"/>
                <a:gd name="T71" fmla="*/ 1 h 934"/>
                <a:gd name="T72" fmla="*/ 4 w 651"/>
                <a:gd name="T73" fmla="*/ 1 h 934"/>
                <a:gd name="T74" fmla="*/ 4 w 651"/>
                <a:gd name="T75" fmla="*/ 1 h 934"/>
                <a:gd name="T76" fmla="*/ 4 w 651"/>
                <a:gd name="T77" fmla="*/ 1 h 934"/>
                <a:gd name="T78" fmla="*/ 3 w 651"/>
                <a:gd name="T79" fmla="*/ 1 h 934"/>
                <a:gd name="T80" fmla="*/ 3 w 651"/>
                <a:gd name="T81" fmla="*/ 1 h 934"/>
                <a:gd name="T82" fmla="*/ 3 w 651"/>
                <a:gd name="T83" fmla="*/ 1 h 934"/>
                <a:gd name="T84" fmla="*/ 3 w 651"/>
                <a:gd name="T85" fmla="*/ 1 h 934"/>
                <a:gd name="T86" fmla="*/ 3 w 651"/>
                <a:gd name="T87" fmla="*/ 1 h 934"/>
                <a:gd name="T88" fmla="*/ 4 w 651"/>
                <a:gd name="T89" fmla="*/ 1 h 934"/>
                <a:gd name="T90" fmla="*/ 4 w 651"/>
                <a:gd name="T91" fmla="*/ 1 h 934"/>
                <a:gd name="T92" fmla="*/ 4 w 651"/>
                <a:gd name="T93" fmla="*/ 1 h 934"/>
                <a:gd name="T94" fmla="*/ 4 w 651"/>
                <a:gd name="T95" fmla="*/ 1 h 934"/>
                <a:gd name="T96" fmla="*/ 4 w 651"/>
                <a:gd name="T97" fmla="*/ 2 h 934"/>
                <a:gd name="T98" fmla="*/ 3 w 651"/>
                <a:gd name="T99" fmla="*/ 2 h 9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51"/>
                <a:gd name="T151" fmla="*/ 0 h 934"/>
                <a:gd name="T152" fmla="*/ 651 w 651"/>
                <a:gd name="T153" fmla="*/ 934 h 93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51" h="934">
                  <a:moveTo>
                    <a:pt x="254" y="496"/>
                  </a:moveTo>
                  <a:lnTo>
                    <a:pt x="232" y="508"/>
                  </a:lnTo>
                  <a:lnTo>
                    <a:pt x="212" y="514"/>
                  </a:lnTo>
                  <a:lnTo>
                    <a:pt x="182" y="512"/>
                  </a:lnTo>
                  <a:lnTo>
                    <a:pt x="150" y="504"/>
                  </a:lnTo>
                  <a:lnTo>
                    <a:pt x="110" y="482"/>
                  </a:lnTo>
                  <a:lnTo>
                    <a:pt x="102" y="452"/>
                  </a:lnTo>
                  <a:lnTo>
                    <a:pt x="92" y="440"/>
                  </a:lnTo>
                  <a:lnTo>
                    <a:pt x="74" y="430"/>
                  </a:lnTo>
                  <a:lnTo>
                    <a:pt x="52" y="412"/>
                  </a:lnTo>
                  <a:lnTo>
                    <a:pt x="32" y="406"/>
                  </a:lnTo>
                  <a:lnTo>
                    <a:pt x="10" y="410"/>
                  </a:lnTo>
                  <a:lnTo>
                    <a:pt x="0" y="418"/>
                  </a:lnTo>
                  <a:lnTo>
                    <a:pt x="10" y="440"/>
                  </a:lnTo>
                  <a:lnTo>
                    <a:pt x="18" y="464"/>
                  </a:lnTo>
                  <a:lnTo>
                    <a:pt x="24" y="484"/>
                  </a:lnTo>
                  <a:lnTo>
                    <a:pt x="34" y="504"/>
                  </a:lnTo>
                  <a:lnTo>
                    <a:pt x="44" y="534"/>
                  </a:lnTo>
                  <a:lnTo>
                    <a:pt x="54" y="550"/>
                  </a:lnTo>
                  <a:lnTo>
                    <a:pt x="74" y="580"/>
                  </a:lnTo>
                  <a:lnTo>
                    <a:pt x="102" y="604"/>
                  </a:lnTo>
                  <a:lnTo>
                    <a:pt x="116" y="628"/>
                  </a:lnTo>
                  <a:lnTo>
                    <a:pt x="150" y="666"/>
                  </a:lnTo>
                  <a:lnTo>
                    <a:pt x="182" y="696"/>
                  </a:lnTo>
                  <a:lnTo>
                    <a:pt x="206" y="719"/>
                  </a:lnTo>
                  <a:lnTo>
                    <a:pt x="242" y="756"/>
                  </a:lnTo>
                  <a:lnTo>
                    <a:pt x="286" y="796"/>
                  </a:lnTo>
                  <a:lnTo>
                    <a:pt x="306" y="816"/>
                  </a:lnTo>
                  <a:lnTo>
                    <a:pt x="328" y="829"/>
                  </a:lnTo>
                  <a:lnTo>
                    <a:pt x="340" y="856"/>
                  </a:lnTo>
                  <a:lnTo>
                    <a:pt x="348" y="875"/>
                  </a:lnTo>
                  <a:lnTo>
                    <a:pt x="354" y="893"/>
                  </a:lnTo>
                  <a:lnTo>
                    <a:pt x="365" y="909"/>
                  </a:lnTo>
                  <a:lnTo>
                    <a:pt x="380" y="925"/>
                  </a:lnTo>
                  <a:lnTo>
                    <a:pt x="389" y="934"/>
                  </a:lnTo>
                  <a:lnTo>
                    <a:pt x="403" y="921"/>
                  </a:lnTo>
                  <a:lnTo>
                    <a:pt x="416" y="909"/>
                  </a:lnTo>
                  <a:lnTo>
                    <a:pt x="444" y="889"/>
                  </a:lnTo>
                  <a:lnTo>
                    <a:pt x="483" y="864"/>
                  </a:lnTo>
                  <a:lnTo>
                    <a:pt x="508" y="850"/>
                  </a:lnTo>
                  <a:lnTo>
                    <a:pt x="538" y="833"/>
                  </a:lnTo>
                  <a:lnTo>
                    <a:pt x="573" y="821"/>
                  </a:lnTo>
                  <a:lnTo>
                    <a:pt x="603" y="814"/>
                  </a:lnTo>
                  <a:lnTo>
                    <a:pt x="630" y="816"/>
                  </a:lnTo>
                  <a:lnTo>
                    <a:pt x="651" y="820"/>
                  </a:lnTo>
                  <a:lnTo>
                    <a:pt x="619" y="785"/>
                  </a:lnTo>
                  <a:lnTo>
                    <a:pt x="609" y="772"/>
                  </a:lnTo>
                  <a:lnTo>
                    <a:pt x="590" y="757"/>
                  </a:lnTo>
                  <a:lnTo>
                    <a:pt x="581" y="745"/>
                  </a:lnTo>
                  <a:lnTo>
                    <a:pt x="577" y="735"/>
                  </a:lnTo>
                  <a:lnTo>
                    <a:pt x="580" y="709"/>
                  </a:lnTo>
                  <a:lnTo>
                    <a:pt x="587" y="630"/>
                  </a:lnTo>
                  <a:lnTo>
                    <a:pt x="577" y="541"/>
                  </a:lnTo>
                  <a:lnTo>
                    <a:pt x="577" y="484"/>
                  </a:lnTo>
                  <a:lnTo>
                    <a:pt x="580" y="456"/>
                  </a:lnTo>
                  <a:lnTo>
                    <a:pt x="580" y="428"/>
                  </a:lnTo>
                  <a:lnTo>
                    <a:pt x="582" y="410"/>
                  </a:lnTo>
                  <a:lnTo>
                    <a:pt x="580" y="395"/>
                  </a:lnTo>
                  <a:lnTo>
                    <a:pt x="584" y="382"/>
                  </a:lnTo>
                  <a:lnTo>
                    <a:pt x="580" y="384"/>
                  </a:lnTo>
                  <a:lnTo>
                    <a:pt x="580" y="376"/>
                  </a:lnTo>
                  <a:lnTo>
                    <a:pt x="572" y="336"/>
                  </a:lnTo>
                  <a:lnTo>
                    <a:pt x="556" y="330"/>
                  </a:lnTo>
                  <a:lnTo>
                    <a:pt x="542" y="338"/>
                  </a:lnTo>
                  <a:lnTo>
                    <a:pt x="522" y="312"/>
                  </a:lnTo>
                  <a:lnTo>
                    <a:pt x="494" y="324"/>
                  </a:lnTo>
                  <a:lnTo>
                    <a:pt x="474" y="288"/>
                  </a:lnTo>
                  <a:lnTo>
                    <a:pt x="458" y="266"/>
                  </a:lnTo>
                  <a:lnTo>
                    <a:pt x="444" y="234"/>
                  </a:lnTo>
                  <a:lnTo>
                    <a:pt x="430" y="206"/>
                  </a:lnTo>
                  <a:lnTo>
                    <a:pt x="412" y="170"/>
                  </a:lnTo>
                  <a:lnTo>
                    <a:pt x="388" y="136"/>
                  </a:lnTo>
                  <a:lnTo>
                    <a:pt x="370" y="122"/>
                  </a:lnTo>
                  <a:lnTo>
                    <a:pt x="356" y="106"/>
                  </a:lnTo>
                  <a:lnTo>
                    <a:pt x="344" y="94"/>
                  </a:lnTo>
                  <a:lnTo>
                    <a:pt x="334" y="84"/>
                  </a:lnTo>
                  <a:lnTo>
                    <a:pt x="322" y="72"/>
                  </a:lnTo>
                  <a:lnTo>
                    <a:pt x="310" y="58"/>
                  </a:lnTo>
                  <a:lnTo>
                    <a:pt x="298" y="48"/>
                  </a:lnTo>
                  <a:lnTo>
                    <a:pt x="286" y="40"/>
                  </a:lnTo>
                  <a:lnTo>
                    <a:pt x="274" y="24"/>
                  </a:lnTo>
                  <a:lnTo>
                    <a:pt x="260" y="14"/>
                  </a:lnTo>
                  <a:lnTo>
                    <a:pt x="244" y="0"/>
                  </a:lnTo>
                  <a:lnTo>
                    <a:pt x="232" y="20"/>
                  </a:lnTo>
                  <a:lnTo>
                    <a:pt x="232" y="46"/>
                  </a:lnTo>
                  <a:lnTo>
                    <a:pt x="240" y="86"/>
                  </a:lnTo>
                  <a:lnTo>
                    <a:pt x="268" y="126"/>
                  </a:lnTo>
                  <a:lnTo>
                    <a:pt x="288" y="152"/>
                  </a:lnTo>
                  <a:lnTo>
                    <a:pt x="304" y="180"/>
                  </a:lnTo>
                  <a:lnTo>
                    <a:pt x="320" y="204"/>
                  </a:lnTo>
                  <a:lnTo>
                    <a:pt x="330" y="238"/>
                  </a:lnTo>
                  <a:lnTo>
                    <a:pt x="338" y="276"/>
                  </a:lnTo>
                  <a:lnTo>
                    <a:pt x="362" y="320"/>
                  </a:lnTo>
                  <a:lnTo>
                    <a:pt x="368" y="354"/>
                  </a:lnTo>
                  <a:lnTo>
                    <a:pt x="358" y="378"/>
                  </a:lnTo>
                  <a:lnTo>
                    <a:pt x="346" y="404"/>
                  </a:lnTo>
                  <a:lnTo>
                    <a:pt x="322" y="442"/>
                  </a:lnTo>
                  <a:lnTo>
                    <a:pt x="306" y="462"/>
                  </a:lnTo>
                  <a:lnTo>
                    <a:pt x="283" y="478"/>
                  </a:lnTo>
                  <a:lnTo>
                    <a:pt x="254" y="49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865" name="Freeform 110"/>
            <p:cNvSpPr>
              <a:spLocks/>
            </p:cNvSpPr>
            <p:nvPr/>
          </p:nvSpPr>
          <p:spPr bwMode="auto">
            <a:xfrm rot="-5668726">
              <a:off x="4047" y="1600"/>
              <a:ext cx="5" cy="79"/>
            </a:xfrm>
            <a:custGeom>
              <a:avLst/>
              <a:gdLst>
                <a:gd name="T0" fmla="*/ 0 w 20"/>
                <a:gd name="T1" fmla="*/ 0 h 336"/>
                <a:gd name="T2" fmla="*/ 0 w 20"/>
                <a:gd name="T3" fmla="*/ 0 h 336"/>
                <a:gd name="T4" fmla="*/ 0 w 20"/>
                <a:gd name="T5" fmla="*/ 0 h 336"/>
                <a:gd name="T6" fmla="*/ 0 w 20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336"/>
                <a:gd name="T14" fmla="*/ 20 w 20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336">
                  <a:moveTo>
                    <a:pt x="9" y="0"/>
                  </a:moveTo>
                  <a:lnTo>
                    <a:pt x="20" y="52"/>
                  </a:lnTo>
                  <a:lnTo>
                    <a:pt x="1" y="241"/>
                  </a:lnTo>
                  <a:lnTo>
                    <a:pt x="0" y="3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66" name="Freeform 111"/>
            <p:cNvSpPr>
              <a:spLocks/>
            </p:cNvSpPr>
            <p:nvPr/>
          </p:nvSpPr>
          <p:spPr bwMode="auto">
            <a:xfrm rot="-5668726">
              <a:off x="4081" y="1994"/>
              <a:ext cx="18" cy="39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67" name="Freeform 112"/>
            <p:cNvSpPr>
              <a:spLocks/>
            </p:cNvSpPr>
            <p:nvPr/>
          </p:nvSpPr>
          <p:spPr bwMode="auto">
            <a:xfrm rot="-2506963">
              <a:off x="3899" y="1791"/>
              <a:ext cx="11" cy="2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0 h 93"/>
                <a:gd name="T4" fmla="*/ 0 w 50"/>
                <a:gd name="T5" fmla="*/ 0 h 93"/>
                <a:gd name="T6" fmla="*/ 0 w 50"/>
                <a:gd name="T7" fmla="*/ 0 h 93"/>
                <a:gd name="T8" fmla="*/ 0 w 50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93"/>
                <a:gd name="T17" fmla="*/ 50 w 50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868" name="Group 113"/>
            <p:cNvGrpSpPr>
              <a:grpSpLocks/>
            </p:cNvGrpSpPr>
            <p:nvPr/>
          </p:nvGrpSpPr>
          <p:grpSpPr bwMode="auto">
            <a:xfrm rot="8522798">
              <a:off x="4299" y="1482"/>
              <a:ext cx="216" cy="258"/>
              <a:chOff x="2457" y="2549"/>
              <a:chExt cx="557" cy="547"/>
            </a:xfrm>
          </p:grpSpPr>
          <p:sp>
            <p:nvSpPr>
              <p:cNvPr id="26871" name="Freeform 114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72" name="Oval 115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26869" name="Freeform 116"/>
            <p:cNvSpPr>
              <a:spLocks/>
            </p:cNvSpPr>
            <p:nvPr/>
          </p:nvSpPr>
          <p:spPr bwMode="auto">
            <a:xfrm rot="-5668726">
              <a:off x="3851" y="1632"/>
              <a:ext cx="101" cy="153"/>
            </a:xfrm>
            <a:custGeom>
              <a:avLst/>
              <a:gdLst>
                <a:gd name="T0" fmla="*/ 0 w 136"/>
                <a:gd name="T1" fmla="*/ 0 h 220"/>
                <a:gd name="T2" fmla="*/ 1 w 136"/>
                <a:gd name="T3" fmla="*/ 1 h 220"/>
                <a:gd name="T4" fmla="*/ 1 w 136"/>
                <a:gd name="T5" fmla="*/ 1 h 220"/>
                <a:gd name="T6" fmla="*/ 1 w 136"/>
                <a:gd name="T7" fmla="*/ 1 h 220"/>
                <a:gd name="T8" fmla="*/ 1 w 136"/>
                <a:gd name="T9" fmla="*/ 1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20"/>
                <a:gd name="T17" fmla="*/ 136 w 136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20">
                  <a:moveTo>
                    <a:pt x="0" y="0"/>
                  </a:moveTo>
                  <a:cubicBezTo>
                    <a:pt x="11" y="11"/>
                    <a:pt x="48" y="43"/>
                    <a:pt x="64" y="68"/>
                  </a:cubicBezTo>
                  <a:cubicBezTo>
                    <a:pt x="80" y="93"/>
                    <a:pt x="88" y="131"/>
                    <a:pt x="96" y="150"/>
                  </a:cubicBezTo>
                  <a:cubicBezTo>
                    <a:pt x="104" y="169"/>
                    <a:pt x="105" y="168"/>
                    <a:pt x="112" y="180"/>
                  </a:cubicBezTo>
                  <a:cubicBezTo>
                    <a:pt x="119" y="192"/>
                    <a:pt x="131" y="212"/>
                    <a:pt x="136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70" name="Freeform 117"/>
            <p:cNvSpPr>
              <a:spLocks/>
            </p:cNvSpPr>
            <p:nvPr/>
          </p:nvSpPr>
          <p:spPr bwMode="auto">
            <a:xfrm rot="-5668726">
              <a:off x="3770" y="1854"/>
              <a:ext cx="40" cy="24"/>
            </a:xfrm>
            <a:custGeom>
              <a:avLst/>
              <a:gdLst>
                <a:gd name="T0" fmla="*/ 0 w 54"/>
                <a:gd name="T1" fmla="*/ 0 h 34"/>
                <a:gd name="T2" fmla="*/ 1 w 54"/>
                <a:gd name="T3" fmla="*/ 1 h 34"/>
                <a:gd name="T4" fmla="*/ 1 w 54"/>
                <a:gd name="T5" fmla="*/ 1 h 34"/>
                <a:gd name="T6" fmla="*/ 0 60000 65536"/>
                <a:gd name="T7" fmla="*/ 0 60000 65536"/>
                <a:gd name="T8" fmla="*/ 0 60000 65536"/>
                <a:gd name="T9" fmla="*/ 0 w 54"/>
                <a:gd name="T10" fmla="*/ 0 h 34"/>
                <a:gd name="T11" fmla="*/ 54 w 54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" h="34">
                  <a:moveTo>
                    <a:pt x="0" y="0"/>
                  </a:moveTo>
                  <a:cubicBezTo>
                    <a:pt x="5" y="5"/>
                    <a:pt x="21" y="24"/>
                    <a:pt x="30" y="29"/>
                  </a:cubicBezTo>
                  <a:cubicBezTo>
                    <a:pt x="39" y="34"/>
                    <a:pt x="46" y="33"/>
                    <a:pt x="54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47" name="Freeform 118"/>
          <p:cNvSpPr>
            <a:spLocks/>
          </p:cNvSpPr>
          <p:nvPr/>
        </p:nvSpPr>
        <p:spPr bwMode="auto">
          <a:xfrm>
            <a:off x="4457700" y="3708400"/>
            <a:ext cx="457200" cy="981075"/>
          </a:xfrm>
          <a:custGeom>
            <a:avLst/>
            <a:gdLst>
              <a:gd name="T0" fmla="*/ 0 w 288"/>
              <a:gd name="T1" fmla="*/ 2147483646 h 576"/>
              <a:gd name="T2" fmla="*/ 0 w 288"/>
              <a:gd name="T3" fmla="*/ 2147483646 h 576"/>
              <a:gd name="T4" fmla="*/ 2147483646 w 288"/>
              <a:gd name="T5" fmla="*/ 0 h 576"/>
              <a:gd name="T6" fmla="*/ 2147483646 w 288"/>
              <a:gd name="T7" fmla="*/ 2147483646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576"/>
              <a:gd name="T14" fmla="*/ 288 w 288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576">
                <a:moveTo>
                  <a:pt x="0" y="576"/>
                </a:moveTo>
                <a:lnTo>
                  <a:pt x="0" y="108"/>
                </a:lnTo>
                <a:lnTo>
                  <a:pt x="288" y="0"/>
                </a:lnTo>
                <a:lnTo>
                  <a:pt x="288" y="42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8" name="Oval 119"/>
          <p:cNvSpPr>
            <a:spLocks noChangeArrowheads="1"/>
          </p:cNvSpPr>
          <p:nvPr/>
        </p:nvSpPr>
        <p:spPr bwMode="auto">
          <a:xfrm>
            <a:off x="4767263" y="4467225"/>
            <a:ext cx="55562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6649" name="Oval 120"/>
          <p:cNvSpPr>
            <a:spLocks noChangeArrowheads="1"/>
          </p:cNvSpPr>
          <p:nvPr/>
        </p:nvSpPr>
        <p:spPr bwMode="auto">
          <a:xfrm>
            <a:off x="4572000" y="4562475"/>
            <a:ext cx="55563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pic>
        <p:nvPicPr>
          <p:cNvPr id="14457" name="Picture 121" descr="khoi den"/>
          <p:cNvPicPr>
            <a:picLocks noChangeAspect="1" noChangeArrowheads="1" noCrop="1"/>
          </p:cNvPicPr>
          <p:nvPr/>
        </p:nvPicPr>
        <p:blipFill>
          <a:blip r:embed="rId5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11978">
            <a:off x="3713162" y="2754313"/>
            <a:ext cx="2127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51" name="Group 122"/>
          <p:cNvGrpSpPr>
            <a:grpSpLocks/>
          </p:cNvGrpSpPr>
          <p:nvPr/>
        </p:nvGrpSpPr>
        <p:grpSpPr bwMode="auto">
          <a:xfrm>
            <a:off x="3221038" y="3278188"/>
            <a:ext cx="279400" cy="314325"/>
            <a:chOff x="3226" y="2032"/>
            <a:chExt cx="176" cy="198"/>
          </a:xfrm>
        </p:grpSpPr>
        <p:sp>
          <p:nvSpPr>
            <p:cNvPr id="26858" name="AutoShape 123"/>
            <p:cNvSpPr>
              <a:spLocks noChangeArrowheads="1"/>
            </p:cNvSpPr>
            <p:nvPr/>
          </p:nvSpPr>
          <p:spPr bwMode="auto">
            <a:xfrm>
              <a:off x="3228" y="2091"/>
              <a:ext cx="28" cy="139"/>
            </a:xfrm>
            <a:prstGeom prst="can">
              <a:avLst>
                <a:gd name="adj" fmla="val 36704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26859" name="AutoShape 124"/>
            <p:cNvSpPr>
              <a:spLocks noChangeArrowheads="1"/>
            </p:cNvSpPr>
            <p:nvPr/>
          </p:nvSpPr>
          <p:spPr bwMode="auto">
            <a:xfrm rot="-7020000">
              <a:off x="3308" y="1965"/>
              <a:ext cx="28" cy="161"/>
            </a:xfrm>
            <a:prstGeom prst="can">
              <a:avLst>
                <a:gd name="adj" fmla="val 42513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4347" name="Freeform 125">
              <a:extLst>
                <a:ext uri="{FF2B5EF4-FFF2-40B4-BE49-F238E27FC236}">
                  <a16:creationId xmlns:a16="http://schemas.microsoft.com/office/drawing/2014/main" id="{E6B8EDA3-9956-4E43-BCF3-EB016F736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6" y="2061"/>
              <a:ext cx="41" cy="41"/>
            </a:xfrm>
            <a:custGeom>
              <a:avLst/>
              <a:gdLst>
                <a:gd name="T0" fmla="*/ 4 w 41"/>
                <a:gd name="T1" fmla="*/ 41 h 41"/>
                <a:gd name="T2" fmla="*/ 10 w 41"/>
                <a:gd name="T3" fmla="*/ 17 h 41"/>
                <a:gd name="T4" fmla="*/ 36 w 41"/>
                <a:gd name="T5" fmla="*/ 2 h 41"/>
                <a:gd name="T6" fmla="*/ 41 w 41"/>
                <a:gd name="T7" fmla="*/ 24 h 41"/>
                <a:gd name="T8" fmla="*/ 29 w 41"/>
                <a:gd name="T9" fmla="*/ 38 h 41"/>
                <a:gd name="T10" fmla="*/ 4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4" y="41"/>
                  </a:moveTo>
                  <a:cubicBezTo>
                    <a:pt x="0" y="37"/>
                    <a:pt x="5" y="23"/>
                    <a:pt x="10" y="17"/>
                  </a:cubicBezTo>
                  <a:cubicBezTo>
                    <a:pt x="15" y="11"/>
                    <a:pt x="30" y="0"/>
                    <a:pt x="36" y="2"/>
                  </a:cubicBezTo>
                  <a:lnTo>
                    <a:pt x="41" y="24"/>
                  </a:lnTo>
                  <a:lnTo>
                    <a:pt x="29" y="38"/>
                  </a:lnTo>
                  <a:lnTo>
                    <a:pt x="4" y="41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6861" name="AutoShape 126"/>
            <p:cNvSpPr>
              <a:spLocks noChangeArrowheads="1"/>
            </p:cNvSpPr>
            <p:nvPr/>
          </p:nvSpPr>
          <p:spPr bwMode="auto">
            <a:xfrm rot="-7020000">
              <a:off x="3246" y="2064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767676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4348" name="AutoShape 127">
              <a:extLst>
                <a:ext uri="{FF2B5EF4-FFF2-40B4-BE49-F238E27FC236}">
                  <a16:creationId xmlns:a16="http://schemas.microsoft.com/office/drawing/2014/main" id="{9638FEE2-7244-9D44-92D9-C94C32206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0" y="2092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</p:grpSp>
      <p:grpSp>
        <p:nvGrpSpPr>
          <p:cNvPr id="14381" name="Group 128"/>
          <p:cNvGrpSpPr>
            <a:grpSpLocks/>
          </p:cNvGrpSpPr>
          <p:nvPr/>
        </p:nvGrpSpPr>
        <p:grpSpPr bwMode="auto">
          <a:xfrm>
            <a:off x="4767263" y="3114675"/>
            <a:ext cx="55562" cy="1371600"/>
            <a:chOff x="4069" y="1794"/>
            <a:chExt cx="35" cy="864"/>
          </a:xfrm>
        </p:grpSpPr>
        <p:sp>
          <p:nvSpPr>
            <p:cNvPr id="14351" name="AutoShape 129">
              <a:extLst>
                <a:ext uri="{FF2B5EF4-FFF2-40B4-BE49-F238E27FC236}">
                  <a16:creationId xmlns:a16="http://schemas.microsoft.com/office/drawing/2014/main" id="{24D645A1-0308-224B-BD2B-9DC0D614B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9" y="1794"/>
              <a:ext cx="35" cy="7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363" name="Freeform 130">
              <a:extLst>
                <a:ext uri="{FF2B5EF4-FFF2-40B4-BE49-F238E27FC236}">
                  <a16:creationId xmlns:a16="http://schemas.microsoft.com/office/drawing/2014/main" id="{8C6CE3DE-905A-E54F-846D-8E81E1EA9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524"/>
              <a:ext cx="35" cy="134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6840" name="Line 131"/>
            <p:cNvSpPr>
              <a:spLocks noChangeShapeType="1"/>
            </p:cNvSpPr>
            <p:nvPr/>
          </p:nvSpPr>
          <p:spPr bwMode="auto">
            <a:xfrm>
              <a:off x="4087" y="1863"/>
              <a:ext cx="0" cy="434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41" name="Freeform 132"/>
            <p:cNvSpPr>
              <a:spLocks/>
            </p:cNvSpPr>
            <p:nvPr/>
          </p:nvSpPr>
          <p:spPr bwMode="auto">
            <a:xfrm>
              <a:off x="4079" y="2605"/>
              <a:ext cx="15" cy="53"/>
            </a:xfrm>
            <a:custGeom>
              <a:avLst/>
              <a:gdLst>
                <a:gd name="T0" fmla="*/ 0 w 42"/>
                <a:gd name="T1" fmla="*/ 0 h 129"/>
                <a:gd name="T2" fmla="*/ 0 w 42"/>
                <a:gd name="T3" fmla="*/ 0 h 129"/>
                <a:gd name="T4" fmla="*/ 0 w 42"/>
                <a:gd name="T5" fmla="*/ 0 h 129"/>
                <a:gd name="T6" fmla="*/ 0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842" name="Group 133"/>
            <p:cNvGrpSpPr>
              <a:grpSpLocks/>
            </p:cNvGrpSpPr>
            <p:nvPr/>
          </p:nvGrpSpPr>
          <p:grpSpPr bwMode="auto">
            <a:xfrm>
              <a:off x="4076" y="1904"/>
              <a:ext cx="17" cy="615"/>
              <a:chOff x="5160" y="1084"/>
              <a:chExt cx="48" cy="1497"/>
            </a:xfrm>
          </p:grpSpPr>
          <p:sp>
            <p:nvSpPr>
              <p:cNvPr id="26844" name="Line 134"/>
              <p:cNvSpPr>
                <a:spLocks noChangeShapeType="1"/>
              </p:cNvSpPr>
              <p:nvPr/>
            </p:nvSpPr>
            <p:spPr bwMode="auto">
              <a:xfrm>
                <a:off x="5160" y="1129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45" name="Line 135"/>
              <p:cNvSpPr>
                <a:spLocks noChangeShapeType="1"/>
              </p:cNvSpPr>
              <p:nvPr/>
            </p:nvSpPr>
            <p:spPr bwMode="auto">
              <a:xfrm>
                <a:off x="5160" y="1084"/>
                <a:ext cx="0" cy="149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46" name="Line 136"/>
              <p:cNvSpPr>
                <a:spLocks noChangeShapeType="1"/>
              </p:cNvSpPr>
              <p:nvPr/>
            </p:nvSpPr>
            <p:spPr bwMode="auto">
              <a:xfrm>
                <a:off x="5160" y="1249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47" name="Line 137"/>
              <p:cNvSpPr>
                <a:spLocks noChangeShapeType="1"/>
              </p:cNvSpPr>
              <p:nvPr/>
            </p:nvSpPr>
            <p:spPr bwMode="auto">
              <a:xfrm>
                <a:off x="5160" y="1369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48" name="Line 138"/>
              <p:cNvSpPr>
                <a:spLocks noChangeShapeType="1"/>
              </p:cNvSpPr>
              <p:nvPr/>
            </p:nvSpPr>
            <p:spPr bwMode="auto">
              <a:xfrm>
                <a:off x="5160" y="1486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49" name="Line 139"/>
              <p:cNvSpPr>
                <a:spLocks noChangeShapeType="1"/>
              </p:cNvSpPr>
              <p:nvPr/>
            </p:nvSpPr>
            <p:spPr bwMode="auto">
              <a:xfrm>
                <a:off x="5160" y="1606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50" name="Line 140"/>
              <p:cNvSpPr>
                <a:spLocks noChangeShapeType="1"/>
              </p:cNvSpPr>
              <p:nvPr/>
            </p:nvSpPr>
            <p:spPr bwMode="auto">
              <a:xfrm>
                <a:off x="5160" y="1723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51" name="Line 141"/>
              <p:cNvSpPr>
                <a:spLocks noChangeShapeType="1"/>
              </p:cNvSpPr>
              <p:nvPr/>
            </p:nvSpPr>
            <p:spPr bwMode="auto">
              <a:xfrm>
                <a:off x="5160" y="184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52" name="Line 142"/>
              <p:cNvSpPr>
                <a:spLocks noChangeShapeType="1"/>
              </p:cNvSpPr>
              <p:nvPr/>
            </p:nvSpPr>
            <p:spPr bwMode="auto">
              <a:xfrm>
                <a:off x="5160" y="196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53" name="Line 143"/>
              <p:cNvSpPr>
                <a:spLocks noChangeShapeType="1"/>
              </p:cNvSpPr>
              <p:nvPr/>
            </p:nvSpPr>
            <p:spPr bwMode="auto">
              <a:xfrm>
                <a:off x="5160" y="208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54" name="Line 144"/>
              <p:cNvSpPr>
                <a:spLocks noChangeShapeType="1"/>
              </p:cNvSpPr>
              <p:nvPr/>
            </p:nvSpPr>
            <p:spPr bwMode="auto">
              <a:xfrm>
                <a:off x="5160" y="220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55" name="Line 145"/>
              <p:cNvSpPr>
                <a:spLocks noChangeShapeType="1"/>
              </p:cNvSpPr>
              <p:nvPr/>
            </p:nvSpPr>
            <p:spPr bwMode="auto">
              <a:xfrm>
                <a:off x="5160" y="232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56" name="Line 146"/>
              <p:cNvSpPr>
                <a:spLocks noChangeShapeType="1"/>
              </p:cNvSpPr>
              <p:nvPr/>
            </p:nvSpPr>
            <p:spPr bwMode="auto">
              <a:xfrm>
                <a:off x="5160" y="2437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57" name="Line 147"/>
              <p:cNvSpPr>
                <a:spLocks noChangeShapeType="1"/>
              </p:cNvSpPr>
              <p:nvPr/>
            </p:nvSpPr>
            <p:spPr bwMode="auto">
              <a:xfrm>
                <a:off x="5160" y="2557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843" name="Line 148"/>
            <p:cNvSpPr>
              <a:spLocks noChangeShapeType="1"/>
            </p:cNvSpPr>
            <p:nvPr/>
          </p:nvSpPr>
          <p:spPr bwMode="auto">
            <a:xfrm>
              <a:off x="4087" y="2297"/>
              <a:ext cx="0" cy="30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85" name="Line 149"/>
          <p:cNvSpPr>
            <a:spLocks noChangeShapeType="1"/>
          </p:cNvSpPr>
          <p:nvPr/>
        </p:nvSpPr>
        <p:spPr bwMode="auto">
          <a:xfrm>
            <a:off x="3128963" y="32956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86" name="Line 150"/>
          <p:cNvSpPr>
            <a:spLocks noChangeShapeType="1"/>
          </p:cNvSpPr>
          <p:nvPr/>
        </p:nvSpPr>
        <p:spPr bwMode="auto">
          <a:xfrm>
            <a:off x="1323975" y="1766888"/>
            <a:ext cx="0" cy="12954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87" name="Line 151">
            <a:extLst>
              <a:ext uri="{FF2B5EF4-FFF2-40B4-BE49-F238E27FC236}">
                <a16:creationId xmlns:a16="http://schemas.microsoft.com/office/drawing/2014/main" id="{8B54B85C-219A-BC46-ADFA-29D72D4C1D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323975" y="1747838"/>
            <a:ext cx="0" cy="1905000"/>
          </a:xfrm>
          <a:prstGeom prst="line">
            <a:avLst/>
          </a:prstGeom>
          <a:noFill/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grpSp>
        <p:nvGrpSpPr>
          <p:cNvPr id="26656" name="Group 152"/>
          <p:cNvGrpSpPr>
            <a:grpSpLocks/>
          </p:cNvGrpSpPr>
          <p:nvPr/>
        </p:nvGrpSpPr>
        <p:grpSpPr bwMode="auto">
          <a:xfrm>
            <a:off x="1143000" y="1385888"/>
            <a:ext cx="252413" cy="2438400"/>
            <a:chOff x="4800" y="720"/>
            <a:chExt cx="159" cy="1536"/>
          </a:xfrm>
        </p:grpSpPr>
        <p:sp>
          <p:nvSpPr>
            <p:cNvPr id="26734" name="Line 153"/>
            <p:cNvSpPr>
              <a:spLocks noChangeShapeType="1"/>
            </p:cNvSpPr>
            <p:nvPr/>
          </p:nvSpPr>
          <p:spPr bwMode="auto">
            <a:xfrm>
              <a:off x="4872" y="805"/>
              <a:ext cx="0" cy="145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35" name="Line 154"/>
            <p:cNvSpPr>
              <a:spLocks noChangeShapeType="1"/>
            </p:cNvSpPr>
            <p:nvPr/>
          </p:nvSpPr>
          <p:spPr bwMode="auto">
            <a:xfrm>
              <a:off x="4872" y="209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36" name="Line 155"/>
            <p:cNvSpPr>
              <a:spLocks noChangeShapeType="1"/>
            </p:cNvSpPr>
            <p:nvPr/>
          </p:nvSpPr>
          <p:spPr bwMode="auto">
            <a:xfrm>
              <a:off x="4872" y="210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37" name="Line 156"/>
            <p:cNvSpPr>
              <a:spLocks noChangeShapeType="1"/>
            </p:cNvSpPr>
            <p:nvPr/>
          </p:nvSpPr>
          <p:spPr bwMode="auto">
            <a:xfrm>
              <a:off x="4872" y="212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38" name="Line 157"/>
            <p:cNvSpPr>
              <a:spLocks noChangeShapeType="1"/>
            </p:cNvSpPr>
            <p:nvPr/>
          </p:nvSpPr>
          <p:spPr bwMode="auto">
            <a:xfrm>
              <a:off x="4872" y="215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39" name="Line 158"/>
            <p:cNvSpPr>
              <a:spLocks noChangeShapeType="1"/>
            </p:cNvSpPr>
            <p:nvPr/>
          </p:nvSpPr>
          <p:spPr bwMode="auto">
            <a:xfrm>
              <a:off x="4872" y="214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40" name="Line 159"/>
            <p:cNvSpPr>
              <a:spLocks noChangeShapeType="1"/>
            </p:cNvSpPr>
            <p:nvPr/>
          </p:nvSpPr>
          <p:spPr bwMode="auto">
            <a:xfrm>
              <a:off x="4872" y="2170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41" name="Line 160"/>
            <p:cNvSpPr>
              <a:spLocks noChangeShapeType="1"/>
            </p:cNvSpPr>
            <p:nvPr/>
          </p:nvSpPr>
          <p:spPr bwMode="auto">
            <a:xfrm>
              <a:off x="4872" y="218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42" name="Line 161"/>
            <p:cNvSpPr>
              <a:spLocks noChangeShapeType="1"/>
            </p:cNvSpPr>
            <p:nvPr/>
          </p:nvSpPr>
          <p:spPr bwMode="auto">
            <a:xfrm>
              <a:off x="4872" y="220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43" name="Line 162"/>
            <p:cNvSpPr>
              <a:spLocks noChangeShapeType="1"/>
            </p:cNvSpPr>
            <p:nvPr/>
          </p:nvSpPr>
          <p:spPr bwMode="auto">
            <a:xfrm>
              <a:off x="4872" y="221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44" name="Line 163"/>
            <p:cNvSpPr>
              <a:spLocks noChangeShapeType="1"/>
            </p:cNvSpPr>
            <p:nvPr/>
          </p:nvSpPr>
          <p:spPr bwMode="auto">
            <a:xfrm>
              <a:off x="4872" y="2230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45" name="Text Box 164"/>
            <p:cNvSpPr txBox="1">
              <a:spLocks noChangeArrowheads="1"/>
            </p:cNvSpPr>
            <p:nvPr/>
          </p:nvSpPr>
          <p:spPr bwMode="auto">
            <a:xfrm>
              <a:off x="4815" y="2177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20</a:t>
              </a:r>
            </a:p>
          </p:txBody>
        </p:sp>
        <p:sp>
          <p:nvSpPr>
            <p:cNvPr id="26746" name="Text Box 165"/>
            <p:cNvSpPr txBox="1">
              <a:spLocks noChangeArrowheads="1"/>
            </p:cNvSpPr>
            <p:nvPr/>
          </p:nvSpPr>
          <p:spPr bwMode="auto">
            <a:xfrm>
              <a:off x="4815" y="2037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40</a:t>
              </a:r>
            </a:p>
          </p:txBody>
        </p:sp>
        <p:sp>
          <p:nvSpPr>
            <p:cNvPr id="26747" name="Text Box 166"/>
            <p:cNvSpPr txBox="1">
              <a:spLocks noChangeArrowheads="1"/>
            </p:cNvSpPr>
            <p:nvPr/>
          </p:nvSpPr>
          <p:spPr bwMode="auto">
            <a:xfrm>
              <a:off x="4815" y="1901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60</a:t>
              </a:r>
            </a:p>
          </p:txBody>
        </p:sp>
        <p:sp>
          <p:nvSpPr>
            <p:cNvPr id="26748" name="Text Box 167"/>
            <p:cNvSpPr txBox="1">
              <a:spLocks noChangeArrowheads="1"/>
            </p:cNvSpPr>
            <p:nvPr/>
          </p:nvSpPr>
          <p:spPr bwMode="auto">
            <a:xfrm>
              <a:off x="4815" y="810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220</a:t>
              </a:r>
            </a:p>
          </p:txBody>
        </p:sp>
        <p:sp>
          <p:nvSpPr>
            <p:cNvPr id="26749" name="Text Box 168"/>
            <p:cNvSpPr txBox="1">
              <a:spLocks noChangeArrowheads="1"/>
            </p:cNvSpPr>
            <p:nvPr/>
          </p:nvSpPr>
          <p:spPr bwMode="auto">
            <a:xfrm>
              <a:off x="4815" y="1767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80</a:t>
              </a:r>
            </a:p>
          </p:txBody>
        </p:sp>
        <p:sp>
          <p:nvSpPr>
            <p:cNvPr id="26750" name="Text Box 169"/>
            <p:cNvSpPr txBox="1">
              <a:spLocks noChangeArrowheads="1"/>
            </p:cNvSpPr>
            <p:nvPr/>
          </p:nvSpPr>
          <p:spPr bwMode="auto">
            <a:xfrm>
              <a:off x="4815" y="1628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100</a:t>
              </a:r>
            </a:p>
          </p:txBody>
        </p:sp>
        <p:sp>
          <p:nvSpPr>
            <p:cNvPr id="26751" name="Text Box 170"/>
            <p:cNvSpPr txBox="1">
              <a:spLocks noChangeArrowheads="1"/>
            </p:cNvSpPr>
            <p:nvPr/>
          </p:nvSpPr>
          <p:spPr bwMode="auto">
            <a:xfrm>
              <a:off x="4815" y="1491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120</a:t>
              </a:r>
            </a:p>
          </p:txBody>
        </p:sp>
        <p:sp>
          <p:nvSpPr>
            <p:cNvPr id="26752" name="Text Box 171"/>
            <p:cNvSpPr txBox="1">
              <a:spLocks noChangeArrowheads="1"/>
            </p:cNvSpPr>
            <p:nvPr/>
          </p:nvSpPr>
          <p:spPr bwMode="auto">
            <a:xfrm>
              <a:off x="4815" y="1356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140</a:t>
              </a:r>
            </a:p>
          </p:txBody>
        </p:sp>
        <p:sp>
          <p:nvSpPr>
            <p:cNvPr id="26753" name="Text Box 172"/>
            <p:cNvSpPr txBox="1">
              <a:spLocks noChangeArrowheads="1"/>
            </p:cNvSpPr>
            <p:nvPr/>
          </p:nvSpPr>
          <p:spPr bwMode="auto">
            <a:xfrm>
              <a:off x="4815" y="1218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160</a:t>
              </a:r>
            </a:p>
          </p:txBody>
        </p:sp>
        <p:sp>
          <p:nvSpPr>
            <p:cNvPr id="26754" name="Text Box 173"/>
            <p:cNvSpPr txBox="1">
              <a:spLocks noChangeArrowheads="1"/>
            </p:cNvSpPr>
            <p:nvPr/>
          </p:nvSpPr>
          <p:spPr bwMode="auto">
            <a:xfrm>
              <a:off x="4815" y="1083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180</a:t>
              </a:r>
            </a:p>
          </p:txBody>
        </p:sp>
        <p:sp>
          <p:nvSpPr>
            <p:cNvPr id="26755" name="Text Box 174"/>
            <p:cNvSpPr txBox="1">
              <a:spLocks noChangeArrowheads="1"/>
            </p:cNvSpPr>
            <p:nvPr/>
          </p:nvSpPr>
          <p:spPr bwMode="auto">
            <a:xfrm>
              <a:off x="4815" y="945"/>
              <a:ext cx="144" cy="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200</a:t>
              </a:r>
            </a:p>
          </p:txBody>
        </p:sp>
        <p:sp>
          <p:nvSpPr>
            <p:cNvPr id="26756" name="Text Box 175"/>
            <p:cNvSpPr txBox="1">
              <a:spLocks noChangeArrowheads="1"/>
            </p:cNvSpPr>
            <p:nvPr/>
          </p:nvSpPr>
          <p:spPr bwMode="auto">
            <a:xfrm>
              <a:off x="4800" y="720"/>
              <a:ext cx="144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altLang="en-US" sz="1000" b="1" baseline="30000">
                  <a:solidFill>
                    <a:srgbClr val="CC0000"/>
                  </a:solidFill>
                </a:rPr>
                <a:t>0 </a:t>
              </a:r>
              <a:r>
                <a:rPr lang="en-US" altLang="en-US" sz="1000" b="1">
                  <a:solidFill>
                    <a:srgbClr val="CC0000"/>
                  </a:solidFill>
                </a:rPr>
                <a:t>F</a:t>
              </a:r>
            </a:p>
          </p:txBody>
        </p:sp>
        <p:sp>
          <p:nvSpPr>
            <p:cNvPr id="26757" name="Line 176"/>
            <p:cNvSpPr>
              <a:spLocks noChangeShapeType="1"/>
            </p:cNvSpPr>
            <p:nvPr/>
          </p:nvSpPr>
          <p:spPr bwMode="auto">
            <a:xfrm>
              <a:off x="4875" y="195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58" name="Line 177"/>
            <p:cNvSpPr>
              <a:spLocks noChangeShapeType="1"/>
            </p:cNvSpPr>
            <p:nvPr/>
          </p:nvSpPr>
          <p:spPr bwMode="auto">
            <a:xfrm>
              <a:off x="4875" y="19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59" name="Line 178"/>
            <p:cNvSpPr>
              <a:spLocks noChangeShapeType="1"/>
            </p:cNvSpPr>
            <p:nvPr/>
          </p:nvSpPr>
          <p:spPr bwMode="auto">
            <a:xfrm>
              <a:off x="4875" y="198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0" name="Line 179"/>
            <p:cNvSpPr>
              <a:spLocks noChangeShapeType="1"/>
            </p:cNvSpPr>
            <p:nvPr/>
          </p:nvSpPr>
          <p:spPr bwMode="auto">
            <a:xfrm>
              <a:off x="4875" y="201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1" name="Line 180"/>
            <p:cNvSpPr>
              <a:spLocks noChangeShapeType="1"/>
            </p:cNvSpPr>
            <p:nvPr/>
          </p:nvSpPr>
          <p:spPr bwMode="auto">
            <a:xfrm>
              <a:off x="4875" y="20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2" name="Line 181"/>
            <p:cNvSpPr>
              <a:spLocks noChangeShapeType="1"/>
            </p:cNvSpPr>
            <p:nvPr/>
          </p:nvSpPr>
          <p:spPr bwMode="auto">
            <a:xfrm>
              <a:off x="4875" y="2034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3" name="Line 182"/>
            <p:cNvSpPr>
              <a:spLocks noChangeShapeType="1"/>
            </p:cNvSpPr>
            <p:nvPr/>
          </p:nvSpPr>
          <p:spPr bwMode="auto">
            <a:xfrm>
              <a:off x="4875" y="204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4" name="Line 183"/>
            <p:cNvSpPr>
              <a:spLocks noChangeShapeType="1"/>
            </p:cNvSpPr>
            <p:nvPr/>
          </p:nvSpPr>
          <p:spPr bwMode="auto">
            <a:xfrm>
              <a:off x="4875" y="206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5" name="Line 184"/>
            <p:cNvSpPr>
              <a:spLocks noChangeShapeType="1"/>
            </p:cNvSpPr>
            <p:nvPr/>
          </p:nvSpPr>
          <p:spPr bwMode="auto">
            <a:xfrm>
              <a:off x="4875" y="207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6" name="Line 185"/>
            <p:cNvSpPr>
              <a:spLocks noChangeShapeType="1"/>
            </p:cNvSpPr>
            <p:nvPr/>
          </p:nvSpPr>
          <p:spPr bwMode="auto">
            <a:xfrm>
              <a:off x="4872" y="1818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7" name="Line 186"/>
            <p:cNvSpPr>
              <a:spLocks noChangeShapeType="1"/>
            </p:cNvSpPr>
            <p:nvPr/>
          </p:nvSpPr>
          <p:spPr bwMode="auto">
            <a:xfrm>
              <a:off x="4872" y="183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8" name="Line 187"/>
            <p:cNvSpPr>
              <a:spLocks noChangeShapeType="1"/>
            </p:cNvSpPr>
            <p:nvPr/>
          </p:nvSpPr>
          <p:spPr bwMode="auto">
            <a:xfrm>
              <a:off x="4872" y="185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69" name="Line 188"/>
            <p:cNvSpPr>
              <a:spLocks noChangeShapeType="1"/>
            </p:cNvSpPr>
            <p:nvPr/>
          </p:nvSpPr>
          <p:spPr bwMode="auto">
            <a:xfrm>
              <a:off x="4872" y="188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0" name="Line 189"/>
            <p:cNvSpPr>
              <a:spLocks noChangeShapeType="1"/>
            </p:cNvSpPr>
            <p:nvPr/>
          </p:nvSpPr>
          <p:spPr bwMode="auto">
            <a:xfrm>
              <a:off x="4872" y="186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1" name="Line 190"/>
            <p:cNvSpPr>
              <a:spLocks noChangeShapeType="1"/>
            </p:cNvSpPr>
            <p:nvPr/>
          </p:nvSpPr>
          <p:spPr bwMode="auto">
            <a:xfrm>
              <a:off x="4872" y="189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2" name="Line 191"/>
            <p:cNvSpPr>
              <a:spLocks noChangeShapeType="1"/>
            </p:cNvSpPr>
            <p:nvPr/>
          </p:nvSpPr>
          <p:spPr bwMode="auto">
            <a:xfrm>
              <a:off x="4872" y="191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3" name="Line 192"/>
            <p:cNvSpPr>
              <a:spLocks noChangeShapeType="1"/>
            </p:cNvSpPr>
            <p:nvPr/>
          </p:nvSpPr>
          <p:spPr bwMode="auto">
            <a:xfrm>
              <a:off x="4872" y="192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4" name="Line 193"/>
            <p:cNvSpPr>
              <a:spLocks noChangeShapeType="1"/>
            </p:cNvSpPr>
            <p:nvPr/>
          </p:nvSpPr>
          <p:spPr bwMode="auto">
            <a:xfrm>
              <a:off x="4872" y="194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5" name="Line 194"/>
            <p:cNvSpPr>
              <a:spLocks noChangeShapeType="1"/>
            </p:cNvSpPr>
            <p:nvPr/>
          </p:nvSpPr>
          <p:spPr bwMode="auto">
            <a:xfrm>
              <a:off x="4875" y="168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6" name="Line 195"/>
            <p:cNvSpPr>
              <a:spLocks noChangeShapeType="1"/>
            </p:cNvSpPr>
            <p:nvPr/>
          </p:nvSpPr>
          <p:spPr bwMode="auto">
            <a:xfrm>
              <a:off x="4875" y="169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7" name="Line 196"/>
            <p:cNvSpPr>
              <a:spLocks noChangeShapeType="1"/>
            </p:cNvSpPr>
            <p:nvPr/>
          </p:nvSpPr>
          <p:spPr bwMode="auto">
            <a:xfrm>
              <a:off x="4875" y="171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8" name="Line 197"/>
            <p:cNvSpPr>
              <a:spLocks noChangeShapeType="1"/>
            </p:cNvSpPr>
            <p:nvPr/>
          </p:nvSpPr>
          <p:spPr bwMode="auto">
            <a:xfrm>
              <a:off x="4875" y="174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79" name="Line 198"/>
            <p:cNvSpPr>
              <a:spLocks noChangeShapeType="1"/>
            </p:cNvSpPr>
            <p:nvPr/>
          </p:nvSpPr>
          <p:spPr bwMode="auto">
            <a:xfrm>
              <a:off x="4875" y="173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0" name="Line 199"/>
            <p:cNvSpPr>
              <a:spLocks noChangeShapeType="1"/>
            </p:cNvSpPr>
            <p:nvPr/>
          </p:nvSpPr>
          <p:spPr bwMode="auto">
            <a:xfrm>
              <a:off x="4875" y="1760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1" name="Line 200"/>
            <p:cNvSpPr>
              <a:spLocks noChangeShapeType="1"/>
            </p:cNvSpPr>
            <p:nvPr/>
          </p:nvSpPr>
          <p:spPr bwMode="auto">
            <a:xfrm>
              <a:off x="4875" y="177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2" name="Line 201"/>
            <p:cNvSpPr>
              <a:spLocks noChangeShapeType="1"/>
            </p:cNvSpPr>
            <p:nvPr/>
          </p:nvSpPr>
          <p:spPr bwMode="auto">
            <a:xfrm>
              <a:off x="4875" y="179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3" name="Line 202"/>
            <p:cNvSpPr>
              <a:spLocks noChangeShapeType="1"/>
            </p:cNvSpPr>
            <p:nvPr/>
          </p:nvSpPr>
          <p:spPr bwMode="auto">
            <a:xfrm>
              <a:off x="4875" y="180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4" name="Line 203"/>
            <p:cNvSpPr>
              <a:spLocks noChangeShapeType="1"/>
            </p:cNvSpPr>
            <p:nvPr/>
          </p:nvSpPr>
          <p:spPr bwMode="auto">
            <a:xfrm>
              <a:off x="4875" y="154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5" name="Line 204"/>
            <p:cNvSpPr>
              <a:spLocks noChangeShapeType="1"/>
            </p:cNvSpPr>
            <p:nvPr/>
          </p:nvSpPr>
          <p:spPr bwMode="auto">
            <a:xfrm>
              <a:off x="4875" y="156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6" name="Line 205"/>
            <p:cNvSpPr>
              <a:spLocks noChangeShapeType="1"/>
            </p:cNvSpPr>
            <p:nvPr/>
          </p:nvSpPr>
          <p:spPr bwMode="auto">
            <a:xfrm>
              <a:off x="4875" y="15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7" name="Line 206"/>
            <p:cNvSpPr>
              <a:spLocks noChangeShapeType="1"/>
            </p:cNvSpPr>
            <p:nvPr/>
          </p:nvSpPr>
          <p:spPr bwMode="auto">
            <a:xfrm>
              <a:off x="4875" y="160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8" name="Line 207"/>
            <p:cNvSpPr>
              <a:spLocks noChangeShapeType="1"/>
            </p:cNvSpPr>
            <p:nvPr/>
          </p:nvSpPr>
          <p:spPr bwMode="auto">
            <a:xfrm>
              <a:off x="4875" y="159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89" name="Line 208"/>
            <p:cNvSpPr>
              <a:spLocks noChangeShapeType="1"/>
            </p:cNvSpPr>
            <p:nvPr/>
          </p:nvSpPr>
          <p:spPr bwMode="auto">
            <a:xfrm>
              <a:off x="4875" y="1624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0" name="Line 209"/>
            <p:cNvSpPr>
              <a:spLocks noChangeShapeType="1"/>
            </p:cNvSpPr>
            <p:nvPr/>
          </p:nvSpPr>
          <p:spPr bwMode="auto">
            <a:xfrm>
              <a:off x="4875" y="163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1" name="Line 210"/>
            <p:cNvSpPr>
              <a:spLocks noChangeShapeType="1"/>
            </p:cNvSpPr>
            <p:nvPr/>
          </p:nvSpPr>
          <p:spPr bwMode="auto">
            <a:xfrm>
              <a:off x="4875" y="165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2" name="Line 211"/>
            <p:cNvSpPr>
              <a:spLocks noChangeShapeType="1"/>
            </p:cNvSpPr>
            <p:nvPr/>
          </p:nvSpPr>
          <p:spPr bwMode="auto">
            <a:xfrm>
              <a:off x="4875" y="166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3" name="Line 212"/>
            <p:cNvSpPr>
              <a:spLocks noChangeShapeType="1"/>
            </p:cNvSpPr>
            <p:nvPr/>
          </p:nvSpPr>
          <p:spPr bwMode="auto">
            <a:xfrm>
              <a:off x="4878" y="1410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4" name="Line 213"/>
            <p:cNvSpPr>
              <a:spLocks noChangeShapeType="1"/>
            </p:cNvSpPr>
            <p:nvPr/>
          </p:nvSpPr>
          <p:spPr bwMode="auto">
            <a:xfrm>
              <a:off x="4878" y="142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5" name="Line 214"/>
            <p:cNvSpPr>
              <a:spLocks noChangeShapeType="1"/>
            </p:cNvSpPr>
            <p:nvPr/>
          </p:nvSpPr>
          <p:spPr bwMode="auto">
            <a:xfrm>
              <a:off x="4878" y="144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6" name="Line 215"/>
            <p:cNvSpPr>
              <a:spLocks noChangeShapeType="1"/>
            </p:cNvSpPr>
            <p:nvPr/>
          </p:nvSpPr>
          <p:spPr bwMode="auto">
            <a:xfrm>
              <a:off x="4878" y="147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7" name="Line 216"/>
            <p:cNvSpPr>
              <a:spLocks noChangeShapeType="1"/>
            </p:cNvSpPr>
            <p:nvPr/>
          </p:nvSpPr>
          <p:spPr bwMode="auto">
            <a:xfrm>
              <a:off x="4878" y="145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8" name="Line 217"/>
            <p:cNvSpPr>
              <a:spLocks noChangeShapeType="1"/>
            </p:cNvSpPr>
            <p:nvPr/>
          </p:nvSpPr>
          <p:spPr bwMode="auto">
            <a:xfrm>
              <a:off x="4878" y="1488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99" name="Line 218"/>
            <p:cNvSpPr>
              <a:spLocks noChangeShapeType="1"/>
            </p:cNvSpPr>
            <p:nvPr/>
          </p:nvSpPr>
          <p:spPr bwMode="auto">
            <a:xfrm>
              <a:off x="4878" y="150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0" name="Line 219"/>
            <p:cNvSpPr>
              <a:spLocks noChangeShapeType="1"/>
            </p:cNvSpPr>
            <p:nvPr/>
          </p:nvSpPr>
          <p:spPr bwMode="auto">
            <a:xfrm>
              <a:off x="4878" y="151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1" name="Line 220"/>
            <p:cNvSpPr>
              <a:spLocks noChangeShapeType="1"/>
            </p:cNvSpPr>
            <p:nvPr/>
          </p:nvSpPr>
          <p:spPr bwMode="auto">
            <a:xfrm>
              <a:off x="4878" y="153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2" name="Line 221"/>
            <p:cNvSpPr>
              <a:spLocks noChangeShapeType="1"/>
            </p:cNvSpPr>
            <p:nvPr/>
          </p:nvSpPr>
          <p:spPr bwMode="auto">
            <a:xfrm>
              <a:off x="4875" y="127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3" name="Line 222"/>
            <p:cNvSpPr>
              <a:spLocks noChangeShapeType="1"/>
            </p:cNvSpPr>
            <p:nvPr/>
          </p:nvSpPr>
          <p:spPr bwMode="auto">
            <a:xfrm>
              <a:off x="4875" y="128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4" name="Line 223"/>
            <p:cNvSpPr>
              <a:spLocks noChangeShapeType="1"/>
            </p:cNvSpPr>
            <p:nvPr/>
          </p:nvSpPr>
          <p:spPr bwMode="auto">
            <a:xfrm>
              <a:off x="4875" y="13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5" name="Line 224"/>
            <p:cNvSpPr>
              <a:spLocks noChangeShapeType="1"/>
            </p:cNvSpPr>
            <p:nvPr/>
          </p:nvSpPr>
          <p:spPr bwMode="auto">
            <a:xfrm>
              <a:off x="4875" y="133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6" name="Line 225"/>
            <p:cNvSpPr>
              <a:spLocks noChangeShapeType="1"/>
            </p:cNvSpPr>
            <p:nvPr/>
          </p:nvSpPr>
          <p:spPr bwMode="auto">
            <a:xfrm>
              <a:off x="4875" y="132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7" name="Line 226"/>
            <p:cNvSpPr>
              <a:spLocks noChangeShapeType="1"/>
            </p:cNvSpPr>
            <p:nvPr/>
          </p:nvSpPr>
          <p:spPr bwMode="auto">
            <a:xfrm>
              <a:off x="4875" y="1350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8" name="Line 227"/>
            <p:cNvSpPr>
              <a:spLocks noChangeShapeType="1"/>
            </p:cNvSpPr>
            <p:nvPr/>
          </p:nvSpPr>
          <p:spPr bwMode="auto">
            <a:xfrm>
              <a:off x="4875" y="136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09" name="Line 228"/>
            <p:cNvSpPr>
              <a:spLocks noChangeShapeType="1"/>
            </p:cNvSpPr>
            <p:nvPr/>
          </p:nvSpPr>
          <p:spPr bwMode="auto">
            <a:xfrm>
              <a:off x="4875" y="138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0" name="Line 229"/>
            <p:cNvSpPr>
              <a:spLocks noChangeShapeType="1"/>
            </p:cNvSpPr>
            <p:nvPr/>
          </p:nvSpPr>
          <p:spPr bwMode="auto">
            <a:xfrm>
              <a:off x="4875" y="13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1" name="Line 230"/>
            <p:cNvSpPr>
              <a:spLocks noChangeShapeType="1"/>
            </p:cNvSpPr>
            <p:nvPr/>
          </p:nvSpPr>
          <p:spPr bwMode="auto">
            <a:xfrm>
              <a:off x="4878" y="113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2" name="Line 231"/>
            <p:cNvSpPr>
              <a:spLocks noChangeShapeType="1"/>
            </p:cNvSpPr>
            <p:nvPr/>
          </p:nvSpPr>
          <p:spPr bwMode="auto">
            <a:xfrm>
              <a:off x="4878" y="115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3" name="Line 232"/>
            <p:cNvSpPr>
              <a:spLocks noChangeShapeType="1"/>
            </p:cNvSpPr>
            <p:nvPr/>
          </p:nvSpPr>
          <p:spPr bwMode="auto">
            <a:xfrm>
              <a:off x="4878" y="116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4" name="Line 233"/>
            <p:cNvSpPr>
              <a:spLocks noChangeShapeType="1"/>
            </p:cNvSpPr>
            <p:nvPr/>
          </p:nvSpPr>
          <p:spPr bwMode="auto">
            <a:xfrm>
              <a:off x="4878" y="119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5" name="Line 234"/>
            <p:cNvSpPr>
              <a:spLocks noChangeShapeType="1"/>
            </p:cNvSpPr>
            <p:nvPr/>
          </p:nvSpPr>
          <p:spPr bwMode="auto">
            <a:xfrm>
              <a:off x="4878" y="118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6" name="Line 235"/>
            <p:cNvSpPr>
              <a:spLocks noChangeShapeType="1"/>
            </p:cNvSpPr>
            <p:nvPr/>
          </p:nvSpPr>
          <p:spPr bwMode="auto">
            <a:xfrm>
              <a:off x="4878" y="1214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7" name="Line 236"/>
            <p:cNvSpPr>
              <a:spLocks noChangeShapeType="1"/>
            </p:cNvSpPr>
            <p:nvPr/>
          </p:nvSpPr>
          <p:spPr bwMode="auto">
            <a:xfrm>
              <a:off x="4878" y="122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8" name="Line 237"/>
            <p:cNvSpPr>
              <a:spLocks noChangeShapeType="1"/>
            </p:cNvSpPr>
            <p:nvPr/>
          </p:nvSpPr>
          <p:spPr bwMode="auto">
            <a:xfrm>
              <a:off x="4878" y="124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19" name="Line 238"/>
            <p:cNvSpPr>
              <a:spLocks noChangeShapeType="1"/>
            </p:cNvSpPr>
            <p:nvPr/>
          </p:nvSpPr>
          <p:spPr bwMode="auto">
            <a:xfrm>
              <a:off x="4878" y="125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0" name="Line 239"/>
            <p:cNvSpPr>
              <a:spLocks noChangeShapeType="1"/>
            </p:cNvSpPr>
            <p:nvPr/>
          </p:nvSpPr>
          <p:spPr bwMode="auto">
            <a:xfrm>
              <a:off x="4872" y="999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1" name="Line 240"/>
            <p:cNvSpPr>
              <a:spLocks noChangeShapeType="1"/>
            </p:cNvSpPr>
            <p:nvPr/>
          </p:nvSpPr>
          <p:spPr bwMode="auto">
            <a:xfrm>
              <a:off x="4872" y="101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2" name="Line 241"/>
            <p:cNvSpPr>
              <a:spLocks noChangeShapeType="1"/>
            </p:cNvSpPr>
            <p:nvPr/>
          </p:nvSpPr>
          <p:spPr bwMode="auto">
            <a:xfrm>
              <a:off x="4872" y="103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3" name="Line 242"/>
            <p:cNvSpPr>
              <a:spLocks noChangeShapeType="1"/>
            </p:cNvSpPr>
            <p:nvPr/>
          </p:nvSpPr>
          <p:spPr bwMode="auto">
            <a:xfrm>
              <a:off x="4872" y="106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4" name="Line 243"/>
            <p:cNvSpPr>
              <a:spLocks noChangeShapeType="1"/>
            </p:cNvSpPr>
            <p:nvPr/>
          </p:nvSpPr>
          <p:spPr bwMode="auto">
            <a:xfrm>
              <a:off x="4872" y="104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5" name="Line 244"/>
            <p:cNvSpPr>
              <a:spLocks noChangeShapeType="1"/>
            </p:cNvSpPr>
            <p:nvPr/>
          </p:nvSpPr>
          <p:spPr bwMode="auto">
            <a:xfrm>
              <a:off x="4872" y="1077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6" name="Line 245"/>
            <p:cNvSpPr>
              <a:spLocks noChangeShapeType="1"/>
            </p:cNvSpPr>
            <p:nvPr/>
          </p:nvSpPr>
          <p:spPr bwMode="auto">
            <a:xfrm>
              <a:off x="4872" y="109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7" name="Line 246"/>
            <p:cNvSpPr>
              <a:spLocks noChangeShapeType="1"/>
            </p:cNvSpPr>
            <p:nvPr/>
          </p:nvSpPr>
          <p:spPr bwMode="auto">
            <a:xfrm>
              <a:off x="4872" y="110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8" name="Line 247"/>
            <p:cNvSpPr>
              <a:spLocks noChangeShapeType="1"/>
            </p:cNvSpPr>
            <p:nvPr/>
          </p:nvSpPr>
          <p:spPr bwMode="auto">
            <a:xfrm>
              <a:off x="4872" y="112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29" name="Line 248"/>
            <p:cNvSpPr>
              <a:spLocks noChangeShapeType="1"/>
            </p:cNvSpPr>
            <p:nvPr/>
          </p:nvSpPr>
          <p:spPr bwMode="auto">
            <a:xfrm>
              <a:off x="4875" y="863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30" name="Line 249"/>
            <p:cNvSpPr>
              <a:spLocks noChangeShapeType="1"/>
            </p:cNvSpPr>
            <p:nvPr/>
          </p:nvSpPr>
          <p:spPr bwMode="auto">
            <a:xfrm>
              <a:off x="4875" y="8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31" name="Line 250"/>
            <p:cNvSpPr>
              <a:spLocks noChangeShapeType="1"/>
            </p:cNvSpPr>
            <p:nvPr/>
          </p:nvSpPr>
          <p:spPr bwMode="auto">
            <a:xfrm>
              <a:off x="4875" y="8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32" name="Line 251"/>
            <p:cNvSpPr>
              <a:spLocks noChangeShapeType="1"/>
            </p:cNvSpPr>
            <p:nvPr/>
          </p:nvSpPr>
          <p:spPr bwMode="auto">
            <a:xfrm>
              <a:off x="4875" y="92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33" name="Line 252"/>
            <p:cNvSpPr>
              <a:spLocks noChangeShapeType="1"/>
            </p:cNvSpPr>
            <p:nvPr/>
          </p:nvSpPr>
          <p:spPr bwMode="auto">
            <a:xfrm>
              <a:off x="4875" y="91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34" name="Line 253"/>
            <p:cNvSpPr>
              <a:spLocks noChangeShapeType="1"/>
            </p:cNvSpPr>
            <p:nvPr/>
          </p:nvSpPr>
          <p:spPr bwMode="auto">
            <a:xfrm>
              <a:off x="4875" y="941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35" name="Line 254"/>
            <p:cNvSpPr>
              <a:spLocks noChangeShapeType="1"/>
            </p:cNvSpPr>
            <p:nvPr/>
          </p:nvSpPr>
          <p:spPr bwMode="auto">
            <a:xfrm>
              <a:off x="4875" y="95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36" name="Line 255"/>
            <p:cNvSpPr>
              <a:spLocks noChangeShapeType="1"/>
            </p:cNvSpPr>
            <p:nvPr/>
          </p:nvSpPr>
          <p:spPr bwMode="auto">
            <a:xfrm>
              <a:off x="4875" y="9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37" name="Line 256"/>
            <p:cNvSpPr>
              <a:spLocks noChangeShapeType="1"/>
            </p:cNvSpPr>
            <p:nvPr/>
          </p:nvSpPr>
          <p:spPr bwMode="auto">
            <a:xfrm>
              <a:off x="4875" y="98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93" name="Line 257"/>
          <p:cNvSpPr>
            <a:spLocks noChangeShapeType="1"/>
          </p:cNvSpPr>
          <p:nvPr/>
        </p:nvSpPr>
        <p:spPr bwMode="auto">
          <a:xfrm>
            <a:off x="1439863" y="44767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94" name="Line 258"/>
          <p:cNvSpPr>
            <a:spLocks noChangeShapeType="1"/>
          </p:cNvSpPr>
          <p:nvPr/>
        </p:nvSpPr>
        <p:spPr bwMode="auto">
          <a:xfrm>
            <a:off x="1458913" y="4457700"/>
            <a:ext cx="0" cy="838200"/>
          </a:xfrm>
          <a:prstGeom prst="line">
            <a:avLst/>
          </a:prstGeom>
          <a:noFill/>
          <a:ln w="19050">
            <a:solidFill>
              <a:srgbClr val="66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95" name="Line 259"/>
          <p:cNvSpPr>
            <a:spLocks noChangeShapeType="1"/>
          </p:cNvSpPr>
          <p:nvPr/>
        </p:nvSpPr>
        <p:spPr bwMode="auto">
          <a:xfrm>
            <a:off x="1425575" y="4462463"/>
            <a:ext cx="0" cy="838200"/>
          </a:xfrm>
          <a:prstGeom prst="line">
            <a:avLst/>
          </a:prstGeom>
          <a:noFill/>
          <a:ln w="1905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96" name="Oval 260"/>
          <p:cNvSpPr>
            <a:spLocks noChangeArrowheads="1"/>
          </p:cNvSpPr>
          <p:nvPr/>
        </p:nvSpPr>
        <p:spPr bwMode="auto">
          <a:xfrm>
            <a:off x="3411538" y="4402138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597" name="Oval 261"/>
          <p:cNvSpPr>
            <a:spLocks noChangeArrowheads="1"/>
          </p:cNvSpPr>
          <p:nvPr/>
        </p:nvSpPr>
        <p:spPr bwMode="auto">
          <a:xfrm>
            <a:off x="3287713" y="45831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598" name="Oval 262"/>
          <p:cNvSpPr>
            <a:spLocks noChangeArrowheads="1"/>
          </p:cNvSpPr>
          <p:nvPr/>
        </p:nvSpPr>
        <p:spPr bwMode="auto">
          <a:xfrm>
            <a:off x="3000375" y="4467225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599" name="Oval 263"/>
          <p:cNvSpPr>
            <a:spLocks noChangeArrowheads="1"/>
          </p:cNvSpPr>
          <p:nvPr/>
        </p:nvSpPr>
        <p:spPr bwMode="auto">
          <a:xfrm>
            <a:off x="2868613" y="4619625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0" name="Oval 264"/>
          <p:cNvSpPr>
            <a:spLocks noChangeArrowheads="1"/>
          </p:cNvSpPr>
          <p:nvPr/>
        </p:nvSpPr>
        <p:spPr bwMode="auto">
          <a:xfrm>
            <a:off x="3516313" y="4591050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1" name="Oval 265"/>
          <p:cNvSpPr>
            <a:spLocks noChangeArrowheads="1"/>
          </p:cNvSpPr>
          <p:nvPr/>
        </p:nvSpPr>
        <p:spPr bwMode="auto">
          <a:xfrm>
            <a:off x="3230563" y="47355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2" name="Oval 266"/>
          <p:cNvSpPr>
            <a:spLocks noChangeArrowheads="1"/>
          </p:cNvSpPr>
          <p:nvPr/>
        </p:nvSpPr>
        <p:spPr bwMode="auto">
          <a:xfrm>
            <a:off x="2838450" y="44005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3" name="Oval 267"/>
          <p:cNvSpPr>
            <a:spLocks noChangeArrowheads="1"/>
          </p:cNvSpPr>
          <p:nvPr/>
        </p:nvSpPr>
        <p:spPr bwMode="auto">
          <a:xfrm>
            <a:off x="3067050" y="47053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4" name="Oval 268"/>
          <p:cNvSpPr>
            <a:spLocks noChangeArrowheads="1"/>
          </p:cNvSpPr>
          <p:nvPr/>
        </p:nvSpPr>
        <p:spPr bwMode="auto">
          <a:xfrm>
            <a:off x="3402013" y="46212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pic>
        <p:nvPicPr>
          <p:cNvPr id="14605" name="Picture 269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3243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06" name="Picture 270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4333875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07" name="Picture 271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41719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08" name="Picture 272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4167188"/>
            <a:ext cx="80963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09" name="Picture 273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4176713"/>
            <a:ext cx="85725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0" name="Picture 274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3" y="4171950"/>
            <a:ext cx="8096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1" name="Picture 275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4476750"/>
            <a:ext cx="85725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2" name="Picture 276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4476750"/>
            <a:ext cx="80963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3" name="Picture 277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44005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4" name="Picture 278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3" y="44005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5" name="Picture 279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090988"/>
            <a:ext cx="76200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6" name="Picture 280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38" y="4090988"/>
            <a:ext cx="74612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7" name="Picture 281" descr="mat nuo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4324350"/>
            <a:ext cx="762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18" name="Picture 282" descr="mat nuoc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8" y="4324350"/>
            <a:ext cx="74612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83" name="Group 283"/>
          <p:cNvGrpSpPr>
            <a:grpSpLocks/>
          </p:cNvGrpSpPr>
          <p:nvPr/>
        </p:nvGrpSpPr>
        <p:grpSpPr bwMode="auto">
          <a:xfrm>
            <a:off x="3009900" y="3571875"/>
            <a:ext cx="352425" cy="190500"/>
            <a:chOff x="3084" y="2022"/>
            <a:chExt cx="222" cy="120"/>
          </a:xfrm>
        </p:grpSpPr>
        <p:grpSp>
          <p:nvGrpSpPr>
            <p:cNvPr id="26728" name="Group 284"/>
            <p:cNvGrpSpPr>
              <a:grpSpLocks/>
            </p:cNvGrpSpPr>
            <p:nvPr/>
          </p:nvGrpSpPr>
          <p:grpSpPr bwMode="auto">
            <a:xfrm>
              <a:off x="3084" y="2025"/>
              <a:ext cx="222" cy="117"/>
              <a:chOff x="3084" y="2217"/>
              <a:chExt cx="222" cy="117"/>
            </a:xfrm>
          </p:grpSpPr>
          <p:sp>
            <p:nvSpPr>
              <p:cNvPr id="14621" name="Arc 285">
                <a:extLst>
                  <a:ext uri="{FF2B5EF4-FFF2-40B4-BE49-F238E27FC236}">
                    <a16:creationId xmlns:a16="http://schemas.microsoft.com/office/drawing/2014/main" id="{89BC9F37-4207-CF4F-B6CA-0B6E9F75A90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084" y="2259"/>
                <a:ext cx="222" cy="75"/>
              </a:xfrm>
              <a:custGeom>
                <a:avLst/>
                <a:gdLst>
                  <a:gd name="G0" fmla="+- 21599 0 0"/>
                  <a:gd name="G1" fmla="+- 21600 0 0"/>
                  <a:gd name="G2" fmla="+- 21600 0 0"/>
                  <a:gd name="T0" fmla="*/ 0 w 43199"/>
                  <a:gd name="T1" fmla="*/ 21383 h 22344"/>
                  <a:gd name="T2" fmla="*/ 43186 w 43199"/>
                  <a:gd name="T3" fmla="*/ 22344 h 22344"/>
                  <a:gd name="T4" fmla="*/ 21599 w 43199"/>
                  <a:gd name="T5" fmla="*/ 21600 h 22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9" h="22344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</a:path>
                  <a:path w="43199" h="22344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FF"/>
                  </a:gs>
                  <a:gs pos="50000">
                    <a:schemeClr val="bg1"/>
                  </a:gs>
                  <a:gs pos="100000">
                    <a:srgbClr val="99CCFF"/>
                  </a:gs>
                </a:gsLst>
                <a:lin ang="0" scaled="1"/>
              </a:gradFill>
              <a:ln w="9525">
                <a:solidFill>
                  <a:srgbClr val="3399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26731" name="Arc 286"/>
              <p:cNvSpPr>
                <a:spLocks/>
              </p:cNvSpPr>
              <p:nvPr/>
            </p:nvSpPr>
            <p:spPr bwMode="auto">
              <a:xfrm flipV="1">
                <a:off x="3084" y="2235"/>
                <a:ext cx="222" cy="78"/>
              </a:xfrm>
              <a:custGeom>
                <a:avLst/>
                <a:gdLst>
                  <a:gd name="T0" fmla="*/ 0 w 43199"/>
                  <a:gd name="T1" fmla="*/ 0 h 23233"/>
                  <a:gd name="T2" fmla="*/ 0 w 43199"/>
                  <a:gd name="T3" fmla="*/ 0 h 23233"/>
                  <a:gd name="T4" fmla="*/ 0 w 43199"/>
                  <a:gd name="T5" fmla="*/ 0 h 23233"/>
                  <a:gd name="T6" fmla="*/ 0 60000 65536"/>
                  <a:gd name="T7" fmla="*/ 0 60000 65536"/>
                  <a:gd name="T8" fmla="*/ 0 60000 65536"/>
                  <a:gd name="T9" fmla="*/ 0 w 43199"/>
                  <a:gd name="T10" fmla="*/ 0 h 23233"/>
                  <a:gd name="T11" fmla="*/ 43199 w 43199"/>
                  <a:gd name="T12" fmla="*/ 23233 h 232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9" h="23233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</a:path>
                  <a:path w="43199" h="23233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2" name="Arc 287"/>
              <p:cNvSpPr>
                <a:spLocks/>
              </p:cNvSpPr>
              <p:nvPr/>
            </p:nvSpPr>
            <p:spPr bwMode="auto">
              <a:xfrm flipV="1">
                <a:off x="3104" y="2227"/>
                <a:ext cx="184" cy="67"/>
              </a:xfrm>
              <a:custGeom>
                <a:avLst/>
                <a:gdLst>
                  <a:gd name="T0" fmla="*/ 0 w 43200"/>
                  <a:gd name="T1" fmla="*/ 0 h 23716"/>
                  <a:gd name="T2" fmla="*/ 0 w 43200"/>
                  <a:gd name="T3" fmla="*/ 0 h 23716"/>
                  <a:gd name="T4" fmla="*/ 0 w 43200"/>
                  <a:gd name="T5" fmla="*/ 0 h 23716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3716"/>
                  <a:gd name="T11" fmla="*/ 43200 w 43200"/>
                  <a:gd name="T12" fmla="*/ 23716 h 237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3716" fill="none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</a:path>
                  <a:path w="43200" h="23716" stroke="0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  <a:lnTo>
                      <a:pt x="21600" y="21600"/>
                    </a:lnTo>
                    <a:lnTo>
                      <a:pt x="103" y="237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2F00"/>
                  </a:gs>
                  <a:gs pos="50000">
                    <a:srgbClr val="FF6600"/>
                  </a:gs>
                  <a:gs pos="100000">
                    <a:srgbClr val="762F00"/>
                  </a:gs>
                </a:gsLst>
                <a:lin ang="0" scaled="1"/>
              </a:gra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3" name="Arc 288"/>
              <p:cNvSpPr>
                <a:spLocks/>
              </p:cNvSpPr>
              <p:nvPr/>
            </p:nvSpPr>
            <p:spPr bwMode="auto">
              <a:xfrm flipV="1">
                <a:off x="3105" y="2217"/>
                <a:ext cx="182" cy="60"/>
              </a:xfrm>
              <a:custGeom>
                <a:avLst/>
                <a:gdLst>
                  <a:gd name="T0" fmla="*/ 0 w 42623"/>
                  <a:gd name="T1" fmla="*/ 0 h 21600"/>
                  <a:gd name="T2" fmla="*/ 0 w 42623"/>
                  <a:gd name="T3" fmla="*/ 0 h 21600"/>
                  <a:gd name="T4" fmla="*/ 0 w 4262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2623"/>
                  <a:gd name="T10" fmla="*/ 0 h 21600"/>
                  <a:gd name="T11" fmla="*/ 42623 w 4262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623" h="21600" fill="none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</a:path>
                  <a:path w="42623" h="21600" stroke="0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  <a:lnTo>
                      <a:pt x="21263" y="21600"/>
                    </a:lnTo>
                    <a:lnTo>
                      <a:pt x="0" y="17799"/>
                    </a:lnTo>
                    <a:close/>
                  </a:path>
                </a:pathLst>
              </a:custGeom>
              <a:solidFill>
                <a:srgbClr val="FF6600"/>
              </a:soli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729" name="Arc 289"/>
            <p:cNvSpPr>
              <a:spLocks/>
            </p:cNvSpPr>
            <p:nvPr/>
          </p:nvSpPr>
          <p:spPr bwMode="auto">
            <a:xfrm flipV="1">
              <a:off x="3140" y="2022"/>
              <a:ext cx="35" cy="12"/>
            </a:xfrm>
            <a:custGeom>
              <a:avLst/>
              <a:gdLst>
                <a:gd name="T0" fmla="*/ 0 w 42104"/>
                <a:gd name="T1" fmla="*/ 0 h 21600"/>
                <a:gd name="T2" fmla="*/ 0 w 42104"/>
                <a:gd name="T3" fmla="*/ 0 h 21600"/>
                <a:gd name="T4" fmla="*/ 0 w 42104"/>
                <a:gd name="T5" fmla="*/ 0 h 21600"/>
                <a:gd name="T6" fmla="*/ 0 60000 65536"/>
                <a:gd name="T7" fmla="*/ 0 60000 65536"/>
                <a:gd name="T8" fmla="*/ 0 60000 65536"/>
                <a:gd name="T9" fmla="*/ 0 w 42104"/>
                <a:gd name="T10" fmla="*/ 0 h 21600"/>
                <a:gd name="T11" fmla="*/ 42104 w 4210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104" h="21600" fill="none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</a:path>
                <a:path w="42104" h="21600" stroke="0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  <a:lnTo>
                    <a:pt x="21019" y="21600"/>
                  </a:lnTo>
                  <a:lnTo>
                    <a:pt x="0" y="16622"/>
                  </a:lnTo>
                  <a:close/>
                </a:path>
              </a:pathLst>
            </a:custGeom>
            <a:noFill/>
            <a:ln w="9525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84" name="Group 290"/>
          <p:cNvGrpSpPr>
            <a:grpSpLocks/>
          </p:cNvGrpSpPr>
          <p:nvPr/>
        </p:nvGrpSpPr>
        <p:grpSpPr bwMode="auto">
          <a:xfrm>
            <a:off x="1306513" y="5384800"/>
            <a:ext cx="274637" cy="206375"/>
            <a:chOff x="4224" y="1968"/>
            <a:chExt cx="144" cy="108"/>
          </a:xfrm>
        </p:grpSpPr>
        <p:sp>
          <p:nvSpPr>
            <p:cNvPr id="26726" name="Freeform 291"/>
            <p:cNvSpPr>
              <a:spLocks/>
            </p:cNvSpPr>
            <p:nvPr/>
          </p:nvSpPr>
          <p:spPr bwMode="auto">
            <a:xfrm>
              <a:off x="4224" y="1968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27" name="Freeform 292"/>
            <p:cNvSpPr>
              <a:spLocks/>
            </p:cNvSpPr>
            <p:nvPr/>
          </p:nvSpPr>
          <p:spPr bwMode="auto">
            <a:xfrm rot="7895004">
              <a:off x="4272" y="1980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387" name="Group 293"/>
          <p:cNvGrpSpPr>
            <a:grpSpLocks/>
          </p:cNvGrpSpPr>
          <p:nvPr/>
        </p:nvGrpSpPr>
        <p:grpSpPr bwMode="auto">
          <a:xfrm>
            <a:off x="4633913" y="3181350"/>
            <a:ext cx="1104900" cy="904875"/>
            <a:chOff x="2952" y="1398"/>
            <a:chExt cx="696" cy="570"/>
          </a:xfrm>
        </p:grpSpPr>
        <p:sp>
          <p:nvSpPr>
            <p:cNvPr id="26715" name="Freeform 294"/>
            <p:cNvSpPr>
              <a:spLocks/>
            </p:cNvSpPr>
            <p:nvPr/>
          </p:nvSpPr>
          <p:spPr bwMode="auto">
            <a:xfrm>
              <a:off x="2952" y="1398"/>
              <a:ext cx="610" cy="505"/>
            </a:xfrm>
            <a:custGeom>
              <a:avLst/>
              <a:gdLst>
                <a:gd name="T0" fmla="*/ 229 w 610"/>
                <a:gd name="T1" fmla="*/ 274 h 505"/>
                <a:gd name="T2" fmla="*/ 191 w 610"/>
                <a:gd name="T3" fmla="*/ 267 h 505"/>
                <a:gd name="T4" fmla="*/ 151 w 610"/>
                <a:gd name="T5" fmla="*/ 251 h 505"/>
                <a:gd name="T6" fmla="*/ 105 w 610"/>
                <a:gd name="T7" fmla="*/ 220 h 505"/>
                <a:gd name="T8" fmla="*/ 68 w 610"/>
                <a:gd name="T9" fmla="*/ 226 h 505"/>
                <a:gd name="T10" fmla="*/ 88 w 610"/>
                <a:gd name="T11" fmla="*/ 259 h 505"/>
                <a:gd name="T12" fmla="*/ 123 w 610"/>
                <a:gd name="T13" fmla="*/ 312 h 505"/>
                <a:gd name="T14" fmla="*/ 175 w 610"/>
                <a:gd name="T15" fmla="*/ 343 h 505"/>
                <a:gd name="T16" fmla="*/ 249 w 610"/>
                <a:gd name="T17" fmla="*/ 385 h 505"/>
                <a:gd name="T18" fmla="*/ 305 w 610"/>
                <a:gd name="T19" fmla="*/ 399 h 505"/>
                <a:gd name="T20" fmla="*/ 335 w 610"/>
                <a:gd name="T21" fmla="*/ 411 h 505"/>
                <a:gd name="T22" fmla="*/ 371 w 610"/>
                <a:gd name="T23" fmla="*/ 421 h 505"/>
                <a:gd name="T24" fmla="*/ 398 w 610"/>
                <a:gd name="T25" fmla="*/ 433 h 505"/>
                <a:gd name="T26" fmla="*/ 435 w 610"/>
                <a:gd name="T27" fmla="*/ 459 h 505"/>
                <a:gd name="T28" fmla="*/ 462 w 610"/>
                <a:gd name="T29" fmla="*/ 483 h 505"/>
                <a:gd name="T30" fmla="*/ 494 w 610"/>
                <a:gd name="T31" fmla="*/ 500 h 505"/>
                <a:gd name="T32" fmla="*/ 506 w 610"/>
                <a:gd name="T33" fmla="*/ 490 h 505"/>
                <a:gd name="T34" fmla="*/ 516 w 610"/>
                <a:gd name="T35" fmla="*/ 448 h 505"/>
                <a:gd name="T36" fmla="*/ 550 w 610"/>
                <a:gd name="T37" fmla="*/ 404 h 505"/>
                <a:gd name="T38" fmla="*/ 581 w 610"/>
                <a:gd name="T39" fmla="*/ 354 h 505"/>
                <a:gd name="T40" fmla="*/ 595 w 610"/>
                <a:gd name="T41" fmla="*/ 325 h 505"/>
                <a:gd name="T42" fmla="*/ 573 w 610"/>
                <a:gd name="T43" fmla="*/ 304 h 505"/>
                <a:gd name="T44" fmla="*/ 541 w 610"/>
                <a:gd name="T45" fmla="*/ 291 h 505"/>
                <a:gd name="T46" fmla="*/ 522 w 610"/>
                <a:gd name="T47" fmla="*/ 278 h 505"/>
                <a:gd name="T48" fmla="*/ 477 w 610"/>
                <a:gd name="T49" fmla="*/ 190 h 505"/>
                <a:gd name="T50" fmla="*/ 441 w 610"/>
                <a:gd name="T51" fmla="*/ 125 h 505"/>
                <a:gd name="T52" fmla="*/ 414 w 610"/>
                <a:gd name="T53" fmla="*/ 91 h 505"/>
                <a:gd name="T54" fmla="*/ 394 w 610"/>
                <a:gd name="T55" fmla="*/ 55 h 505"/>
                <a:gd name="T56" fmla="*/ 373 w 610"/>
                <a:gd name="T57" fmla="*/ 39 h 505"/>
                <a:gd name="T58" fmla="*/ 337 w 610"/>
                <a:gd name="T59" fmla="*/ 27 h 505"/>
                <a:gd name="T60" fmla="*/ 300 w 610"/>
                <a:gd name="T61" fmla="*/ 17 h 505"/>
                <a:gd name="T62" fmla="*/ 252 w 610"/>
                <a:gd name="T63" fmla="*/ 16 h 505"/>
                <a:gd name="T64" fmla="*/ 206 w 610"/>
                <a:gd name="T65" fmla="*/ 11 h 505"/>
                <a:gd name="T66" fmla="*/ 189 w 610"/>
                <a:gd name="T67" fmla="*/ 6 h 505"/>
                <a:gd name="T68" fmla="*/ 146 w 610"/>
                <a:gd name="T69" fmla="*/ 3 h 505"/>
                <a:gd name="T70" fmla="*/ 98 w 610"/>
                <a:gd name="T71" fmla="*/ 6 h 505"/>
                <a:gd name="T72" fmla="*/ 54 w 610"/>
                <a:gd name="T73" fmla="*/ 5 h 505"/>
                <a:gd name="T74" fmla="*/ 12 w 610"/>
                <a:gd name="T75" fmla="*/ 0 h 505"/>
                <a:gd name="T76" fmla="*/ 2 w 610"/>
                <a:gd name="T77" fmla="*/ 26 h 505"/>
                <a:gd name="T78" fmla="*/ 24 w 610"/>
                <a:gd name="T79" fmla="*/ 44 h 505"/>
                <a:gd name="T80" fmla="*/ 72 w 610"/>
                <a:gd name="T81" fmla="*/ 54 h 505"/>
                <a:gd name="T82" fmla="*/ 122 w 610"/>
                <a:gd name="T83" fmla="*/ 71 h 505"/>
                <a:gd name="T84" fmla="*/ 159 w 610"/>
                <a:gd name="T85" fmla="*/ 72 h 505"/>
                <a:gd name="T86" fmla="*/ 195 w 610"/>
                <a:gd name="T87" fmla="*/ 101 h 505"/>
                <a:gd name="T88" fmla="*/ 228 w 610"/>
                <a:gd name="T89" fmla="*/ 125 h 505"/>
                <a:gd name="T90" fmla="*/ 248 w 610"/>
                <a:gd name="T91" fmla="*/ 149 h 505"/>
                <a:gd name="T92" fmla="*/ 267 w 610"/>
                <a:gd name="T93" fmla="*/ 175 h 505"/>
                <a:gd name="T94" fmla="*/ 274 w 610"/>
                <a:gd name="T95" fmla="*/ 200 h 505"/>
                <a:gd name="T96" fmla="*/ 275 w 610"/>
                <a:gd name="T97" fmla="*/ 241 h 5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0"/>
                <a:gd name="T148" fmla="*/ 0 h 505"/>
                <a:gd name="T149" fmla="*/ 610 w 610"/>
                <a:gd name="T150" fmla="*/ 505 h 50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0" h="505">
                  <a:moveTo>
                    <a:pt x="249" y="265"/>
                  </a:moveTo>
                  <a:lnTo>
                    <a:pt x="229" y="274"/>
                  </a:lnTo>
                  <a:lnTo>
                    <a:pt x="214" y="274"/>
                  </a:lnTo>
                  <a:lnTo>
                    <a:pt x="191" y="267"/>
                  </a:lnTo>
                  <a:lnTo>
                    <a:pt x="167" y="265"/>
                  </a:lnTo>
                  <a:lnTo>
                    <a:pt x="151" y="251"/>
                  </a:lnTo>
                  <a:lnTo>
                    <a:pt x="128" y="229"/>
                  </a:lnTo>
                  <a:lnTo>
                    <a:pt x="105" y="220"/>
                  </a:lnTo>
                  <a:lnTo>
                    <a:pt x="82" y="219"/>
                  </a:lnTo>
                  <a:lnTo>
                    <a:pt x="68" y="226"/>
                  </a:lnTo>
                  <a:lnTo>
                    <a:pt x="77" y="239"/>
                  </a:lnTo>
                  <a:lnTo>
                    <a:pt x="88" y="259"/>
                  </a:lnTo>
                  <a:lnTo>
                    <a:pt x="108" y="288"/>
                  </a:lnTo>
                  <a:lnTo>
                    <a:pt x="123" y="312"/>
                  </a:lnTo>
                  <a:lnTo>
                    <a:pt x="152" y="328"/>
                  </a:lnTo>
                  <a:lnTo>
                    <a:pt x="175" y="343"/>
                  </a:lnTo>
                  <a:lnTo>
                    <a:pt x="192" y="353"/>
                  </a:lnTo>
                  <a:lnTo>
                    <a:pt x="249" y="385"/>
                  </a:lnTo>
                  <a:lnTo>
                    <a:pt x="276" y="391"/>
                  </a:lnTo>
                  <a:lnTo>
                    <a:pt x="305" y="399"/>
                  </a:lnTo>
                  <a:lnTo>
                    <a:pt x="320" y="403"/>
                  </a:lnTo>
                  <a:lnTo>
                    <a:pt x="335" y="411"/>
                  </a:lnTo>
                  <a:lnTo>
                    <a:pt x="356" y="416"/>
                  </a:lnTo>
                  <a:lnTo>
                    <a:pt x="371" y="421"/>
                  </a:lnTo>
                  <a:lnTo>
                    <a:pt x="386" y="426"/>
                  </a:lnTo>
                  <a:lnTo>
                    <a:pt x="398" y="433"/>
                  </a:lnTo>
                  <a:lnTo>
                    <a:pt x="416" y="442"/>
                  </a:lnTo>
                  <a:lnTo>
                    <a:pt x="435" y="459"/>
                  </a:lnTo>
                  <a:lnTo>
                    <a:pt x="450" y="471"/>
                  </a:lnTo>
                  <a:lnTo>
                    <a:pt x="462" y="483"/>
                  </a:lnTo>
                  <a:lnTo>
                    <a:pt x="477" y="492"/>
                  </a:lnTo>
                  <a:lnTo>
                    <a:pt x="494" y="500"/>
                  </a:lnTo>
                  <a:lnTo>
                    <a:pt x="504" y="505"/>
                  </a:lnTo>
                  <a:lnTo>
                    <a:pt x="506" y="490"/>
                  </a:lnTo>
                  <a:lnTo>
                    <a:pt x="509" y="475"/>
                  </a:lnTo>
                  <a:lnTo>
                    <a:pt x="516" y="448"/>
                  </a:lnTo>
                  <a:lnTo>
                    <a:pt x="539" y="421"/>
                  </a:lnTo>
                  <a:lnTo>
                    <a:pt x="550" y="404"/>
                  </a:lnTo>
                  <a:lnTo>
                    <a:pt x="571" y="373"/>
                  </a:lnTo>
                  <a:lnTo>
                    <a:pt x="581" y="354"/>
                  </a:lnTo>
                  <a:lnTo>
                    <a:pt x="592" y="338"/>
                  </a:lnTo>
                  <a:lnTo>
                    <a:pt x="595" y="325"/>
                  </a:lnTo>
                  <a:lnTo>
                    <a:pt x="610" y="322"/>
                  </a:lnTo>
                  <a:lnTo>
                    <a:pt x="573" y="304"/>
                  </a:lnTo>
                  <a:lnTo>
                    <a:pt x="561" y="297"/>
                  </a:lnTo>
                  <a:lnTo>
                    <a:pt x="541" y="291"/>
                  </a:lnTo>
                  <a:lnTo>
                    <a:pt x="530" y="285"/>
                  </a:lnTo>
                  <a:lnTo>
                    <a:pt x="522" y="278"/>
                  </a:lnTo>
                  <a:lnTo>
                    <a:pt x="512" y="256"/>
                  </a:lnTo>
                  <a:lnTo>
                    <a:pt x="477" y="190"/>
                  </a:lnTo>
                  <a:lnTo>
                    <a:pt x="460" y="154"/>
                  </a:lnTo>
                  <a:lnTo>
                    <a:pt x="441" y="125"/>
                  </a:lnTo>
                  <a:lnTo>
                    <a:pt x="427" y="110"/>
                  </a:lnTo>
                  <a:lnTo>
                    <a:pt x="414" y="91"/>
                  </a:lnTo>
                  <a:lnTo>
                    <a:pt x="404" y="74"/>
                  </a:lnTo>
                  <a:lnTo>
                    <a:pt x="394" y="55"/>
                  </a:lnTo>
                  <a:lnTo>
                    <a:pt x="385" y="44"/>
                  </a:lnTo>
                  <a:lnTo>
                    <a:pt x="373" y="39"/>
                  </a:lnTo>
                  <a:lnTo>
                    <a:pt x="350" y="35"/>
                  </a:lnTo>
                  <a:lnTo>
                    <a:pt x="337" y="27"/>
                  </a:lnTo>
                  <a:lnTo>
                    <a:pt x="321" y="17"/>
                  </a:lnTo>
                  <a:lnTo>
                    <a:pt x="300" y="17"/>
                  </a:lnTo>
                  <a:lnTo>
                    <a:pt x="273" y="21"/>
                  </a:lnTo>
                  <a:lnTo>
                    <a:pt x="252" y="16"/>
                  </a:lnTo>
                  <a:lnTo>
                    <a:pt x="228" y="24"/>
                  </a:lnTo>
                  <a:lnTo>
                    <a:pt x="206" y="11"/>
                  </a:lnTo>
                  <a:lnTo>
                    <a:pt x="194" y="8"/>
                  </a:lnTo>
                  <a:lnTo>
                    <a:pt x="189" y="6"/>
                  </a:lnTo>
                  <a:lnTo>
                    <a:pt x="171" y="3"/>
                  </a:lnTo>
                  <a:lnTo>
                    <a:pt x="146" y="3"/>
                  </a:lnTo>
                  <a:lnTo>
                    <a:pt x="117" y="3"/>
                  </a:lnTo>
                  <a:lnTo>
                    <a:pt x="98" y="6"/>
                  </a:lnTo>
                  <a:lnTo>
                    <a:pt x="75" y="5"/>
                  </a:lnTo>
                  <a:lnTo>
                    <a:pt x="54" y="5"/>
                  </a:lnTo>
                  <a:lnTo>
                    <a:pt x="33" y="2"/>
                  </a:lnTo>
                  <a:lnTo>
                    <a:pt x="12" y="0"/>
                  </a:lnTo>
                  <a:lnTo>
                    <a:pt x="0" y="9"/>
                  </a:lnTo>
                  <a:lnTo>
                    <a:pt x="2" y="26"/>
                  </a:lnTo>
                  <a:lnTo>
                    <a:pt x="9" y="35"/>
                  </a:lnTo>
                  <a:lnTo>
                    <a:pt x="24" y="44"/>
                  </a:lnTo>
                  <a:lnTo>
                    <a:pt x="44" y="51"/>
                  </a:lnTo>
                  <a:lnTo>
                    <a:pt x="72" y="54"/>
                  </a:lnTo>
                  <a:lnTo>
                    <a:pt x="101" y="65"/>
                  </a:lnTo>
                  <a:lnTo>
                    <a:pt x="122" y="71"/>
                  </a:lnTo>
                  <a:lnTo>
                    <a:pt x="140" y="71"/>
                  </a:lnTo>
                  <a:lnTo>
                    <a:pt x="159" y="72"/>
                  </a:lnTo>
                  <a:lnTo>
                    <a:pt x="177" y="87"/>
                  </a:lnTo>
                  <a:lnTo>
                    <a:pt x="195" y="101"/>
                  </a:lnTo>
                  <a:lnTo>
                    <a:pt x="209" y="113"/>
                  </a:lnTo>
                  <a:lnTo>
                    <a:pt x="228" y="125"/>
                  </a:lnTo>
                  <a:lnTo>
                    <a:pt x="236" y="132"/>
                  </a:lnTo>
                  <a:lnTo>
                    <a:pt x="248" y="149"/>
                  </a:lnTo>
                  <a:lnTo>
                    <a:pt x="259" y="158"/>
                  </a:lnTo>
                  <a:lnTo>
                    <a:pt x="267" y="175"/>
                  </a:lnTo>
                  <a:lnTo>
                    <a:pt x="274" y="188"/>
                  </a:lnTo>
                  <a:lnTo>
                    <a:pt x="274" y="200"/>
                  </a:lnTo>
                  <a:lnTo>
                    <a:pt x="277" y="218"/>
                  </a:lnTo>
                  <a:lnTo>
                    <a:pt x="275" y="241"/>
                  </a:lnTo>
                  <a:lnTo>
                    <a:pt x="249" y="265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16" name="Freeform 295"/>
            <p:cNvSpPr>
              <a:spLocks/>
            </p:cNvSpPr>
            <p:nvPr/>
          </p:nvSpPr>
          <p:spPr bwMode="auto">
            <a:xfrm>
              <a:off x="3140" y="1402"/>
              <a:ext cx="106" cy="58"/>
            </a:xfrm>
            <a:custGeom>
              <a:avLst/>
              <a:gdLst>
                <a:gd name="T0" fmla="*/ 0 w 106"/>
                <a:gd name="T1" fmla="*/ 0 h 58"/>
                <a:gd name="T2" fmla="*/ 53 w 106"/>
                <a:gd name="T3" fmla="*/ 28 h 58"/>
                <a:gd name="T4" fmla="*/ 106 w 106"/>
                <a:gd name="T5" fmla="*/ 58 h 58"/>
                <a:gd name="T6" fmla="*/ 0 60000 65536"/>
                <a:gd name="T7" fmla="*/ 0 60000 65536"/>
                <a:gd name="T8" fmla="*/ 0 60000 65536"/>
                <a:gd name="T9" fmla="*/ 0 w 106"/>
                <a:gd name="T10" fmla="*/ 0 h 58"/>
                <a:gd name="T11" fmla="*/ 106 w 106"/>
                <a:gd name="T12" fmla="*/ 58 h 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58">
                  <a:moveTo>
                    <a:pt x="0" y="0"/>
                  </a:moveTo>
                  <a:lnTo>
                    <a:pt x="53" y="28"/>
                  </a:lnTo>
                  <a:lnTo>
                    <a:pt x="106" y="5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7" name="Freeform 296"/>
            <p:cNvSpPr>
              <a:spLocks/>
            </p:cNvSpPr>
            <p:nvPr/>
          </p:nvSpPr>
          <p:spPr bwMode="auto">
            <a:xfrm rot="-1242821">
              <a:off x="3037" y="1616"/>
              <a:ext cx="15" cy="48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8" name="Freeform 297"/>
            <p:cNvSpPr>
              <a:spLocks/>
            </p:cNvSpPr>
            <p:nvPr/>
          </p:nvSpPr>
          <p:spPr bwMode="auto">
            <a:xfrm rot="-1448732">
              <a:off x="3112" y="1454"/>
              <a:ext cx="6" cy="17"/>
            </a:xfrm>
            <a:custGeom>
              <a:avLst/>
              <a:gdLst>
                <a:gd name="T0" fmla="*/ 6 w 6"/>
                <a:gd name="T1" fmla="*/ 0 h 17"/>
                <a:gd name="T2" fmla="*/ 2 w 6"/>
                <a:gd name="T3" fmla="*/ 9 h 17"/>
                <a:gd name="T4" fmla="*/ 0 w 6"/>
                <a:gd name="T5" fmla="*/ 17 h 17"/>
                <a:gd name="T6" fmla="*/ 0 60000 65536"/>
                <a:gd name="T7" fmla="*/ 0 60000 65536"/>
                <a:gd name="T8" fmla="*/ 0 60000 65536"/>
                <a:gd name="T9" fmla="*/ 0 w 6"/>
                <a:gd name="T10" fmla="*/ 0 h 17"/>
                <a:gd name="T11" fmla="*/ 6 w 6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7">
                  <a:moveTo>
                    <a:pt x="6" y="0"/>
                  </a:moveTo>
                  <a:lnTo>
                    <a:pt x="2" y="9"/>
                  </a:lnTo>
                  <a:lnTo>
                    <a:pt x="0" y="1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9" name="Freeform 298"/>
            <p:cNvSpPr>
              <a:spLocks/>
            </p:cNvSpPr>
            <p:nvPr/>
          </p:nvSpPr>
          <p:spPr bwMode="auto">
            <a:xfrm rot="-996419">
              <a:off x="3023" y="1438"/>
              <a:ext cx="3" cy="14"/>
            </a:xfrm>
            <a:custGeom>
              <a:avLst/>
              <a:gdLst>
                <a:gd name="T0" fmla="*/ 3 w 3"/>
                <a:gd name="T1" fmla="*/ 0 h 14"/>
                <a:gd name="T2" fmla="*/ 0 w 3"/>
                <a:gd name="T3" fmla="*/ 7 h 14"/>
                <a:gd name="T4" fmla="*/ 0 w 3"/>
                <a:gd name="T5" fmla="*/ 14 h 14"/>
                <a:gd name="T6" fmla="*/ 0 60000 65536"/>
                <a:gd name="T7" fmla="*/ 0 60000 65536"/>
                <a:gd name="T8" fmla="*/ 0 60000 65536"/>
                <a:gd name="T9" fmla="*/ 0 w 3"/>
                <a:gd name="T10" fmla="*/ 0 h 14"/>
                <a:gd name="T11" fmla="*/ 3 w 3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14">
                  <a:moveTo>
                    <a:pt x="3" y="0"/>
                  </a:moveTo>
                  <a:lnTo>
                    <a:pt x="0" y="7"/>
                  </a:lnTo>
                  <a:lnTo>
                    <a:pt x="0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720" name="Group 299"/>
            <p:cNvGrpSpPr>
              <a:grpSpLocks/>
            </p:cNvGrpSpPr>
            <p:nvPr/>
          </p:nvGrpSpPr>
          <p:grpSpPr bwMode="auto">
            <a:xfrm rot="-9224892">
              <a:off x="3406" y="1698"/>
              <a:ext cx="242" cy="270"/>
              <a:chOff x="2457" y="2549"/>
              <a:chExt cx="557" cy="547"/>
            </a:xfrm>
          </p:grpSpPr>
          <p:sp>
            <p:nvSpPr>
              <p:cNvPr id="26724" name="Freeform 300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25" name="Oval 301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26721" name="Freeform 302"/>
            <p:cNvSpPr>
              <a:spLocks/>
            </p:cNvSpPr>
            <p:nvPr/>
          </p:nvSpPr>
          <p:spPr bwMode="auto">
            <a:xfrm rot="-5887819">
              <a:off x="3109" y="1667"/>
              <a:ext cx="13" cy="9"/>
            </a:xfrm>
            <a:custGeom>
              <a:avLst/>
              <a:gdLst>
                <a:gd name="T0" fmla="*/ 0 w 55"/>
                <a:gd name="T1" fmla="*/ 0 h 33"/>
                <a:gd name="T2" fmla="*/ 0 w 55"/>
                <a:gd name="T3" fmla="*/ 0 h 33"/>
                <a:gd name="T4" fmla="*/ 0 w 55"/>
                <a:gd name="T5" fmla="*/ 0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22" name="Freeform 303"/>
            <p:cNvSpPr>
              <a:spLocks/>
            </p:cNvSpPr>
            <p:nvPr/>
          </p:nvSpPr>
          <p:spPr bwMode="auto">
            <a:xfrm rot="-487818">
              <a:off x="3226" y="1413"/>
              <a:ext cx="47" cy="29"/>
            </a:xfrm>
            <a:custGeom>
              <a:avLst/>
              <a:gdLst>
                <a:gd name="T0" fmla="*/ 0 w 53"/>
                <a:gd name="T1" fmla="*/ 0 h 34"/>
                <a:gd name="T2" fmla="*/ 4 w 53"/>
                <a:gd name="T3" fmla="*/ 3 h 34"/>
                <a:gd name="T4" fmla="*/ 9 w 53"/>
                <a:gd name="T5" fmla="*/ 3 h 34"/>
                <a:gd name="T6" fmla="*/ 0 60000 65536"/>
                <a:gd name="T7" fmla="*/ 0 60000 65536"/>
                <a:gd name="T8" fmla="*/ 0 60000 65536"/>
                <a:gd name="T9" fmla="*/ 0 w 53"/>
                <a:gd name="T10" fmla="*/ 0 h 34"/>
                <a:gd name="T11" fmla="*/ 53 w 53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23" name="Freeform 304"/>
            <p:cNvSpPr>
              <a:spLocks/>
            </p:cNvSpPr>
            <p:nvPr/>
          </p:nvSpPr>
          <p:spPr bwMode="auto">
            <a:xfrm>
              <a:off x="2956" y="1405"/>
              <a:ext cx="40" cy="7"/>
            </a:xfrm>
            <a:custGeom>
              <a:avLst/>
              <a:gdLst>
                <a:gd name="T0" fmla="*/ 0 w 40"/>
                <a:gd name="T1" fmla="*/ 4 h 7"/>
                <a:gd name="T2" fmla="*/ 16 w 40"/>
                <a:gd name="T3" fmla="*/ 6 h 7"/>
                <a:gd name="T4" fmla="*/ 25 w 40"/>
                <a:gd name="T5" fmla="*/ 7 h 7"/>
                <a:gd name="T6" fmla="*/ 33 w 40"/>
                <a:gd name="T7" fmla="*/ 5 h 7"/>
                <a:gd name="T8" fmla="*/ 40 w 4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"/>
                <a:gd name="T17" fmla="*/ 40 w 4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">
                  <a:moveTo>
                    <a:pt x="0" y="4"/>
                  </a:moveTo>
                  <a:lnTo>
                    <a:pt x="16" y="6"/>
                  </a:lnTo>
                  <a:lnTo>
                    <a:pt x="25" y="7"/>
                  </a:lnTo>
                  <a:lnTo>
                    <a:pt x="33" y="5"/>
                  </a:lnTo>
                  <a:lnTo>
                    <a:pt x="4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86" name="Freeform 305"/>
          <p:cNvSpPr>
            <a:spLocks/>
          </p:cNvSpPr>
          <p:nvPr/>
        </p:nvSpPr>
        <p:spPr bwMode="auto">
          <a:xfrm>
            <a:off x="4524375" y="3810000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87" name="Freeform 306"/>
          <p:cNvSpPr>
            <a:spLocks/>
          </p:cNvSpPr>
          <p:nvPr/>
        </p:nvSpPr>
        <p:spPr bwMode="auto">
          <a:xfrm>
            <a:off x="4724400" y="3733800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" name="Text Box 307"/>
          <p:cNvSpPr txBox="1">
            <a:spLocks noChangeArrowheads="1"/>
          </p:cNvSpPr>
          <p:nvPr/>
        </p:nvSpPr>
        <p:spPr bwMode="auto">
          <a:xfrm>
            <a:off x="1771650" y="3565525"/>
            <a:ext cx="742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CC0000"/>
                </a:solidFill>
              </a:rPr>
              <a:t>32 </a:t>
            </a:r>
            <a:r>
              <a:rPr lang="en-US" altLang="en-US" sz="1600" b="1" baseline="30000">
                <a:solidFill>
                  <a:srgbClr val="CC0000"/>
                </a:solidFill>
              </a:rPr>
              <a:t>0</a:t>
            </a:r>
            <a:r>
              <a:rPr lang="en-US" altLang="en-US" sz="1600" b="1">
                <a:solidFill>
                  <a:srgbClr val="CC0000"/>
                </a:solidFill>
              </a:rPr>
              <a:t>F</a:t>
            </a:r>
          </a:p>
        </p:txBody>
      </p:sp>
      <p:sp>
        <p:nvSpPr>
          <p:cNvPr id="14644" name="Text Box 308"/>
          <p:cNvSpPr txBox="1">
            <a:spLocks noChangeArrowheads="1"/>
          </p:cNvSpPr>
          <p:nvPr/>
        </p:nvSpPr>
        <p:spPr bwMode="auto">
          <a:xfrm>
            <a:off x="1752600" y="1524000"/>
            <a:ext cx="723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CC0000"/>
                </a:solidFill>
              </a:rPr>
              <a:t>212 </a:t>
            </a:r>
            <a:r>
              <a:rPr lang="en-US" altLang="en-US" sz="1600" b="1" baseline="30000">
                <a:solidFill>
                  <a:srgbClr val="CC0000"/>
                </a:solidFill>
              </a:rPr>
              <a:t>0</a:t>
            </a:r>
            <a:r>
              <a:rPr lang="en-US" altLang="en-US" sz="1600" b="1">
                <a:solidFill>
                  <a:srgbClr val="CC0000"/>
                </a:solidFill>
              </a:rPr>
              <a:t>F</a:t>
            </a:r>
          </a:p>
        </p:txBody>
      </p:sp>
      <p:grpSp>
        <p:nvGrpSpPr>
          <p:cNvPr id="14389" name="Group 309"/>
          <p:cNvGrpSpPr>
            <a:grpSpLocks/>
          </p:cNvGrpSpPr>
          <p:nvPr/>
        </p:nvGrpSpPr>
        <p:grpSpPr bwMode="auto">
          <a:xfrm>
            <a:off x="1447800" y="1766888"/>
            <a:ext cx="381000" cy="1905000"/>
            <a:chOff x="4464" y="1632"/>
            <a:chExt cx="192" cy="1680"/>
          </a:xfrm>
        </p:grpSpPr>
        <p:sp>
          <p:nvSpPr>
            <p:cNvPr id="26696" name="Line 310"/>
            <p:cNvSpPr>
              <a:spLocks noChangeShapeType="1"/>
            </p:cNvSpPr>
            <p:nvPr/>
          </p:nvSpPr>
          <p:spPr bwMode="auto">
            <a:xfrm rot="5400000">
              <a:off x="4536" y="1560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97" name="Line 311"/>
            <p:cNvSpPr>
              <a:spLocks noChangeShapeType="1"/>
            </p:cNvSpPr>
            <p:nvPr/>
          </p:nvSpPr>
          <p:spPr bwMode="auto">
            <a:xfrm rot="5400000">
              <a:off x="4524" y="1702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98" name="Line 312"/>
            <p:cNvSpPr>
              <a:spLocks noChangeShapeType="1"/>
            </p:cNvSpPr>
            <p:nvPr/>
          </p:nvSpPr>
          <p:spPr bwMode="auto">
            <a:xfrm rot="5400000">
              <a:off x="4524" y="1793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99" name="Line 313"/>
            <p:cNvSpPr>
              <a:spLocks noChangeShapeType="1"/>
            </p:cNvSpPr>
            <p:nvPr/>
          </p:nvSpPr>
          <p:spPr bwMode="auto">
            <a:xfrm rot="5400000">
              <a:off x="4554" y="1854"/>
              <a:ext cx="0" cy="1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0" name="Line 314"/>
            <p:cNvSpPr>
              <a:spLocks noChangeShapeType="1"/>
            </p:cNvSpPr>
            <p:nvPr/>
          </p:nvSpPr>
          <p:spPr bwMode="auto">
            <a:xfrm rot="5400000">
              <a:off x="4524" y="1975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1" name="Line 315"/>
            <p:cNvSpPr>
              <a:spLocks noChangeShapeType="1"/>
            </p:cNvSpPr>
            <p:nvPr/>
          </p:nvSpPr>
          <p:spPr bwMode="auto">
            <a:xfrm rot="5400000">
              <a:off x="4524" y="206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2" name="Line 316"/>
            <p:cNvSpPr>
              <a:spLocks noChangeShapeType="1"/>
            </p:cNvSpPr>
            <p:nvPr/>
          </p:nvSpPr>
          <p:spPr bwMode="auto">
            <a:xfrm rot="5400000">
              <a:off x="4524" y="2158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3" name="Line 317"/>
            <p:cNvSpPr>
              <a:spLocks noChangeShapeType="1"/>
            </p:cNvSpPr>
            <p:nvPr/>
          </p:nvSpPr>
          <p:spPr bwMode="auto">
            <a:xfrm rot="5400000">
              <a:off x="4524" y="2249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4" name="Line 318"/>
            <p:cNvSpPr>
              <a:spLocks noChangeShapeType="1"/>
            </p:cNvSpPr>
            <p:nvPr/>
          </p:nvSpPr>
          <p:spPr bwMode="auto">
            <a:xfrm rot="5400000">
              <a:off x="4560" y="2304"/>
              <a:ext cx="0" cy="1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5" name="Line 319"/>
            <p:cNvSpPr>
              <a:spLocks noChangeShapeType="1"/>
            </p:cNvSpPr>
            <p:nvPr/>
          </p:nvSpPr>
          <p:spPr bwMode="auto">
            <a:xfrm rot="5400000">
              <a:off x="4524" y="2431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6" name="Line 320"/>
            <p:cNvSpPr>
              <a:spLocks noChangeShapeType="1"/>
            </p:cNvSpPr>
            <p:nvPr/>
          </p:nvSpPr>
          <p:spPr bwMode="auto">
            <a:xfrm rot="5400000">
              <a:off x="4524" y="2522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7" name="Line 321"/>
            <p:cNvSpPr>
              <a:spLocks noChangeShapeType="1"/>
            </p:cNvSpPr>
            <p:nvPr/>
          </p:nvSpPr>
          <p:spPr bwMode="auto">
            <a:xfrm rot="5400000">
              <a:off x="4524" y="2614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8" name="Line 322"/>
            <p:cNvSpPr>
              <a:spLocks noChangeShapeType="1"/>
            </p:cNvSpPr>
            <p:nvPr/>
          </p:nvSpPr>
          <p:spPr bwMode="auto">
            <a:xfrm rot="5400000">
              <a:off x="4524" y="2705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09" name="Line 323"/>
            <p:cNvSpPr>
              <a:spLocks noChangeShapeType="1"/>
            </p:cNvSpPr>
            <p:nvPr/>
          </p:nvSpPr>
          <p:spPr bwMode="auto">
            <a:xfrm rot="5400000">
              <a:off x="4554" y="2766"/>
              <a:ext cx="0" cy="1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0" name="Line 324"/>
            <p:cNvSpPr>
              <a:spLocks noChangeShapeType="1"/>
            </p:cNvSpPr>
            <p:nvPr/>
          </p:nvSpPr>
          <p:spPr bwMode="auto">
            <a:xfrm rot="5400000">
              <a:off x="4524" y="2887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1" name="Line 325"/>
            <p:cNvSpPr>
              <a:spLocks noChangeShapeType="1"/>
            </p:cNvSpPr>
            <p:nvPr/>
          </p:nvSpPr>
          <p:spPr bwMode="auto">
            <a:xfrm rot="5400000">
              <a:off x="4524" y="2978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2" name="Line 326"/>
            <p:cNvSpPr>
              <a:spLocks noChangeShapeType="1"/>
            </p:cNvSpPr>
            <p:nvPr/>
          </p:nvSpPr>
          <p:spPr bwMode="auto">
            <a:xfrm rot="5400000">
              <a:off x="4524" y="3070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3" name="Line 327"/>
            <p:cNvSpPr>
              <a:spLocks noChangeShapeType="1"/>
            </p:cNvSpPr>
            <p:nvPr/>
          </p:nvSpPr>
          <p:spPr bwMode="auto">
            <a:xfrm rot="5400000">
              <a:off x="4524" y="3161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14" name="Line 328"/>
            <p:cNvSpPr>
              <a:spLocks noChangeShapeType="1"/>
            </p:cNvSpPr>
            <p:nvPr/>
          </p:nvSpPr>
          <p:spPr bwMode="auto">
            <a:xfrm rot="5400000">
              <a:off x="4536" y="3240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390" name="Group 329"/>
          <p:cNvGrpSpPr>
            <a:grpSpLocks/>
          </p:cNvGrpSpPr>
          <p:nvPr/>
        </p:nvGrpSpPr>
        <p:grpSpPr bwMode="auto">
          <a:xfrm>
            <a:off x="5524500" y="2895600"/>
            <a:ext cx="3600450" cy="2703513"/>
            <a:chOff x="2457" y="1296"/>
            <a:chExt cx="4069" cy="3089"/>
          </a:xfrm>
        </p:grpSpPr>
        <p:pic>
          <p:nvPicPr>
            <p:cNvPr id="26694" name="Picture 330" descr="fahrenheit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1296"/>
              <a:ext cx="1595" cy="2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95" name="Text Box 331"/>
            <p:cNvSpPr txBox="1">
              <a:spLocks noChangeArrowheads="1"/>
            </p:cNvSpPr>
            <p:nvPr/>
          </p:nvSpPr>
          <p:spPr bwMode="auto">
            <a:xfrm>
              <a:off x="2457" y="3445"/>
              <a:ext cx="4069" cy="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1pPr>
              <a:lvl2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5pPr>
              <a:lvl6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6pPr>
              <a:lvl7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7pPr>
              <a:lvl8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8pPr>
              <a:lvl9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ctr"/>
              <a:r>
                <a:rPr lang="en-US" altLang="en-US">
                  <a:latin typeface="VietSpell"/>
                </a:rPr>
                <a:t> </a:t>
              </a:r>
              <a:r>
                <a:rPr lang="en-US" altLang="en-US" b="1">
                  <a:solidFill>
                    <a:srgbClr val="009900"/>
                  </a:solidFill>
                  <a:latin typeface="VietSpell"/>
                </a:rPr>
                <a:t>Gabriel Daniel Fahrenheit</a:t>
              </a:r>
            </a:p>
            <a:p>
              <a:pPr algn="ctr"/>
              <a:r>
                <a:rPr lang="en-US" altLang="en-US" b="1">
                  <a:solidFill>
                    <a:srgbClr val="009900"/>
                  </a:solidFill>
                  <a:latin typeface="VietSpell"/>
                </a:rPr>
                <a:t>(1686-1736)</a:t>
              </a:r>
            </a:p>
          </p:txBody>
        </p:sp>
      </p:grpSp>
      <p:sp>
        <p:nvSpPr>
          <p:cNvPr id="26692" name="Text Box 332"/>
          <p:cNvSpPr txBox="1">
            <a:spLocks noChangeArrowheads="1"/>
          </p:cNvSpPr>
          <p:nvPr/>
        </p:nvSpPr>
        <p:spPr bwMode="auto">
          <a:xfrm>
            <a:off x="3128963" y="971550"/>
            <a:ext cx="5176837" cy="5847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</a:rPr>
              <a:t>Thang </a:t>
            </a:r>
            <a:r>
              <a:rPr lang="en-US" altLang="en-US" sz="3200" b="1" dirty="0" err="1">
                <a:solidFill>
                  <a:srgbClr val="FF0000"/>
                </a:solidFill>
              </a:rPr>
              <a:t>nhiệt</a:t>
            </a:r>
            <a:r>
              <a:rPr lang="en-US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</a:rPr>
              <a:t>độ</a:t>
            </a:r>
            <a:r>
              <a:rPr lang="en-US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</a:rPr>
              <a:t>Frenhai</a:t>
            </a:r>
            <a:endParaRPr lang="en-US" altLang="en-US" sz="3200" b="1" dirty="0">
              <a:solidFill>
                <a:srgbClr val="FF0000"/>
              </a:solidFill>
            </a:endParaRPr>
          </a:p>
        </p:txBody>
      </p:sp>
      <p:sp>
        <p:nvSpPr>
          <p:cNvPr id="14669" name="Text Box 333"/>
          <p:cNvSpPr txBox="1">
            <a:spLocks noChangeArrowheads="1"/>
          </p:cNvSpPr>
          <p:nvPr/>
        </p:nvSpPr>
        <p:spPr bwMode="auto">
          <a:xfrm>
            <a:off x="2286000" y="1760538"/>
            <a:ext cx="6934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 dirty="0"/>
              <a:t>*</a:t>
            </a:r>
            <a:r>
              <a:rPr lang="en-US" altLang="en-US" b="1" i="1" dirty="0" err="1"/>
              <a:t>Trong</a:t>
            </a:r>
            <a:r>
              <a:rPr lang="en-US" altLang="en-US" b="1" i="1" dirty="0"/>
              <a:t> thang </a:t>
            </a:r>
            <a:r>
              <a:rPr lang="en-US" altLang="en-US" b="1" i="1" dirty="0" err="1"/>
              <a:t>nhiệt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độ</a:t>
            </a:r>
            <a:r>
              <a:rPr lang="en-US" altLang="en-US" b="1" i="1" dirty="0"/>
              <a:t>  </a:t>
            </a:r>
            <a:r>
              <a:rPr lang="en-US" altLang="en-US" b="1" i="1" dirty="0" err="1"/>
              <a:t>Frenhai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nhiệt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độ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nước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đá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đang</a:t>
            </a:r>
            <a:r>
              <a:rPr lang="en-US" altLang="en-US" b="1" i="1" dirty="0"/>
              <a:t> tan </a:t>
            </a:r>
            <a:r>
              <a:rPr lang="en-US" altLang="en-US" b="1" i="1" dirty="0" err="1"/>
              <a:t>là</a:t>
            </a:r>
            <a:r>
              <a:rPr lang="en-US" altLang="en-US" b="1" i="1" dirty="0"/>
              <a:t> </a:t>
            </a:r>
            <a:r>
              <a:rPr lang="en-US" altLang="en-US" b="1" i="1" dirty="0">
                <a:solidFill>
                  <a:srgbClr val="FF3300"/>
                </a:solidFill>
              </a:rPr>
              <a:t>32</a:t>
            </a:r>
            <a:r>
              <a:rPr lang="en-US" altLang="en-US" b="1" i="1" baseline="30000" dirty="0">
                <a:solidFill>
                  <a:srgbClr val="FF3300"/>
                </a:solidFill>
              </a:rPr>
              <a:t>o</a:t>
            </a:r>
            <a:r>
              <a:rPr lang="en-US" altLang="en-US" b="1" i="1" dirty="0">
                <a:solidFill>
                  <a:srgbClr val="FF3300"/>
                </a:solidFill>
              </a:rPr>
              <a:t>F</a:t>
            </a:r>
            <a:r>
              <a:rPr lang="en-US" altLang="en-US" b="1" i="1" dirty="0"/>
              <a:t>. </a:t>
            </a:r>
            <a:r>
              <a:rPr lang="en-US" altLang="en-US" b="1" i="1" dirty="0" err="1"/>
              <a:t>Nhiệt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độ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của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hơi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nước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đang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sôi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là</a:t>
            </a:r>
            <a:r>
              <a:rPr lang="en-US" altLang="en-US" b="1" i="1" dirty="0"/>
              <a:t> </a:t>
            </a:r>
            <a:r>
              <a:rPr lang="en-US" altLang="en-US" b="1" i="1" dirty="0">
                <a:solidFill>
                  <a:srgbClr val="FF3300"/>
                </a:solidFill>
              </a:rPr>
              <a:t>212</a:t>
            </a:r>
            <a:r>
              <a:rPr lang="en-US" altLang="en-US" b="1" i="1" baseline="30000" dirty="0">
                <a:solidFill>
                  <a:srgbClr val="FF3300"/>
                </a:solidFill>
              </a:rPr>
              <a:t>o</a:t>
            </a:r>
            <a:r>
              <a:rPr lang="en-US" altLang="en-US" b="1" i="1" dirty="0">
                <a:solidFill>
                  <a:srgbClr val="FF3300"/>
                </a:solidFill>
              </a:rPr>
              <a:t>F.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7" dur="20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9" dur="20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xit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29" dur="2000" fill="hold"/>
                                        <p:tgtEl>
                                          <p:spTgt spid="145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3" dur="2000" fill="hold"/>
                                        <p:tgtEl>
                                          <p:spTgt spid="145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7" dur="2000" fill="hold"/>
                                        <p:tgtEl>
                                          <p:spTgt spid="146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1" dur="2000" fill="hold"/>
                                        <p:tgtEl>
                                          <p:spTgt spid="146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5" dur="2000" fill="hold"/>
                                        <p:tgtEl>
                                          <p:spTgt spid="14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9" dur="2000" fill="hold"/>
                                        <p:tgtEl>
                                          <p:spTgt spid="14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65" dur="2000" fill="hold"/>
                                        <p:tgtEl>
                                          <p:spTgt spid="145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3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3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2" dur="2000" fill="hold"/>
                                        <p:tgtEl>
                                          <p:spTgt spid="146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6" dur="2000" fill="hold"/>
                                        <p:tgtEl>
                                          <p:spTgt spid="146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8300"/>
                            </p:stCondLst>
                            <p:childTnLst>
                              <p:par>
                                <p:cTn id="9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93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3000"/>
                                        <p:tgtEl>
                                          <p:spTgt spid="14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23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2300"/>
                            </p:stCondLst>
                            <p:childTnLst>
                              <p:par>
                                <p:cTn id="1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500"/>
                                        <p:tgtEl>
                                          <p:spTgt spid="1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25300"/>
                            </p:stCondLst>
                            <p:childTnLst>
                              <p:par>
                                <p:cTn id="1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99 0.00035 -0.09398 0.0 -0.11736 C -0.00035 -0.14074 -0.00052 -0.13333 -0.00208 -0.14097 C -0.00365 -0.14861 -0.00452 -0.1581 -0.0099 -0.16389 C -0.01528 -0.16968 -0.00573 -0.16852 -0.03438 -0.17639 C -0.06302 -0.18426 -0.1224 -0.19769 -0.18177 -0.21111 " pathEditMode="relative" ptsTypes="aaaaaA">
                                      <p:cBhvr>
                                        <p:cTn id="134" dur="2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99 0.00035 -0.09398 0.0 -0.11736 C -0.00035 -0.14074 -0.00052 -0.13333 -0.00208 -0.14097 C -0.00365 -0.14861 -0.00452 -0.1581 -0.0099 -0.16389 C -0.01528 -0.16968 -0.00573 -0.16852 -0.03438 -0.17639 C -0.06302 -0.18426 -0.1224 -0.19769 -0.18177 -0.21111 " pathEditMode="relative" ptsTypes="aaaaaA">
                                      <p:cBhvr>
                                        <p:cTn id="136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99 0.00035 -0.09398 0.0 -0.11736 C -0.00035 -0.14074 -0.00052 -0.13333 -0.00208 -0.14097 C -0.00365 -0.14861 -0.00452 -0.1581 -0.0099 -0.16389 C -0.01528 -0.16968 -0.00573 -0.16852 -0.03438 -0.17639 C -0.06302 -0.18426 -0.1224 -0.19769 -0.18177 -0.21111 " pathEditMode="relative" ptsTypes="aaaaaA">
                                      <p:cBhvr>
                                        <p:cTn id="138" dur="2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21157 L -0.18212 -0.01157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21158 L -0.18212 -0.01158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21158 L -0.18212 -0.01158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3000"/>
                                        <p:tgtEl>
                                          <p:spTgt spid="14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3000"/>
                                        <p:tgtEl>
                                          <p:spTgt spid="14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01343 C -0.18194 -0.07593 -0.18177 -0.13843 -0.18212 -0.16968 C -0.18246 -0.20093 -0.18125 -0.19329 -0.1842 -0.20162 C -0.18715 -0.20996 -0.19305 -0.21621 -0.19982 -0.21968 C -0.20659 -0.22315 -0.21684 -0.22616 -0.22482 -0.22315 C -0.23281 -0.22014 -0.23489 -0.22107 -0.24774 -0.20232 C -0.26059 -0.18357 -0.28246 -0.17061 -0.30243 -0.11065 C -0.32239 -0.0507 -0.34496 0.05324 -0.36753 0.1574 " pathEditMode="relative" rAng="0" ptsTypes="aaaaaaaA">
                                      <p:cBhvr>
                                        <p:cTn id="15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2106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01342 C -0.18195 -0.07592 -0.18177 -0.13842 -0.18212 -0.16967 C -0.18247 -0.20092 -0.18125 -0.19328 -0.1842 -0.20162 C -0.18716 -0.20995 -0.19306 -0.2162 -0.19983 -0.21967 C -0.2066 -0.22314 -0.21684 -0.22615 -0.22483 -0.22314 C -0.23281 -0.22014 -0.2349 -0.22106 -0.24775 -0.20231 C -0.26059 -0.18356 -0.28247 -0.1706 -0.30243 -0.11064 C -0.3224 -0.05069 -0.34497 0.05324 -0.36754 0.15741 " pathEditMode="relative" rAng="0" ptsTypes="aaaaaaaA">
                                      <p:cBhvr>
                                        <p:cTn id="160" dur="2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2106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01158 C -0.18195 -0.07408 -0.18177 -0.13658 -0.18212 -0.16783 C -0.18247 -0.19908 -0.18125 -0.19144 -0.1842 -0.19977 C -0.18715 -0.2081 -0.19306 -0.21435 -0.19983 -0.21783 C -0.2066 -0.2213 -0.21684 -0.22431 -0.22483 -0.2213 C -0.23281 -0.21829 -0.2349 -0.21921 -0.24774 -0.20046 C -0.26059 -0.18171 -0.28247 -0.16875 -0.30243 -0.1088 C -0.3224 -0.04884 -0.34497 0.05509 -0.36754 0.15926 " pathEditMode="relative" rAng="0" ptsTypes="aaaaaaaA">
                                      <p:cBhvr>
                                        <p:cTn id="162" dur="2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6" y="-2106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3000"/>
                                        <p:tgtEl>
                                          <p:spTgt spid="1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3000"/>
                                        <p:tgtEl>
                                          <p:spTgt spid="14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1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997 0.15671 C -0.37605 0.13704 -0.38212 0.11736 -0.39705 0.11505 C -0.41198 0.11273 -0.44549 0.12963 -0.46007 0.14282 C -0.47466 0.15602 -0.47987 0.17546 -0.48507 0.19491 " pathEditMode="relative" rAng="0" ptsTypes="aaaA">
                                      <p:cBhvr>
                                        <p:cTn id="185" dur="1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4" y="-301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323 0.19907 C -0.3493 0.17939 -0.35538 0.15972 -0.37031 0.1574 C -0.38524 0.15509 -0.41875 0.17199 -0.43333 0.18518 C -0.44791 0.19838 -0.45312 0.21782 -0.45833 0.23726 " pathEditMode="relative" rAng="0" ptsTypes="aaaA">
                                      <p:cBhvr>
                                        <p:cTn id="18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4" y="-301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136 0.15579 C -0.37743 0.13611 -0.38351 0.11644 -0.39844 0.11412 C -0.41337 0.11181 -0.44688 0.12871 -0.46146 0.1419 C -0.47604 0.1551 -0.48125 0.17454 -0.48646 0.19398 " pathEditMode="relative" rAng="0" ptsTypes="aaaA">
                                      <p:cBhvr>
                                        <p:cTn id="189" dur="1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64" y="-301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9" dur="500"/>
                                        <p:tgtEl>
                                          <p:spTgt spid="1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46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4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900" decel="100000" fill="hold"/>
                                        <p:tgtEl>
                                          <p:spTgt spid="14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85" grpId="0" animBg="1"/>
      <p:bldP spid="14485" grpId="1" animBg="1"/>
      <p:bldP spid="14485" grpId="2" animBg="1"/>
      <p:bldP spid="14485" grpId="3" animBg="1"/>
      <p:bldP spid="14486" grpId="0" animBg="1"/>
      <p:bldP spid="14486" grpId="1" animBg="1"/>
      <p:bldP spid="14593" grpId="0" animBg="1"/>
      <p:bldP spid="14593" grpId="1" animBg="1"/>
      <p:bldP spid="14593" grpId="2" animBg="1"/>
      <p:bldP spid="14593" grpId="3" animBg="1"/>
      <p:bldP spid="14594" grpId="0" animBg="1"/>
      <p:bldP spid="14594" grpId="1" animBg="1"/>
      <p:bldP spid="14595" grpId="0" animBg="1"/>
      <p:bldP spid="14595" grpId="1" animBg="1"/>
      <p:bldP spid="14596" grpId="0" animBg="1"/>
      <p:bldP spid="14596" grpId="1" animBg="1"/>
      <p:bldP spid="14597" grpId="0" animBg="1"/>
      <p:bldP spid="14597" grpId="1" animBg="1"/>
      <p:bldP spid="14598" grpId="0" animBg="1"/>
      <p:bldP spid="14598" grpId="1" animBg="1"/>
      <p:bldP spid="14599" grpId="0" animBg="1"/>
      <p:bldP spid="14599" grpId="1" animBg="1"/>
      <p:bldP spid="14600" grpId="0" animBg="1"/>
      <p:bldP spid="14600" grpId="1" animBg="1"/>
      <p:bldP spid="14601" grpId="0" animBg="1"/>
      <p:bldP spid="14601" grpId="1" animBg="1"/>
      <p:bldP spid="14602" grpId="0" animBg="1"/>
      <p:bldP spid="14602" grpId="1" animBg="1"/>
      <p:bldP spid="14603" grpId="0" animBg="1"/>
      <p:bldP spid="14603" grpId="1" animBg="1"/>
      <p:bldP spid="14604" grpId="0" animBg="1"/>
      <p:bldP spid="14604" grpId="1" animBg="1"/>
      <p:bldP spid="14643" grpId="0"/>
      <p:bldP spid="14644" grpId="0"/>
      <p:bldP spid="1466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3672&quot;&gt;&lt;/object&gt;&lt;object type=&quot;2&quot; unique_id=&quot;13673&quot;&gt;&lt;object type=&quot;3&quot; unique_id=&quot;13674&quot;&gt;&lt;property id=&quot;20148&quot; value=&quot;5&quot;/&gt;&lt;property id=&quot;20300&quot; value=&quot;Slide 1 - &amp;quot;Kiểm tra bài cũ&amp;quot;&quot;/&gt;&lt;property id=&quot;20307&quot; value=&quot;259&quot;/&gt;&lt;/object&gt;&lt;object type=&quot;3&quot; unique_id=&quot;13675&quot;&gt;&lt;property id=&quot;20148&quot; value=&quot;5&quot;/&gt;&lt;property id=&quot;20300&quot; value=&quot;Slide 2 - &amp;quot;Kiểm tra bài cũ&amp;quot;&quot;/&gt;&lt;property id=&quot;20307&quot; value=&quot;261&quot;/&gt;&lt;/object&gt;&lt;object type=&quot;3&quot; unique_id=&quot;13676&quot;&gt;&lt;property id=&quot;20148&quot; value=&quot;5&quot;/&gt;&lt;property id=&quot;20300&quot; value=&quot;Slide 3&quot;/&gt;&lt;property id=&quot;20307&quot; value=&quot;290&quot;/&gt;&lt;/object&gt;&lt;object type=&quot;3&quot; unique_id=&quot;13677&quot;&gt;&lt;property id=&quot;20148&quot; value=&quot;5&quot;/&gt;&lt;property id=&quot;20300&quot; value=&quot;Slide 4&quot;/&gt;&lt;property id=&quot;20307&quot; value=&quot;257&quot;/&gt;&lt;/object&gt;&lt;object type=&quot;3&quot; unique_id=&quot;13678&quot;&gt;&lt;property id=&quot;20148&quot; value=&quot;5&quot;/&gt;&lt;property id=&quot;20300&quot; value=&quot;Slide 6&quot;/&gt;&lt;property id=&quot;20307&quot; value=&quot;264&quot;/&gt;&lt;/object&gt;&lt;object type=&quot;3&quot; unique_id=&quot;13679&quot;&gt;&lt;property id=&quot;20148&quot; value=&quot;5&quot;/&gt;&lt;property id=&quot;20300&quot; value=&quot;Slide 7&quot;/&gt;&lt;property id=&quot;20307&quot; value=&quot;268&quot;/&gt;&lt;/object&gt;&lt;object type=&quot;3&quot; unique_id=&quot;13680&quot;&gt;&lt;property id=&quot;20148&quot; value=&quot;5&quot;/&gt;&lt;property id=&quot;20300&quot; value=&quot;Slide 8&quot;/&gt;&lt;property id=&quot;20307&quot; value=&quot;287&quot;/&gt;&lt;/object&gt;&lt;object type=&quot;3&quot; unique_id=&quot;13681&quot;&gt;&lt;property id=&quot;20148&quot; value=&quot;5&quot;/&gt;&lt;property id=&quot;20300&quot; value=&quot;Slide 9 - &amp;quot;Bảng kết luận&amp;quot;&quot;/&gt;&lt;property id=&quot;20307&quot; value=&quot;273&quot;/&gt;&lt;/object&gt;&lt;object type=&quot;3&quot; unique_id=&quot;13682&quot;&gt;&lt;property id=&quot;20148&quot; value=&quot;5&quot;/&gt;&lt;property id=&quot;20300&quot; value=&quot;Slide 10&quot;/&gt;&lt;property id=&quot;20307&quot; value=&quot;266&quot;/&gt;&lt;/object&gt;&lt;object type=&quot;3&quot; unique_id=&quot;13683&quot;&gt;&lt;property id=&quot;20148&quot; value=&quot;5&quot;/&gt;&lt;property id=&quot;20300&quot; value=&quot;Slide 11 - &amp;quot;C4. Cấu tạo của nhiệt kế y tế có đặc điểm gì? Cấu tạo như vậy có tác dụng gì?&amp;quot;&quot;/&gt;&lt;property id=&quot;20307&quot; value=&quot;279&quot;/&gt;&lt;/object&gt;&lt;object type=&quot;3&quot; unique_id=&quot;13687&quot;&gt;&lt;property id=&quot;20148&quot; value=&quot;5&quot;/&gt;&lt;property id=&quot;20300&quot; value=&quot;Slide 15&quot;/&gt;&lt;property id=&quot;20307&quot; value=&quot;291&quot;/&gt;&lt;/object&gt;&lt;object type=&quot;3&quot; unique_id=&quot;13688&quot;&gt;&lt;property id=&quot;20148&quot; value=&quot;5&quot;/&gt;&lt;property id=&quot;20300&quot; value=&quot;Slide 16&quot;/&gt;&lt;property id=&quot;20307&quot; value=&quot;292&quot;/&gt;&lt;/object&gt;&lt;object type=&quot;3&quot; unique_id=&quot;13689&quot;&gt;&lt;property id=&quot;20148&quot; value=&quot;5&quot;/&gt;&lt;property id=&quot;20300&quot; value=&quot;Slide 17&quot;/&gt;&lt;property id=&quot;20307&quot; value=&quot;293&quot;/&gt;&lt;/object&gt;&lt;object type=&quot;3&quot; unique_id=&quot;13690&quot;&gt;&lt;property id=&quot;20148&quot; value=&quot;5&quot;/&gt;&lt;property id=&quot;20300&quot; value=&quot;Slide 18&quot;/&gt;&lt;property id=&quot;20307&quot; value=&quot;294&quot;/&gt;&lt;/object&gt;&lt;object type=&quot;3&quot; unique_id=&quot;13691&quot;&gt;&lt;property id=&quot;20148&quot; value=&quot;5&quot;/&gt;&lt;property id=&quot;20300&quot; value=&quot;Slide 19&quot;/&gt;&lt;property id=&quot;20307&quot; value=&quot;295&quot;/&gt;&lt;/object&gt;&lt;object type=&quot;3&quot; unique_id=&quot;13692&quot;&gt;&lt;property id=&quot;20148&quot; value=&quot;5&quot;/&gt;&lt;property id=&quot;20300&quot; value=&quot;Slide 20&quot;/&gt;&lt;property id=&quot;20307&quot; value=&quot;296&quot;/&gt;&lt;/object&gt;&lt;object type=&quot;3&quot; unique_id=&quot;13693&quot;&gt;&lt;property id=&quot;20148&quot; value=&quot;5&quot;/&gt;&lt;property id=&quot;20300&quot; value=&quot;Slide 21&quot;/&gt;&lt;property id=&quot;20307&quot; value=&quot;283&quot;/&gt;&lt;/object&gt;&lt;object type=&quot;3&quot; unique_id=&quot;13694&quot;&gt;&lt;property id=&quot;20148&quot; value=&quot;5&quot;/&gt;&lt;property id=&quot;20300&quot; value=&quot;Slide 22 - &amp;quot;HƯỚNG DẪN VỀ NHÀ&amp;quot;&quot;/&gt;&lt;property id=&quot;20307&quot; value=&quot;284&quot;/&gt;&lt;/object&gt;&lt;object type=&quot;3&quot; unique_id=&quot;13879&quot;&gt;&lt;property id=&quot;20148&quot; value=&quot;5&quot;/&gt;&lt;property id=&quot;20300&quot; value=&quot;Slide 12&quot;/&gt;&lt;property id=&quot;20307&quot; value=&quot;297&quot;/&gt;&lt;/object&gt;&lt;object type=&quot;3&quot; unique_id=&quot;13881&quot;&gt;&lt;property id=&quot;20148&quot; value=&quot;5&quot;/&gt;&lt;property id=&quot;20300&quot; value=&quot;Slide 13&quot;/&gt;&lt;property id=&quot;20307&quot; value=&quot;299&quot;/&gt;&lt;/object&gt;&lt;object type=&quot;3&quot; unique_id=&quot;14144&quot;&gt;&lt;property id=&quot;20148&quot; value=&quot;5&quot;/&gt;&lt;property id=&quot;20300&quot; value=&quot;Slide 5&quot;/&gt;&lt;property id=&quot;20307&quot; value=&quot;300&quot;/&gt;&lt;/object&gt;&lt;object type=&quot;3&quot; unique_id=&quot;14145&quot;&gt;&lt;property id=&quot;20148&quot; value=&quot;5&quot;/&gt;&lt;property id=&quot;20300&quot; value=&quot;Slide 14&quot;/&gt;&lt;property id=&quot;20307&quot; value=&quot;30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1399</Words>
  <Application>Microsoft Office PowerPoint</Application>
  <PresentationFormat>On-screen Show (4:3)</PresentationFormat>
  <Paragraphs>223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Lucida Handwriting</vt:lpstr>
      <vt:lpstr>Segoe Print</vt:lpstr>
      <vt:lpstr>Segoe Script</vt:lpstr>
      <vt:lpstr>Times New Roman</vt:lpstr>
      <vt:lpstr>VietSpell</vt:lpstr>
      <vt:lpstr>VNI-Times</vt:lpstr>
      <vt:lpstr>Blank</vt:lpstr>
      <vt:lpstr>PowerPoint Presentation</vt:lpstr>
      <vt:lpstr>PowerPoint Presentation</vt:lpstr>
      <vt:lpstr>PowerPoint Presentation</vt:lpstr>
      <vt:lpstr>I. NHIỆT ĐỘ VÀ ĐỘ NÓNG LẠNH</vt:lpstr>
      <vt:lpstr>I. NHIỆT ĐỘ VÀ ĐỘ NÓNG LẠNH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Cấu tạo của nhiệt kế y tế thuỷ ngân có đặc điểm gì? Cấu tạo như vậy có tác dụng gì?</vt:lpstr>
      <vt:lpstr>3. CÁCH ĐO NHIỆT ĐỘ BẰNG NHIỆT KẾ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thuvienhoclieu.com</dc:title>
  <dc:creator/>
  <cp:keywords>thuvienhoclieu.com</cp:keywords>
  <dc:description>thuvienhoclieu.com</dc:description>
  <cp:lastModifiedBy/>
  <cp:revision>1</cp:revision>
  <dcterms:created xsi:type="dcterms:W3CDTF">2021-08-18T01:21:51Z</dcterms:created>
  <dcterms:modified xsi:type="dcterms:W3CDTF">2021-10-21T09:50:19Z</dcterms:modified>
</cp:coreProperties>
</file>