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6.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7.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8.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9.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10.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11.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12.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13.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4.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30" r:id="rId2"/>
    <p:sldMasterId id="2147483736" r:id="rId3"/>
    <p:sldMasterId id="2147483742" r:id="rId4"/>
    <p:sldMasterId id="2147483763" r:id="rId5"/>
    <p:sldMasterId id="2147483773" r:id="rId6"/>
    <p:sldMasterId id="2147483885" r:id="rId7"/>
    <p:sldMasterId id="2147484025" r:id="rId8"/>
    <p:sldMasterId id="2147484037" r:id="rId9"/>
    <p:sldMasterId id="2147484059" r:id="rId10"/>
    <p:sldMasterId id="2147484065" r:id="rId11"/>
    <p:sldMasterId id="2147484071" r:id="rId12"/>
    <p:sldMasterId id="2147484081" r:id="rId13"/>
    <p:sldMasterId id="2147484143" r:id="rId14"/>
    <p:sldMasterId id="2147484161" r:id="rId15"/>
  </p:sldMasterIdLst>
  <p:notesMasterIdLst>
    <p:notesMasterId r:id="rId76"/>
  </p:notesMasterIdLst>
  <p:sldIdLst>
    <p:sldId id="1358" r:id="rId16"/>
    <p:sldId id="1359" r:id="rId17"/>
    <p:sldId id="1271" r:id="rId18"/>
    <p:sldId id="1272" r:id="rId19"/>
    <p:sldId id="1273" r:id="rId20"/>
    <p:sldId id="1276" r:id="rId21"/>
    <p:sldId id="1275" r:id="rId22"/>
    <p:sldId id="1274" r:id="rId23"/>
    <p:sldId id="1183" r:id="rId24"/>
    <p:sldId id="1329" r:id="rId25"/>
    <p:sldId id="1330" r:id="rId26"/>
    <p:sldId id="1360" r:id="rId27"/>
    <p:sldId id="1333" r:id="rId28"/>
    <p:sldId id="1334" r:id="rId29"/>
    <p:sldId id="1337" r:id="rId30"/>
    <p:sldId id="1336" r:id="rId31"/>
    <p:sldId id="1340" r:id="rId32"/>
    <p:sldId id="1339" r:id="rId33"/>
    <p:sldId id="1361" r:id="rId34"/>
    <p:sldId id="1185" r:id="rId35"/>
    <p:sldId id="1295" r:id="rId36"/>
    <p:sldId id="1294" r:id="rId37"/>
    <p:sldId id="1342" r:id="rId38"/>
    <p:sldId id="1296" r:id="rId39"/>
    <p:sldId id="1341" r:id="rId40"/>
    <p:sldId id="1300" r:id="rId41"/>
    <p:sldId id="1299" r:id="rId42"/>
    <p:sldId id="1301" r:id="rId43"/>
    <p:sldId id="1302" r:id="rId44"/>
    <p:sldId id="1343" r:id="rId45"/>
    <p:sldId id="1344" r:id="rId46"/>
    <p:sldId id="1345" r:id="rId47"/>
    <p:sldId id="1264" r:id="rId48"/>
    <p:sldId id="1346" r:id="rId49"/>
    <p:sldId id="1347" r:id="rId50"/>
    <p:sldId id="1310" r:id="rId51"/>
    <p:sldId id="1312" r:id="rId52"/>
    <p:sldId id="1313" r:id="rId53"/>
    <p:sldId id="1349" r:id="rId54"/>
    <p:sldId id="1362" r:id="rId55"/>
    <p:sldId id="1363" r:id="rId56"/>
    <p:sldId id="1364" r:id="rId57"/>
    <p:sldId id="1373" r:id="rId58"/>
    <p:sldId id="1365" r:id="rId59"/>
    <p:sldId id="1366" r:id="rId60"/>
    <p:sldId id="1367" r:id="rId61"/>
    <p:sldId id="1368" r:id="rId62"/>
    <p:sldId id="1370" r:id="rId63"/>
    <p:sldId id="1369" r:id="rId64"/>
    <p:sldId id="1371" r:id="rId65"/>
    <p:sldId id="1372" r:id="rId66"/>
    <p:sldId id="1319" r:id="rId67"/>
    <p:sldId id="1354" r:id="rId68"/>
    <p:sldId id="1325" r:id="rId69"/>
    <p:sldId id="1323" r:id="rId70"/>
    <p:sldId id="1324" r:id="rId71"/>
    <p:sldId id="1322" r:id="rId72"/>
    <p:sldId id="1355" r:id="rId73"/>
    <p:sldId id="1356" r:id="rId74"/>
    <p:sldId id="1357"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nh Phuong" initials="HP" lastIdx="5" clrIdx="0">
    <p:extLst>
      <p:ext uri="{19B8F6BF-5375-455C-9EA6-DF929625EA0E}">
        <p15:presenceInfo xmlns:p15="http://schemas.microsoft.com/office/powerpoint/2012/main" userId="Hanh Phuo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CC"/>
    <a:srgbClr val="FFCC99"/>
    <a:srgbClr val="FFE285"/>
    <a:srgbClr val="FFF2CC"/>
    <a:srgbClr val="FFEFBD"/>
    <a:srgbClr val="DFF0F5"/>
    <a:srgbClr val="DBEEF4"/>
    <a:srgbClr val="B6DF89"/>
    <a:srgbClr val="FDEAD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68" autoAdjust="0"/>
    <p:restoredTop sz="93178" autoAdjust="0"/>
  </p:normalViewPr>
  <p:slideViewPr>
    <p:cSldViewPr snapToGrid="0">
      <p:cViewPr varScale="1">
        <p:scale>
          <a:sx n="79" d="100"/>
          <a:sy n="79" d="100"/>
        </p:scale>
        <p:origin x="444" y="102"/>
      </p:cViewPr>
      <p:guideLst>
        <p:guide orient="horz" pos="2160"/>
        <p:guide pos="3840"/>
      </p:guideLst>
    </p:cSldViewPr>
  </p:slideViewPr>
  <p:notesTextViewPr>
    <p:cViewPr>
      <p:scale>
        <a:sx n="1" d="1"/>
        <a:sy n="1" d="1"/>
      </p:scale>
      <p:origin x="0" y="0"/>
    </p:cViewPr>
  </p:notesTextViewPr>
  <p:sorterViewPr>
    <p:cViewPr>
      <p:scale>
        <a:sx n="150" d="100"/>
        <a:sy n="15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1.xml"/><Relationship Id="rId21" Type="http://schemas.openxmlformats.org/officeDocument/2006/relationships/slide" Target="slides/slide6.xml"/><Relationship Id="rId42" Type="http://schemas.openxmlformats.org/officeDocument/2006/relationships/slide" Target="slides/slide27.xml"/><Relationship Id="rId47" Type="http://schemas.openxmlformats.org/officeDocument/2006/relationships/slide" Target="slides/slide32.xml"/><Relationship Id="rId63" Type="http://schemas.openxmlformats.org/officeDocument/2006/relationships/slide" Target="slides/slide48.xml"/><Relationship Id="rId68" Type="http://schemas.openxmlformats.org/officeDocument/2006/relationships/slide" Target="slides/slide53.xml"/><Relationship Id="rId16" Type="http://schemas.openxmlformats.org/officeDocument/2006/relationships/slide" Target="slides/slide1.xml"/><Relationship Id="rId11" Type="http://schemas.openxmlformats.org/officeDocument/2006/relationships/slideMaster" Target="slideMasters/slideMaster11.xml"/><Relationship Id="rId32" Type="http://schemas.openxmlformats.org/officeDocument/2006/relationships/slide" Target="slides/slide17.xml"/><Relationship Id="rId37" Type="http://schemas.openxmlformats.org/officeDocument/2006/relationships/slide" Target="slides/slide22.xml"/><Relationship Id="rId53" Type="http://schemas.openxmlformats.org/officeDocument/2006/relationships/slide" Target="slides/slide38.xml"/><Relationship Id="rId58" Type="http://schemas.openxmlformats.org/officeDocument/2006/relationships/slide" Target="slides/slide43.xml"/><Relationship Id="rId74" Type="http://schemas.openxmlformats.org/officeDocument/2006/relationships/slide" Target="slides/slide59.xml"/><Relationship Id="rId79"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46.xml"/><Relationship Id="rId19" Type="http://schemas.openxmlformats.org/officeDocument/2006/relationships/slide" Target="slides/slide4.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slide" Target="slides/slide41.xml"/><Relationship Id="rId64" Type="http://schemas.openxmlformats.org/officeDocument/2006/relationships/slide" Target="slides/slide49.xml"/><Relationship Id="rId69" Type="http://schemas.openxmlformats.org/officeDocument/2006/relationships/slide" Target="slides/slide54.xml"/><Relationship Id="rId77" Type="http://schemas.openxmlformats.org/officeDocument/2006/relationships/commentAuthors" Target="commentAuthors.xml"/><Relationship Id="rId8" Type="http://schemas.openxmlformats.org/officeDocument/2006/relationships/slideMaster" Target="slideMasters/slideMaster8.xml"/><Relationship Id="rId51" Type="http://schemas.openxmlformats.org/officeDocument/2006/relationships/slide" Target="slides/slide36.xml"/><Relationship Id="rId72" Type="http://schemas.openxmlformats.org/officeDocument/2006/relationships/slide" Target="slides/slide57.xml"/><Relationship Id="rId80"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slide" Target="slides/slide44.xml"/><Relationship Id="rId67" Type="http://schemas.openxmlformats.org/officeDocument/2006/relationships/slide" Target="slides/slide52.xml"/><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slide" Target="slides/slide39.xml"/><Relationship Id="rId62" Type="http://schemas.openxmlformats.org/officeDocument/2006/relationships/slide" Target="slides/slide47.xml"/><Relationship Id="rId70" Type="http://schemas.openxmlformats.org/officeDocument/2006/relationships/slide" Target="slides/slide55.xml"/><Relationship Id="rId75"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slide" Target="slides/slide42.xml"/><Relationship Id="rId10" Type="http://schemas.openxmlformats.org/officeDocument/2006/relationships/slideMaster" Target="slideMasters/slideMaster10.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slide" Target="slides/slide45.xml"/><Relationship Id="rId65" Type="http://schemas.openxmlformats.org/officeDocument/2006/relationships/slide" Target="slides/slide50.xml"/><Relationship Id="rId73" Type="http://schemas.openxmlformats.org/officeDocument/2006/relationships/slide" Target="slides/slide58.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3.xml"/><Relationship Id="rId39" Type="http://schemas.openxmlformats.org/officeDocument/2006/relationships/slide" Target="slides/slide24.xml"/><Relationship Id="rId34" Type="http://schemas.openxmlformats.org/officeDocument/2006/relationships/slide" Target="slides/slide19.xml"/><Relationship Id="rId50" Type="http://schemas.openxmlformats.org/officeDocument/2006/relationships/slide" Target="slides/slide35.xml"/><Relationship Id="rId55" Type="http://schemas.openxmlformats.org/officeDocument/2006/relationships/slide" Target="slides/slide40.xml"/><Relationship Id="rId76"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slide" Target="slides/slide56.xml"/><Relationship Id="rId2" Type="http://schemas.openxmlformats.org/officeDocument/2006/relationships/slideMaster" Target="slideMasters/slideMaster2.xml"/><Relationship Id="rId29" Type="http://schemas.openxmlformats.org/officeDocument/2006/relationships/slide" Target="slides/slide14.xml"/><Relationship Id="rId24" Type="http://schemas.openxmlformats.org/officeDocument/2006/relationships/slide" Target="slides/slide9.xml"/><Relationship Id="rId40" Type="http://schemas.openxmlformats.org/officeDocument/2006/relationships/slide" Target="slides/slide25.xml"/><Relationship Id="rId45" Type="http://schemas.openxmlformats.org/officeDocument/2006/relationships/slide" Target="slides/slide30.xml"/><Relationship Id="rId66"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F49669-61BC-4757-AE2E-41E204147CED}" type="doc">
      <dgm:prSet loTypeId="urn:microsoft.com/office/officeart/2008/layout/VerticalCurvedList" loCatId="list" qsTypeId="urn:microsoft.com/office/officeart/2005/8/quickstyle/simple3" qsCatId="simple" csTypeId="urn:microsoft.com/office/officeart/2005/8/colors/colorful4" csCatId="colorful" phldr="1"/>
      <dgm:spPr/>
      <dgm:t>
        <a:bodyPr/>
        <a:lstStyle/>
        <a:p>
          <a:endParaRPr lang="en-US"/>
        </a:p>
      </dgm:t>
    </dgm:pt>
    <dgm:pt modelId="{B0E8EEE9-C698-4F87-923E-43CE116DC40C}">
      <dgm:prSet phldrT="[Text]" custT="1"/>
      <dgm:spPr/>
      <dgm:t>
        <a:bodyPr/>
        <a:lstStyle/>
        <a:p>
          <a:r>
            <a:rPr lang="en-US" sz="2400" dirty="0">
              <a:solidFill>
                <a:srgbClr val="002060"/>
              </a:solidFill>
              <a:latin typeface="Arial" panose="020B0604020202020204" pitchFamily="34" charset="0"/>
              <a:cs typeface="Arial" panose="020B0604020202020204" pitchFamily="34" charset="0"/>
            </a:rPr>
            <a:t>Từ đầu</a:t>
          </a:r>
          <a:r>
            <a:rPr lang="en-US" sz="2400" dirty="0" smtClean="0">
              <a:solidFill>
                <a:srgbClr val="002060"/>
              </a:solidFill>
              <a:latin typeface="Arial" panose="020B0604020202020204" pitchFamily="34" charset="0"/>
              <a:cs typeface="Arial" panose="020B0604020202020204" pitchFamily="34" charset="0"/>
            </a:rPr>
            <a:t>→ </a:t>
          </a:r>
          <a:r>
            <a:rPr lang="en-US" sz="2400" i="1" dirty="0" smtClean="0">
              <a:solidFill>
                <a:srgbClr val="002060"/>
              </a:solidFill>
              <a:latin typeface="Arial" panose="020B0604020202020204" pitchFamily="34" charset="0"/>
              <a:cs typeface="Arial" panose="020B0604020202020204" pitchFamily="34" charset="0"/>
            </a:rPr>
            <a:t>anh ta kia</a:t>
          </a:r>
          <a:r>
            <a:rPr lang="en-US" sz="2400" dirty="0" smtClean="0">
              <a:solidFill>
                <a:srgbClr val="002060"/>
              </a:solidFill>
              <a:latin typeface="Arial" panose="020B0604020202020204" pitchFamily="34" charset="0"/>
              <a:cs typeface="Arial" panose="020B0604020202020204" pitchFamily="34" charset="0"/>
            </a:rPr>
            <a:t>: </a:t>
          </a:r>
          <a:r>
            <a:rPr lang="en-US" sz="2400" dirty="0">
              <a:solidFill>
                <a:srgbClr val="FF0000"/>
              </a:solidFill>
              <a:latin typeface="Arial" panose="020B0604020202020204" pitchFamily="34" charset="0"/>
              <a:cs typeface="Arial" panose="020B0604020202020204" pitchFamily="34" charset="0"/>
            </a:rPr>
            <a:t>Sự xuất hiện của anh TN qua lời kể của bác lái </a:t>
          </a:r>
          <a:r>
            <a:rPr lang="en-US" sz="2400" dirty="0" smtClean="0">
              <a:solidFill>
                <a:srgbClr val="FF0000"/>
              </a:solidFill>
              <a:latin typeface="Arial" panose="020B0604020202020204" pitchFamily="34" charset="0"/>
              <a:cs typeface="Arial" panose="020B0604020202020204" pitchFamily="34" charset="0"/>
            </a:rPr>
            <a:t>xe.</a:t>
          </a:r>
          <a:endParaRPr lang="en-US" sz="2400" dirty="0">
            <a:solidFill>
              <a:srgbClr val="FF0000"/>
            </a:solidFill>
            <a:latin typeface="Arial" panose="020B0604020202020204" pitchFamily="34" charset="0"/>
            <a:cs typeface="Arial" panose="020B0604020202020204" pitchFamily="34" charset="0"/>
          </a:endParaRPr>
        </a:p>
      </dgm:t>
    </dgm:pt>
    <dgm:pt modelId="{1DC7DAFF-73C6-421B-B650-B07C796444C2}" type="parTrans" cxnId="{F2B1463C-237A-4F0E-AB97-4158DAFD09C1}">
      <dgm:prSet/>
      <dgm:spPr/>
      <dgm:t>
        <a:bodyPr/>
        <a:lstStyle/>
        <a:p>
          <a:endParaRPr lang="en-US" sz="2000">
            <a:solidFill>
              <a:srgbClr val="002060"/>
            </a:solidFill>
            <a:latin typeface="Arial" panose="020B0604020202020204" pitchFamily="34" charset="0"/>
            <a:cs typeface="Arial" panose="020B0604020202020204" pitchFamily="34" charset="0"/>
          </a:endParaRPr>
        </a:p>
      </dgm:t>
    </dgm:pt>
    <dgm:pt modelId="{91F33C35-9BFD-449B-B88D-595E767F8D52}" type="sibTrans" cxnId="{F2B1463C-237A-4F0E-AB97-4158DAFD09C1}">
      <dgm:prSet/>
      <dgm:spPr/>
      <dgm:t>
        <a:bodyPr/>
        <a:lstStyle/>
        <a:p>
          <a:endParaRPr lang="en-US" sz="2000">
            <a:solidFill>
              <a:srgbClr val="002060"/>
            </a:solidFill>
            <a:latin typeface="Arial" panose="020B0604020202020204" pitchFamily="34" charset="0"/>
            <a:cs typeface="Arial" panose="020B0604020202020204" pitchFamily="34" charset="0"/>
          </a:endParaRPr>
        </a:p>
      </dgm:t>
    </dgm:pt>
    <dgm:pt modelId="{E1525FF0-9D05-48C7-972A-30A2EAD9525C}">
      <dgm:prSet phldrT="[Text]" custT="1"/>
      <dgm:spPr/>
      <dgm:t>
        <a:bodyPr/>
        <a:lstStyle/>
        <a:p>
          <a:r>
            <a:rPr lang="en-US" sz="2400" dirty="0">
              <a:solidFill>
                <a:srgbClr val="002060"/>
              </a:solidFill>
              <a:latin typeface="Arial" panose="020B0604020202020204" pitchFamily="34" charset="0"/>
              <a:cs typeface="Arial" panose="020B0604020202020204" pitchFamily="34" charset="0"/>
            </a:rPr>
            <a:t>Tiếp theo→ </a:t>
          </a:r>
          <a:r>
            <a:rPr lang="en-US" sz="2400" i="1" dirty="0">
              <a:solidFill>
                <a:srgbClr val="002060"/>
              </a:solidFill>
              <a:latin typeface="Arial" panose="020B0604020202020204" pitchFamily="34" charset="0"/>
              <a:cs typeface="Arial" panose="020B0604020202020204" pitchFamily="34" charset="0"/>
            </a:rPr>
            <a:t>có vật gì như thế</a:t>
          </a:r>
          <a:r>
            <a:rPr lang="en-US" sz="2400" dirty="0">
              <a:solidFill>
                <a:srgbClr val="002060"/>
              </a:solidFill>
              <a:latin typeface="Arial" panose="020B0604020202020204" pitchFamily="34" charset="0"/>
              <a:cs typeface="Arial" panose="020B0604020202020204" pitchFamily="34" charset="0"/>
            </a:rPr>
            <a:t>: </a:t>
          </a:r>
          <a:r>
            <a:rPr lang="en-US" sz="2400" dirty="0">
              <a:solidFill>
                <a:srgbClr val="FF0000"/>
              </a:solidFill>
              <a:latin typeface="Arial" panose="020B0604020202020204" pitchFamily="34" charset="0"/>
              <a:cs typeface="Arial" panose="020B0604020202020204" pitchFamily="34" charset="0"/>
            </a:rPr>
            <a:t>Cuộc gặp gỡ giữa anh TN với ông họa sĩ, cô kĩ sư và bác lái </a:t>
          </a:r>
          <a:r>
            <a:rPr lang="en-US" sz="2400" dirty="0" smtClean="0">
              <a:solidFill>
                <a:srgbClr val="FF0000"/>
              </a:solidFill>
              <a:latin typeface="Arial" panose="020B0604020202020204" pitchFamily="34" charset="0"/>
              <a:cs typeface="Arial" panose="020B0604020202020204" pitchFamily="34" charset="0"/>
            </a:rPr>
            <a:t>xe</a:t>
          </a:r>
          <a:r>
            <a:rPr lang="en-US" sz="2400" dirty="0" smtClean="0">
              <a:solidFill>
                <a:srgbClr val="002060"/>
              </a:solidFill>
              <a:latin typeface="Arial" panose="020B0604020202020204" pitchFamily="34" charset="0"/>
              <a:cs typeface="Arial" panose="020B0604020202020204" pitchFamily="34" charset="0"/>
            </a:rPr>
            <a:t>.</a:t>
          </a:r>
          <a:endParaRPr lang="en-US" sz="2400" dirty="0">
            <a:solidFill>
              <a:srgbClr val="002060"/>
            </a:solidFill>
            <a:latin typeface="Arial" panose="020B0604020202020204" pitchFamily="34" charset="0"/>
            <a:cs typeface="Arial" panose="020B0604020202020204" pitchFamily="34" charset="0"/>
          </a:endParaRPr>
        </a:p>
      </dgm:t>
    </dgm:pt>
    <dgm:pt modelId="{A474FC3B-74D3-4CD8-BF35-6AECC7F753D5}" type="parTrans" cxnId="{B8007F65-81F1-4D82-A5B7-4D328E41E350}">
      <dgm:prSet/>
      <dgm:spPr/>
      <dgm:t>
        <a:bodyPr/>
        <a:lstStyle/>
        <a:p>
          <a:endParaRPr lang="en-US" sz="2000">
            <a:solidFill>
              <a:srgbClr val="002060"/>
            </a:solidFill>
            <a:latin typeface="Arial" panose="020B0604020202020204" pitchFamily="34" charset="0"/>
            <a:cs typeface="Arial" panose="020B0604020202020204" pitchFamily="34" charset="0"/>
          </a:endParaRPr>
        </a:p>
      </dgm:t>
    </dgm:pt>
    <dgm:pt modelId="{5512D7E5-AC43-4726-8B58-8DE58C0FC1C6}" type="sibTrans" cxnId="{B8007F65-81F1-4D82-A5B7-4D328E41E350}">
      <dgm:prSet/>
      <dgm:spPr/>
      <dgm:t>
        <a:bodyPr/>
        <a:lstStyle/>
        <a:p>
          <a:endParaRPr lang="en-US" sz="2000">
            <a:solidFill>
              <a:srgbClr val="002060"/>
            </a:solidFill>
            <a:latin typeface="Arial" panose="020B0604020202020204" pitchFamily="34" charset="0"/>
            <a:cs typeface="Arial" panose="020B0604020202020204" pitchFamily="34" charset="0"/>
          </a:endParaRPr>
        </a:p>
      </dgm:t>
    </dgm:pt>
    <dgm:pt modelId="{3476D04D-8F9A-47E6-9D62-12E3877610BD}">
      <dgm:prSet phldrT="[Text]" custT="1"/>
      <dgm:spPr/>
      <dgm:t>
        <a:bodyPr/>
        <a:lstStyle/>
        <a:p>
          <a:r>
            <a:rPr lang="en-US" sz="2400" dirty="0">
              <a:solidFill>
                <a:srgbClr val="002060"/>
              </a:solidFill>
              <a:latin typeface="Arial" panose="020B0604020202020204" pitchFamily="34" charset="0"/>
              <a:cs typeface="Arial" panose="020B0604020202020204" pitchFamily="34" charset="0"/>
            </a:rPr>
            <a:t>Còn lại: </a:t>
          </a:r>
          <a:r>
            <a:rPr lang="en-US" sz="2400" dirty="0">
              <a:solidFill>
                <a:srgbClr val="FF0000"/>
              </a:solidFill>
              <a:latin typeface="Arial" panose="020B0604020202020204" pitchFamily="34" charset="0"/>
              <a:cs typeface="Arial" panose="020B0604020202020204" pitchFamily="34" charset="0"/>
            </a:rPr>
            <a:t>Cuộc chia tay đầy xúc </a:t>
          </a:r>
          <a:r>
            <a:rPr lang="en-US" sz="2400" dirty="0" smtClean="0">
              <a:solidFill>
                <a:srgbClr val="FF0000"/>
              </a:solidFill>
              <a:latin typeface="Arial" panose="020B0604020202020204" pitchFamily="34" charset="0"/>
              <a:cs typeface="Arial" panose="020B0604020202020204" pitchFamily="34" charset="0"/>
            </a:rPr>
            <a:t>động giữa ba người</a:t>
          </a:r>
          <a:r>
            <a:rPr lang="en-US" sz="2400" dirty="0" smtClean="0">
              <a:solidFill>
                <a:srgbClr val="002060"/>
              </a:solidFill>
              <a:latin typeface="Arial" panose="020B0604020202020204" pitchFamily="34" charset="0"/>
              <a:cs typeface="Arial" panose="020B0604020202020204" pitchFamily="34" charset="0"/>
            </a:rPr>
            <a:t>.</a:t>
          </a:r>
          <a:endParaRPr lang="en-US" sz="2400" dirty="0">
            <a:solidFill>
              <a:srgbClr val="002060"/>
            </a:solidFill>
            <a:latin typeface="Arial" panose="020B0604020202020204" pitchFamily="34" charset="0"/>
            <a:cs typeface="Arial" panose="020B0604020202020204" pitchFamily="34" charset="0"/>
          </a:endParaRPr>
        </a:p>
      </dgm:t>
    </dgm:pt>
    <dgm:pt modelId="{EBA15D0A-486B-46B3-A12A-0B799DDF93C1}" type="parTrans" cxnId="{67119FF8-6C87-4136-AD37-77B9E0A92E06}">
      <dgm:prSet/>
      <dgm:spPr/>
      <dgm:t>
        <a:bodyPr/>
        <a:lstStyle/>
        <a:p>
          <a:endParaRPr lang="en-US" sz="2000">
            <a:solidFill>
              <a:srgbClr val="002060"/>
            </a:solidFill>
            <a:latin typeface="Arial" panose="020B0604020202020204" pitchFamily="34" charset="0"/>
            <a:cs typeface="Arial" panose="020B0604020202020204" pitchFamily="34" charset="0"/>
          </a:endParaRPr>
        </a:p>
      </dgm:t>
    </dgm:pt>
    <dgm:pt modelId="{2A32C9E7-3ED0-4C8F-9331-FDBD87609654}" type="sibTrans" cxnId="{67119FF8-6C87-4136-AD37-77B9E0A92E06}">
      <dgm:prSet/>
      <dgm:spPr/>
      <dgm:t>
        <a:bodyPr/>
        <a:lstStyle/>
        <a:p>
          <a:endParaRPr lang="en-US" sz="2000">
            <a:solidFill>
              <a:srgbClr val="002060"/>
            </a:solidFill>
            <a:latin typeface="Arial" panose="020B0604020202020204" pitchFamily="34" charset="0"/>
            <a:cs typeface="Arial" panose="020B0604020202020204" pitchFamily="34" charset="0"/>
          </a:endParaRPr>
        </a:p>
      </dgm:t>
    </dgm:pt>
    <dgm:pt modelId="{66CF4C7E-AB04-4434-9B71-97BF87F4137B}" type="pres">
      <dgm:prSet presAssocID="{5BF49669-61BC-4757-AE2E-41E204147CED}" presName="Name0" presStyleCnt="0">
        <dgm:presLayoutVars>
          <dgm:chMax val="7"/>
          <dgm:chPref val="7"/>
          <dgm:dir/>
        </dgm:presLayoutVars>
      </dgm:prSet>
      <dgm:spPr/>
      <dgm:t>
        <a:bodyPr/>
        <a:lstStyle/>
        <a:p>
          <a:endParaRPr lang="en-US"/>
        </a:p>
      </dgm:t>
    </dgm:pt>
    <dgm:pt modelId="{15DD866D-7396-4DA7-8ED4-5DCC423648E3}" type="pres">
      <dgm:prSet presAssocID="{5BF49669-61BC-4757-AE2E-41E204147CED}" presName="Name1" presStyleCnt="0"/>
      <dgm:spPr/>
    </dgm:pt>
    <dgm:pt modelId="{07E8AC22-D9BF-4AF1-AF90-D41D6EAED1D8}" type="pres">
      <dgm:prSet presAssocID="{5BF49669-61BC-4757-AE2E-41E204147CED}" presName="cycle" presStyleCnt="0"/>
      <dgm:spPr/>
    </dgm:pt>
    <dgm:pt modelId="{CB1DB1F2-61C3-4D27-AFCE-44C7268034CA}" type="pres">
      <dgm:prSet presAssocID="{5BF49669-61BC-4757-AE2E-41E204147CED}" presName="srcNode" presStyleLbl="node1" presStyleIdx="0" presStyleCnt="3"/>
      <dgm:spPr/>
    </dgm:pt>
    <dgm:pt modelId="{5AEB4CA3-B8B8-4054-A42E-BDAE961FF47D}" type="pres">
      <dgm:prSet presAssocID="{5BF49669-61BC-4757-AE2E-41E204147CED}" presName="conn" presStyleLbl="parChTrans1D2" presStyleIdx="0" presStyleCnt="1"/>
      <dgm:spPr/>
      <dgm:t>
        <a:bodyPr/>
        <a:lstStyle/>
        <a:p>
          <a:endParaRPr lang="en-US"/>
        </a:p>
      </dgm:t>
    </dgm:pt>
    <dgm:pt modelId="{2B8D2551-3114-426C-8875-2DFB198863B1}" type="pres">
      <dgm:prSet presAssocID="{5BF49669-61BC-4757-AE2E-41E204147CED}" presName="extraNode" presStyleLbl="node1" presStyleIdx="0" presStyleCnt="3"/>
      <dgm:spPr/>
    </dgm:pt>
    <dgm:pt modelId="{CAF4EF64-63B2-4058-9677-5D589E235913}" type="pres">
      <dgm:prSet presAssocID="{5BF49669-61BC-4757-AE2E-41E204147CED}" presName="dstNode" presStyleLbl="node1" presStyleIdx="0" presStyleCnt="3"/>
      <dgm:spPr/>
    </dgm:pt>
    <dgm:pt modelId="{A9FC957E-E39A-4F8D-9A82-CA4DBDD7850C}" type="pres">
      <dgm:prSet presAssocID="{B0E8EEE9-C698-4F87-923E-43CE116DC40C}" presName="text_1" presStyleLbl="node1" presStyleIdx="0" presStyleCnt="3">
        <dgm:presLayoutVars>
          <dgm:bulletEnabled val="1"/>
        </dgm:presLayoutVars>
      </dgm:prSet>
      <dgm:spPr/>
      <dgm:t>
        <a:bodyPr/>
        <a:lstStyle/>
        <a:p>
          <a:endParaRPr lang="en-US"/>
        </a:p>
      </dgm:t>
    </dgm:pt>
    <dgm:pt modelId="{C3438960-72A3-470F-97F1-5CA158F5219A}" type="pres">
      <dgm:prSet presAssocID="{B0E8EEE9-C698-4F87-923E-43CE116DC40C}" presName="accent_1" presStyleCnt="0"/>
      <dgm:spPr/>
    </dgm:pt>
    <dgm:pt modelId="{7EC8AF9D-EE77-407A-A4FE-16FF8DEA673C}" type="pres">
      <dgm:prSet presAssocID="{B0E8EEE9-C698-4F87-923E-43CE116DC40C}" presName="accentRepeatNode" presStyleLbl="solidFgAcc1" presStyleIdx="0" presStyleCnt="3"/>
      <dgm:spPr/>
    </dgm:pt>
    <dgm:pt modelId="{9424060D-47C8-44E2-B369-C4E8AEA40338}" type="pres">
      <dgm:prSet presAssocID="{E1525FF0-9D05-48C7-972A-30A2EAD9525C}" presName="text_2" presStyleLbl="node1" presStyleIdx="1" presStyleCnt="3">
        <dgm:presLayoutVars>
          <dgm:bulletEnabled val="1"/>
        </dgm:presLayoutVars>
      </dgm:prSet>
      <dgm:spPr/>
      <dgm:t>
        <a:bodyPr/>
        <a:lstStyle/>
        <a:p>
          <a:endParaRPr lang="en-US"/>
        </a:p>
      </dgm:t>
    </dgm:pt>
    <dgm:pt modelId="{4D17C476-DC22-4838-B143-D1C5A270788C}" type="pres">
      <dgm:prSet presAssocID="{E1525FF0-9D05-48C7-972A-30A2EAD9525C}" presName="accent_2" presStyleCnt="0"/>
      <dgm:spPr/>
    </dgm:pt>
    <dgm:pt modelId="{3389E5BF-564C-431F-B878-CE3202B1C0CC}" type="pres">
      <dgm:prSet presAssocID="{E1525FF0-9D05-48C7-972A-30A2EAD9525C}" presName="accentRepeatNode" presStyleLbl="solidFgAcc1" presStyleIdx="1" presStyleCnt="3"/>
      <dgm:spPr/>
    </dgm:pt>
    <dgm:pt modelId="{D3B79E5B-7C13-4755-A98A-2860F965CE0F}" type="pres">
      <dgm:prSet presAssocID="{3476D04D-8F9A-47E6-9D62-12E3877610BD}" presName="text_3" presStyleLbl="node1" presStyleIdx="2" presStyleCnt="3">
        <dgm:presLayoutVars>
          <dgm:bulletEnabled val="1"/>
        </dgm:presLayoutVars>
      </dgm:prSet>
      <dgm:spPr/>
      <dgm:t>
        <a:bodyPr/>
        <a:lstStyle/>
        <a:p>
          <a:endParaRPr lang="en-US"/>
        </a:p>
      </dgm:t>
    </dgm:pt>
    <dgm:pt modelId="{ADF214B6-FEAD-4F69-B8F4-E684EBF0D7A0}" type="pres">
      <dgm:prSet presAssocID="{3476D04D-8F9A-47E6-9D62-12E3877610BD}" presName="accent_3" presStyleCnt="0"/>
      <dgm:spPr/>
    </dgm:pt>
    <dgm:pt modelId="{1871E1B9-F104-45BE-845B-C43DF1734967}" type="pres">
      <dgm:prSet presAssocID="{3476D04D-8F9A-47E6-9D62-12E3877610BD}" presName="accentRepeatNode" presStyleLbl="solidFgAcc1" presStyleIdx="2" presStyleCnt="3"/>
      <dgm:spPr/>
    </dgm:pt>
  </dgm:ptLst>
  <dgm:cxnLst>
    <dgm:cxn modelId="{11BB768D-7722-4F33-B728-9B599A0ECACC}" type="presOf" srcId="{5BF49669-61BC-4757-AE2E-41E204147CED}" destId="{66CF4C7E-AB04-4434-9B71-97BF87F4137B}" srcOrd="0" destOrd="0" presId="urn:microsoft.com/office/officeart/2008/layout/VerticalCurvedList"/>
    <dgm:cxn modelId="{7DC20948-930B-43F9-A8C4-9742025383FE}" type="presOf" srcId="{E1525FF0-9D05-48C7-972A-30A2EAD9525C}" destId="{9424060D-47C8-44E2-B369-C4E8AEA40338}" srcOrd="0" destOrd="0" presId="urn:microsoft.com/office/officeart/2008/layout/VerticalCurvedList"/>
    <dgm:cxn modelId="{B8007F65-81F1-4D82-A5B7-4D328E41E350}" srcId="{5BF49669-61BC-4757-AE2E-41E204147CED}" destId="{E1525FF0-9D05-48C7-972A-30A2EAD9525C}" srcOrd="1" destOrd="0" parTransId="{A474FC3B-74D3-4CD8-BF35-6AECC7F753D5}" sibTransId="{5512D7E5-AC43-4726-8B58-8DE58C0FC1C6}"/>
    <dgm:cxn modelId="{0FEA9FCD-9835-46F0-B0FF-C0DD2C4E5009}" type="presOf" srcId="{91F33C35-9BFD-449B-B88D-595E767F8D52}" destId="{5AEB4CA3-B8B8-4054-A42E-BDAE961FF47D}" srcOrd="0" destOrd="0" presId="urn:microsoft.com/office/officeart/2008/layout/VerticalCurvedList"/>
    <dgm:cxn modelId="{2BCA7300-DE90-4B6B-BEB8-C16F8E23F4E1}" type="presOf" srcId="{B0E8EEE9-C698-4F87-923E-43CE116DC40C}" destId="{A9FC957E-E39A-4F8D-9A82-CA4DBDD7850C}" srcOrd="0" destOrd="0" presId="urn:microsoft.com/office/officeart/2008/layout/VerticalCurvedList"/>
    <dgm:cxn modelId="{F2B1463C-237A-4F0E-AB97-4158DAFD09C1}" srcId="{5BF49669-61BC-4757-AE2E-41E204147CED}" destId="{B0E8EEE9-C698-4F87-923E-43CE116DC40C}" srcOrd="0" destOrd="0" parTransId="{1DC7DAFF-73C6-421B-B650-B07C796444C2}" sibTransId="{91F33C35-9BFD-449B-B88D-595E767F8D52}"/>
    <dgm:cxn modelId="{33FB5B5C-0BEE-4B2E-B733-4CFC6525B910}" type="presOf" srcId="{3476D04D-8F9A-47E6-9D62-12E3877610BD}" destId="{D3B79E5B-7C13-4755-A98A-2860F965CE0F}" srcOrd="0" destOrd="0" presId="urn:microsoft.com/office/officeart/2008/layout/VerticalCurvedList"/>
    <dgm:cxn modelId="{67119FF8-6C87-4136-AD37-77B9E0A92E06}" srcId="{5BF49669-61BC-4757-AE2E-41E204147CED}" destId="{3476D04D-8F9A-47E6-9D62-12E3877610BD}" srcOrd="2" destOrd="0" parTransId="{EBA15D0A-486B-46B3-A12A-0B799DDF93C1}" sibTransId="{2A32C9E7-3ED0-4C8F-9331-FDBD87609654}"/>
    <dgm:cxn modelId="{27D3894C-BECC-4762-9B7D-37A44A3CBB87}" type="presParOf" srcId="{66CF4C7E-AB04-4434-9B71-97BF87F4137B}" destId="{15DD866D-7396-4DA7-8ED4-5DCC423648E3}" srcOrd="0" destOrd="0" presId="urn:microsoft.com/office/officeart/2008/layout/VerticalCurvedList"/>
    <dgm:cxn modelId="{970D58CA-261D-4301-A57F-9897D4322702}" type="presParOf" srcId="{15DD866D-7396-4DA7-8ED4-5DCC423648E3}" destId="{07E8AC22-D9BF-4AF1-AF90-D41D6EAED1D8}" srcOrd="0" destOrd="0" presId="urn:microsoft.com/office/officeart/2008/layout/VerticalCurvedList"/>
    <dgm:cxn modelId="{13A98260-B9F8-4CF1-AC5E-2B11ACEAF837}" type="presParOf" srcId="{07E8AC22-D9BF-4AF1-AF90-D41D6EAED1D8}" destId="{CB1DB1F2-61C3-4D27-AFCE-44C7268034CA}" srcOrd="0" destOrd="0" presId="urn:microsoft.com/office/officeart/2008/layout/VerticalCurvedList"/>
    <dgm:cxn modelId="{231089F6-3C11-4C87-A4F4-FC641C7EE96F}" type="presParOf" srcId="{07E8AC22-D9BF-4AF1-AF90-D41D6EAED1D8}" destId="{5AEB4CA3-B8B8-4054-A42E-BDAE961FF47D}" srcOrd="1" destOrd="0" presId="urn:microsoft.com/office/officeart/2008/layout/VerticalCurvedList"/>
    <dgm:cxn modelId="{4E92C1CA-79F7-4ED5-BCBC-CD2EF55B4668}" type="presParOf" srcId="{07E8AC22-D9BF-4AF1-AF90-D41D6EAED1D8}" destId="{2B8D2551-3114-426C-8875-2DFB198863B1}" srcOrd="2" destOrd="0" presId="urn:microsoft.com/office/officeart/2008/layout/VerticalCurvedList"/>
    <dgm:cxn modelId="{27DEDD6D-6352-4C4C-A38A-603440F519A5}" type="presParOf" srcId="{07E8AC22-D9BF-4AF1-AF90-D41D6EAED1D8}" destId="{CAF4EF64-63B2-4058-9677-5D589E235913}" srcOrd="3" destOrd="0" presId="urn:microsoft.com/office/officeart/2008/layout/VerticalCurvedList"/>
    <dgm:cxn modelId="{C0CA3940-932C-44D1-9764-6BA0BD277FA4}" type="presParOf" srcId="{15DD866D-7396-4DA7-8ED4-5DCC423648E3}" destId="{A9FC957E-E39A-4F8D-9A82-CA4DBDD7850C}" srcOrd="1" destOrd="0" presId="urn:microsoft.com/office/officeart/2008/layout/VerticalCurvedList"/>
    <dgm:cxn modelId="{3C04762A-6B29-49EE-988F-AFE0D294606D}" type="presParOf" srcId="{15DD866D-7396-4DA7-8ED4-5DCC423648E3}" destId="{C3438960-72A3-470F-97F1-5CA158F5219A}" srcOrd="2" destOrd="0" presId="urn:microsoft.com/office/officeart/2008/layout/VerticalCurvedList"/>
    <dgm:cxn modelId="{1ABEF9E3-F316-4465-B409-0F9D6CF1777D}" type="presParOf" srcId="{C3438960-72A3-470F-97F1-5CA158F5219A}" destId="{7EC8AF9D-EE77-407A-A4FE-16FF8DEA673C}" srcOrd="0" destOrd="0" presId="urn:microsoft.com/office/officeart/2008/layout/VerticalCurvedList"/>
    <dgm:cxn modelId="{A230690F-0363-4950-BC20-32B036720CB7}" type="presParOf" srcId="{15DD866D-7396-4DA7-8ED4-5DCC423648E3}" destId="{9424060D-47C8-44E2-B369-C4E8AEA40338}" srcOrd="3" destOrd="0" presId="urn:microsoft.com/office/officeart/2008/layout/VerticalCurvedList"/>
    <dgm:cxn modelId="{7E4C9E3A-380E-438F-9A8C-F10C379C1650}" type="presParOf" srcId="{15DD866D-7396-4DA7-8ED4-5DCC423648E3}" destId="{4D17C476-DC22-4838-B143-D1C5A270788C}" srcOrd="4" destOrd="0" presId="urn:microsoft.com/office/officeart/2008/layout/VerticalCurvedList"/>
    <dgm:cxn modelId="{676A33BC-207A-4D4E-9072-D2F47F987A16}" type="presParOf" srcId="{4D17C476-DC22-4838-B143-D1C5A270788C}" destId="{3389E5BF-564C-431F-B878-CE3202B1C0CC}" srcOrd="0" destOrd="0" presId="urn:microsoft.com/office/officeart/2008/layout/VerticalCurvedList"/>
    <dgm:cxn modelId="{4C4B58BB-F071-4272-BA3D-CBA059D19E5F}" type="presParOf" srcId="{15DD866D-7396-4DA7-8ED4-5DCC423648E3}" destId="{D3B79E5B-7C13-4755-A98A-2860F965CE0F}" srcOrd="5" destOrd="0" presId="urn:microsoft.com/office/officeart/2008/layout/VerticalCurvedList"/>
    <dgm:cxn modelId="{2A3C495E-51B1-469C-AD66-88C7C1425A9C}" type="presParOf" srcId="{15DD866D-7396-4DA7-8ED4-5DCC423648E3}" destId="{ADF214B6-FEAD-4F69-B8F4-E684EBF0D7A0}" srcOrd="6" destOrd="0" presId="urn:microsoft.com/office/officeart/2008/layout/VerticalCurvedList"/>
    <dgm:cxn modelId="{5DA698A8-872C-4F50-A869-19493F7B3135}" type="presParOf" srcId="{ADF214B6-FEAD-4F69-B8F4-E684EBF0D7A0}" destId="{1871E1B9-F104-45BE-845B-C43DF173496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887D06-2822-4EFA-BF6A-CCDF5328B378}" type="doc">
      <dgm:prSet loTypeId="urn:microsoft.com/office/officeart/2011/layout/CircleProcess" loCatId="process" qsTypeId="urn:microsoft.com/office/officeart/2005/8/quickstyle/simple1" qsCatId="simple" csTypeId="urn:microsoft.com/office/officeart/2005/8/colors/colorful3" csCatId="colorful" phldr="1"/>
      <dgm:spPr/>
      <dgm:t>
        <a:bodyPr/>
        <a:lstStyle/>
        <a:p>
          <a:endParaRPr lang="en-US"/>
        </a:p>
      </dgm:t>
    </dgm:pt>
    <dgm:pt modelId="{0CBE49FF-5306-435B-9050-BA455478A4E2}">
      <dgm:prSet phldrT="[Text]" custT="1"/>
      <dgm:spPr/>
      <dgm:t>
        <a:bodyPr/>
        <a:lstStyle/>
        <a:p>
          <a:r>
            <a:rPr lang="fr-FR" sz="2000" i="0" dirty="0" err="1">
              <a:latin typeface="Arial" panose="020B0604020202020204" pitchFamily="34" charset="0"/>
              <a:cs typeface="Arial" panose="020B0604020202020204" pitchFamily="34" charset="0"/>
            </a:rPr>
            <a:t>Bác</a:t>
          </a:r>
          <a:r>
            <a:rPr lang="fr-FR" sz="2000" i="0" dirty="0">
              <a:latin typeface="Arial" panose="020B0604020202020204" pitchFamily="34" charset="0"/>
              <a:cs typeface="Arial" panose="020B0604020202020204" pitchFamily="34" charset="0"/>
            </a:rPr>
            <a:t> </a:t>
          </a:r>
          <a:r>
            <a:rPr lang="fr-FR" sz="2000" i="0" dirty="0" err="1">
              <a:latin typeface="Arial" panose="020B0604020202020204" pitchFamily="34" charset="0"/>
              <a:cs typeface="Arial" panose="020B0604020202020204" pitchFamily="34" charset="0"/>
            </a:rPr>
            <a:t>lái</a:t>
          </a:r>
          <a:r>
            <a:rPr lang="fr-FR" sz="2000" i="0" dirty="0">
              <a:latin typeface="Arial" panose="020B0604020202020204" pitchFamily="34" charset="0"/>
              <a:cs typeface="Arial" panose="020B0604020202020204" pitchFamily="34" charset="0"/>
            </a:rPr>
            <a:t> </a:t>
          </a:r>
          <a:r>
            <a:rPr lang="fr-FR" sz="2000" i="0" dirty="0" err="1">
              <a:latin typeface="Arial" panose="020B0604020202020204" pitchFamily="34" charset="0"/>
              <a:cs typeface="Arial" panose="020B0604020202020204" pitchFamily="34" charset="0"/>
            </a:rPr>
            <a:t>xe</a:t>
          </a:r>
          <a:endParaRPr lang="en-US" sz="2000" i="0" dirty="0">
            <a:latin typeface="Arial" panose="020B0604020202020204" pitchFamily="34" charset="0"/>
            <a:cs typeface="Arial" panose="020B0604020202020204" pitchFamily="34" charset="0"/>
          </a:endParaRPr>
        </a:p>
      </dgm:t>
    </dgm:pt>
    <dgm:pt modelId="{E467E910-B900-454D-A5BF-77F147EA89A7}" type="parTrans" cxnId="{2A0A73DA-8811-4719-B379-8806EBB449AB}">
      <dgm:prSet/>
      <dgm:spPr/>
      <dgm:t>
        <a:bodyPr/>
        <a:lstStyle/>
        <a:p>
          <a:endParaRPr lang="en-US" sz="1600" i="0">
            <a:latin typeface="Arial" panose="020B0604020202020204" pitchFamily="34" charset="0"/>
            <a:cs typeface="Arial" panose="020B0604020202020204" pitchFamily="34" charset="0"/>
          </a:endParaRPr>
        </a:p>
      </dgm:t>
    </dgm:pt>
    <dgm:pt modelId="{6153BD93-63F4-4EB4-AB44-2550141A2038}" type="sibTrans" cxnId="{2A0A73DA-8811-4719-B379-8806EBB449AB}">
      <dgm:prSet/>
      <dgm:spPr/>
      <dgm:t>
        <a:bodyPr/>
        <a:lstStyle/>
        <a:p>
          <a:endParaRPr lang="en-US" sz="1600" i="0">
            <a:latin typeface="Arial" panose="020B0604020202020204" pitchFamily="34" charset="0"/>
            <a:cs typeface="Arial" panose="020B0604020202020204" pitchFamily="34" charset="0"/>
          </a:endParaRPr>
        </a:p>
      </dgm:t>
    </dgm:pt>
    <dgm:pt modelId="{68159496-93DE-477A-9376-39A86D5062F7}">
      <dgm:prSet phldrT="[Text]" custT="1"/>
      <dgm:spPr/>
      <dgm:t>
        <a:bodyPr/>
        <a:lstStyle/>
        <a:p>
          <a:r>
            <a:rPr lang="fr-FR" sz="2000" i="0" dirty="0" err="1">
              <a:latin typeface="Arial" panose="020B0604020202020204" pitchFamily="34" charset="0"/>
              <a:cs typeface="Arial" panose="020B0604020202020204" pitchFamily="34" charset="0"/>
            </a:rPr>
            <a:t>Ông</a:t>
          </a:r>
          <a:r>
            <a:rPr lang="fr-FR" sz="2000" i="0" dirty="0">
              <a:latin typeface="Arial" panose="020B0604020202020204" pitchFamily="34" charset="0"/>
              <a:cs typeface="Arial" panose="020B0604020202020204" pitchFamily="34" charset="0"/>
            </a:rPr>
            <a:t> </a:t>
          </a:r>
          <a:r>
            <a:rPr lang="fr-FR" sz="2000" i="0" dirty="0" err="1">
              <a:latin typeface="Arial" panose="020B0604020202020204" pitchFamily="34" charset="0"/>
              <a:cs typeface="Arial" panose="020B0604020202020204" pitchFamily="34" charset="0"/>
            </a:rPr>
            <a:t>hoạ</a:t>
          </a:r>
          <a:r>
            <a:rPr lang="fr-FR" sz="2000" i="0" dirty="0">
              <a:latin typeface="Arial" panose="020B0604020202020204" pitchFamily="34" charset="0"/>
              <a:cs typeface="Arial" panose="020B0604020202020204" pitchFamily="34" charset="0"/>
            </a:rPr>
            <a:t> </a:t>
          </a:r>
          <a:r>
            <a:rPr lang="fr-FR" sz="2000" i="0" dirty="0" err="1">
              <a:latin typeface="Arial" panose="020B0604020202020204" pitchFamily="34" charset="0"/>
              <a:cs typeface="Arial" panose="020B0604020202020204" pitchFamily="34" charset="0"/>
            </a:rPr>
            <a:t>sĩ</a:t>
          </a:r>
          <a:r>
            <a:rPr lang="fr-FR" sz="2000" i="0" dirty="0">
              <a:latin typeface="Arial" panose="020B0604020202020204" pitchFamily="34" charset="0"/>
              <a:cs typeface="Arial" panose="020B0604020202020204" pitchFamily="34" charset="0"/>
            </a:rPr>
            <a:t> </a:t>
          </a:r>
          <a:r>
            <a:rPr lang="fr-FR" sz="2000" i="0" dirty="0" err="1">
              <a:latin typeface="Arial" panose="020B0604020202020204" pitchFamily="34" charset="0"/>
              <a:cs typeface="Arial" panose="020B0604020202020204" pitchFamily="34" charset="0"/>
            </a:rPr>
            <a:t>già</a:t>
          </a:r>
          <a:endParaRPr lang="en-US" sz="2000" i="0" dirty="0">
            <a:latin typeface="Arial" panose="020B0604020202020204" pitchFamily="34" charset="0"/>
            <a:cs typeface="Arial" panose="020B0604020202020204" pitchFamily="34" charset="0"/>
          </a:endParaRPr>
        </a:p>
      </dgm:t>
    </dgm:pt>
    <dgm:pt modelId="{75A048DD-F8C1-4D00-8270-92CE78CF72FB}" type="parTrans" cxnId="{4BB789E5-E81F-4C18-A33F-47452793BA29}">
      <dgm:prSet/>
      <dgm:spPr/>
      <dgm:t>
        <a:bodyPr/>
        <a:lstStyle/>
        <a:p>
          <a:endParaRPr lang="en-US" sz="1600" i="0">
            <a:latin typeface="Arial" panose="020B0604020202020204" pitchFamily="34" charset="0"/>
            <a:cs typeface="Arial" panose="020B0604020202020204" pitchFamily="34" charset="0"/>
          </a:endParaRPr>
        </a:p>
      </dgm:t>
    </dgm:pt>
    <dgm:pt modelId="{82DEA468-1CCF-4BF1-9BDD-24DB0E7BAC61}" type="sibTrans" cxnId="{4BB789E5-E81F-4C18-A33F-47452793BA29}">
      <dgm:prSet/>
      <dgm:spPr/>
      <dgm:t>
        <a:bodyPr/>
        <a:lstStyle/>
        <a:p>
          <a:endParaRPr lang="en-US" sz="1600" i="0">
            <a:latin typeface="Arial" panose="020B0604020202020204" pitchFamily="34" charset="0"/>
            <a:cs typeface="Arial" panose="020B0604020202020204" pitchFamily="34" charset="0"/>
          </a:endParaRPr>
        </a:p>
      </dgm:t>
    </dgm:pt>
    <dgm:pt modelId="{5FEBECA1-6CC2-49E2-9622-E60DD578EA0A}">
      <dgm:prSet phldrT="[Text]" custT="1"/>
      <dgm:spPr/>
      <dgm:t>
        <a:bodyPr/>
        <a:lstStyle/>
        <a:p>
          <a:r>
            <a:rPr lang="fr-FR" sz="2000" i="0" dirty="0" err="1">
              <a:latin typeface="Arial" panose="020B0604020202020204" pitchFamily="34" charset="0"/>
              <a:cs typeface="Arial" panose="020B0604020202020204" pitchFamily="34" charset="0"/>
            </a:rPr>
            <a:t>Cô</a:t>
          </a:r>
          <a:r>
            <a:rPr lang="fr-FR" sz="2000" i="0" dirty="0">
              <a:latin typeface="Arial" panose="020B0604020202020204" pitchFamily="34" charset="0"/>
              <a:cs typeface="Arial" panose="020B0604020202020204" pitchFamily="34" charset="0"/>
            </a:rPr>
            <a:t> </a:t>
          </a:r>
          <a:r>
            <a:rPr lang="fr-FR" sz="2000" i="0" dirty="0" err="1">
              <a:latin typeface="Arial" panose="020B0604020202020204" pitchFamily="34" charset="0"/>
              <a:cs typeface="Arial" panose="020B0604020202020204" pitchFamily="34" charset="0"/>
            </a:rPr>
            <a:t>kĩ</a:t>
          </a:r>
          <a:r>
            <a:rPr lang="fr-FR" sz="2000" i="0" dirty="0">
              <a:latin typeface="Arial" panose="020B0604020202020204" pitchFamily="34" charset="0"/>
              <a:cs typeface="Arial" panose="020B0604020202020204" pitchFamily="34" charset="0"/>
            </a:rPr>
            <a:t> </a:t>
          </a:r>
          <a:r>
            <a:rPr lang="fr-FR" sz="2000" i="0" dirty="0" err="1">
              <a:latin typeface="Arial" panose="020B0604020202020204" pitchFamily="34" charset="0"/>
              <a:cs typeface="Arial" panose="020B0604020202020204" pitchFamily="34" charset="0"/>
            </a:rPr>
            <a:t>sư</a:t>
          </a:r>
          <a:r>
            <a:rPr lang="fr-FR" sz="2000" i="0" dirty="0">
              <a:latin typeface="Arial" panose="020B0604020202020204" pitchFamily="34" charset="0"/>
              <a:cs typeface="Arial" panose="020B0604020202020204" pitchFamily="34" charset="0"/>
            </a:rPr>
            <a:t> </a:t>
          </a:r>
          <a:r>
            <a:rPr lang="fr-FR" sz="2000" i="0" dirty="0" err="1">
              <a:latin typeface="Arial" panose="020B0604020202020204" pitchFamily="34" charset="0"/>
              <a:cs typeface="Arial" panose="020B0604020202020204" pitchFamily="34" charset="0"/>
            </a:rPr>
            <a:t>trẻ</a:t>
          </a:r>
          <a:endParaRPr lang="en-US" sz="2000" i="0" dirty="0">
            <a:latin typeface="Arial" panose="020B0604020202020204" pitchFamily="34" charset="0"/>
            <a:cs typeface="Arial" panose="020B0604020202020204" pitchFamily="34" charset="0"/>
          </a:endParaRPr>
        </a:p>
      </dgm:t>
    </dgm:pt>
    <dgm:pt modelId="{FEC12D09-0760-47BD-B817-632335A48CFD}" type="parTrans" cxnId="{A86B3358-9CA9-4E27-8824-1BE5CE66700E}">
      <dgm:prSet/>
      <dgm:spPr/>
      <dgm:t>
        <a:bodyPr/>
        <a:lstStyle/>
        <a:p>
          <a:endParaRPr lang="en-US"/>
        </a:p>
      </dgm:t>
    </dgm:pt>
    <dgm:pt modelId="{6BF59349-3AE7-4A39-BE23-FB06E6717117}" type="sibTrans" cxnId="{A86B3358-9CA9-4E27-8824-1BE5CE66700E}">
      <dgm:prSet/>
      <dgm:spPr/>
      <dgm:t>
        <a:bodyPr/>
        <a:lstStyle/>
        <a:p>
          <a:endParaRPr lang="en-US"/>
        </a:p>
      </dgm:t>
    </dgm:pt>
    <dgm:pt modelId="{3F37E6AE-4E74-4927-9E60-36321015A5A4}">
      <dgm:prSet custT="1"/>
      <dgm:spPr/>
      <dgm:t>
        <a:bodyPr/>
        <a:lstStyle/>
        <a:p>
          <a:r>
            <a:rPr lang="fr-FR" sz="2400" i="0" dirty="0" err="1">
              <a:latin typeface="Arial" panose="020B0604020202020204" pitchFamily="34" charset="0"/>
              <a:cs typeface="Arial" panose="020B0604020202020204" pitchFamily="34" charset="0"/>
            </a:rPr>
            <a:t>Ông</a:t>
          </a:r>
          <a:r>
            <a:rPr lang="fr-FR" sz="2400" i="0" dirty="0">
              <a:latin typeface="Arial" panose="020B0604020202020204" pitchFamily="34" charset="0"/>
              <a:cs typeface="Arial" panose="020B0604020202020204" pitchFamily="34" charset="0"/>
            </a:rPr>
            <a:t> </a:t>
          </a:r>
          <a:r>
            <a:rPr lang="fr-FR" sz="2400" i="0" dirty="0" err="1">
              <a:latin typeface="Arial" panose="020B0604020202020204" pitchFamily="34" charset="0"/>
              <a:cs typeface="Arial" panose="020B0604020202020204" pitchFamily="34" charset="0"/>
            </a:rPr>
            <a:t>kĩ</a:t>
          </a:r>
          <a:r>
            <a:rPr lang="fr-FR" sz="2400" i="0" dirty="0">
              <a:latin typeface="Arial" panose="020B0604020202020204" pitchFamily="34" charset="0"/>
              <a:cs typeface="Arial" panose="020B0604020202020204" pitchFamily="34" charset="0"/>
            </a:rPr>
            <a:t> </a:t>
          </a:r>
          <a:r>
            <a:rPr lang="fr-FR" sz="2400" i="0" dirty="0" err="1">
              <a:latin typeface="Arial" panose="020B0604020202020204" pitchFamily="34" charset="0"/>
              <a:cs typeface="Arial" panose="020B0604020202020204" pitchFamily="34" charset="0"/>
            </a:rPr>
            <a:t>sư</a:t>
          </a:r>
          <a:r>
            <a:rPr lang="fr-FR" sz="2400" i="0" dirty="0">
              <a:latin typeface="Arial" panose="020B0604020202020204" pitchFamily="34" charset="0"/>
              <a:cs typeface="Arial" panose="020B0604020202020204" pitchFamily="34" charset="0"/>
            </a:rPr>
            <a:t> ở </a:t>
          </a:r>
          <a:r>
            <a:rPr lang="fr-FR" sz="2400" i="0" dirty="0" err="1">
              <a:latin typeface="Arial" panose="020B0604020202020204" pitchFamily="34" charset="0"/>
              <a:cs typeface="Arial" panose="020B0604020202020204" pitchFamily="34" charset="0"/>
            </a:rPr>
            <a:t>vườn</a:t>
          </a:r>
          <a:r>
            <a:rPr lang="fr-FR" sz="2400" i="0" dirty="0">
              <a:latin typeface="Arial" panose="020B0604020202020204" pitchFamily="34" charset="0"/>
              <a:cs typeface="Arial" panose="020B0604020202020204" pitchFamily="34" charset="0"/>
            </a:rPr>
            <a:t> </a:t>
          </a:r>
          <a:r>
            <a:rPr lang="fr-FR" sz="2400" i="0" dirty="0" err="1">
              <a:latin typeface="Arial" panose="020B0604020202020204" pitchFamily="34" charset="0"/>
              <a:cs typeface="Arial" panose="020B0604020202020204" pitchFamily="34" charset="0"/>
            </a:rPr>
            <a:t>rau</a:t>
          </a:r>
          <a:r>
            <a:rPr lang="fr-FR" sz="2400" i="0" dirty="0">
              <a:latin typeface="Arial" panose="020B0604020202020204" pitchFamily="34" charset="0"/>
              <a:cs typeface="Arial" panose="020B0604020202020204" pitchFamily="34" charset="0"/>
            </a:rPr>
            <a:t>, </a:t>
          </a:r>
          <a:r>
            <a:rPr lang="fr-FR" sz="2400" i="0" dirty="0" err="1">
              <a:latin typeface="Arial" panose="020B0604020202020204" pitchFamily="34" charset="0"/>
              <a:cs typeface="Arial" panose="020B0604020202020204" pitchFamily="34" charset="0"/>
            </a:rPr>
            <a:t>anh</a:t>
          </a:r>
          <a:r>
            <a:rPr lang="fr-FR" sz="2400" i="0" dirty="0">
              <a:latin typeface="Arial" panose="020B0604020202020204" pitchFamily="34" charset="0"/>
              <a:cs typeface="Arial" panose="020B0604020202020204" pitchFamily="34" charset="0"/>
            </a:rPr>
            <a:t> </a:t>
          </a:r>
          <a:r>
            <a:rPr lang="fr-FR" sz="2400" i="0" dirty="0" err="1">
              <a:latin typeface="Arial" panose="020B0604020202020204" pitchFamily="34" charset="0"/>
              <a:cs typeface="Arial" panose="020B0604020202020204" pitchFamily="34" charset="0"/>
            </a:rPr>
            <a:t>cán</a:t>
          </a:r>
          <a:r>
            <a:rPr lang="fr-FR" sz="2400" i="0" dirty="0">
              <a:latin typeface="Arial" panose="020B0604020202020204" pitchFamily="34" charset="0"/>
              <a:cs typeface="Arial" panose="020B0604020202020204" pitchFamily="34" charset="0"/>
            </a:rPr>
            <a:t> </a:t>
          </a:r>
          <a:r>
            <a:rPr lang="fr-FR" sz="2400" i="0" dirty="0" err="1">
              <a:latin typeface="Arial" panose="020B0604020202020204" pitchFamily="34" charset="0"/>
              <a:cs typeface="Arial" panose="020B0604020202020204" pitchFamily="34" charset="0"/>
            </a:rPr>
            <a:t>bộ</a:t>
          </a:r>
          <a:r>
            <a:rPr lang="fr-FR" sz="2400" i="0" dirty="0">
              <a:latin typeface="Arial" panose="020B0604020202020204" pitchFamily="34" charset="0"/>
              <a:cs typeface="Arial" panose="020B0604020202020204" pitchFamily="34" charset="0"/>
            </a:rPr>
            <a:t> </a:t>
          </a:r>
          <a:r>
            <a:rPr lang="fr-FR" sz="2400" i="0" dirty="0" err="1">
              <a:latin typeface="Arial" panose="020B0604020202020204" pitchFamily="34" charset="0"/>
              <a:cs typeface="Arial" panose="020B0604020202020204" pitchFamily="34" charset="0"/>
            </a:rPr>
            <a:t>nghiên</a:t>
          </a:r>
          <a:r>
            <a:rPr lang="fr-FR" sz="2400" i="0" dirty="0">
              <a:latin typeface="Arial" panose="020B0604020202020204" pitchFamily="34" charset="0"/>
              <a:cs typeface="Arial" panose="020B0604020202020204" pitchFamily="34" charset="0"/>
            </a:rPr>
            <a:t> </a:t>
          </a:r>
          <a:r>
            <a:rPr lang="fr-FR" sz="2400" i="0" dirty="0" err="1">
              <a:latin typeface="Arial" panose="020B0604020202020204" pitchFamily="34" charset="0"/>
              <a:cs typeface="Arial" panose="020B0604020202020204" pitchFamily="34" charset="0"/>
            </a:rPr>
            <a:t>cứu</a:t>
          </a:r>
          <a:r>
            <a:rPr lang="fr-FR" sz="2400" i="0" dirty="0">
              <a:latin typeface="Arial" panose="020B0604020202020204" pitchFamily="34" charset="0"/>
              <a:cs typeface="Arial" panose="020B0604020202020204" pitchFamily="34" charset="0"/>
            </a:rPr>
            <a:t> </a:t>
          </a:r>
          <a:r>
            <a:rPr lang="fr-FR" sz="2400" i="0" dirty="0" err="1">
              <a:latin typeface="Arial" panose="020B0604020202020204" pitchFamily="34" charset="0"/>
              <a:cs typeface="Arial" panose="020B0604020202020204" pitchFamily="34" charset="0"/>
            </a:rPr>
            <a:t>sét</a:t>
          </a:r>
          <a:endParaRPr lang="en-US" sz="2400" i="0" dirty="0">
            <a:latin typeface="Arial" panose="020B0604020202020204" pitchFamily="34" charset="0"/>
            <a:cs typeface="Arial" panose="020B0604020202020204" pitchFamily="34" charset="0"/>
          </a:endParaRPr>
        </a:p>
      </dgm:t>
    </dgm:pt>
    <dgm:pt modelId="{3AE9AC69-EFA0-465B-A3EA-CB3E6E3AE915}" type="parTrans" cxnId="{2D1EE9F6-FF06-4699-BCDF-94CE837487C9}">
      <dgm:prSet/>
      <dgm:spPr/>
      <dgm:t>
        <a:bodyPr/>
        <a:lstStyle/>
        <a:p>
          <a:endParaRPr lang="en-US"/>
        </a:p>
      </dgm:t>
    </dgm:pt>
    <dgm:pt modelId="{9C62185C-3D9F-4264-B848-B549FA0AC523}" type="sibTrans" cxnId="{2D1EE9F6-FF06-4699-BCDF-94CE837487C9}">
      <dgm:prSet/>
      <dgm:spPr/>
      <dgm:t>
        <a:bodyPr/>
        <a:lstStyle/>
        <a:p>
          <a:endParaRPr lang="en-US"/>
        </a:p>
      </dgm:t>
    </dgm:pt>
    <dgm:pt modelId="{40664643-9FAA-40B6-9326-6972300E3644}" type="pres">
      <dgm:prSet presAssocID="{53887D06-2822-4EFA-BF6A-CCDF5328B378}" presName="Name0" presStyleCnt="0">
        <dgm:presLayoutVars>
          <dgm:chMax val="11"/>
          <dgm:chPref val="11"/>
          <dgm:dir/>
          <dgm:resizeHandles/>
        </dgm:presLayoutVars>
      </dgm:prSet>
      <dgm:spPr/>
      <dgm:t>
        <a:bodyPr/>
        <a:lstStyle/>
        <a:p>
          <a:endParaRPr lang="en-US"/>
        </a:p>
      </dgm:t>
    </dgm:pt>
    <dgm:pt modelId="{DE292344-51E4-4943-9E50-F9A908163E41}" type="pres">
      <dgm:prSet presAssocID="{3F37E6AE-4E74-4927-9E60-36321015A5A4}" presName="Accent4" presStyleCnt="0"/>
      <dgm:spPr/>
    </dgm:pt>
    <dgm:pt modelId="{661741D1-7C1C-4A15-A620-CC4AD21C4A39}" type="pres">
      <dgm:prSet presAssocID="{3F37E6AE-4E74-4927-9E60-36321015A5A4}" presName="Accent" presStyleLbl="node1" presStyleIdx="0" presStyleCnt="4"/>
      <dgm:spPr/>
    </dgm:pt>
    <dgm:pt modelId="{4FBB9C3C-D419-42A9-A1FE-49E171397F3B}" type="pres">
      <dgm:prSet presAssocID="{3F37E6AE-4E74-4927-9E60-36321015A5A4}" presName="ParentBackground4" presStyleCnt="0"/>
      <dgm:spPr/>
    </dgm:pt>
    <dgm:pt modelId="{D330DE6E-4D77-40AB-9196-9A4E0B31C7E3}" type="pres">
      <dgm:prSet presAssocID="{3F37E6AE-4E74-4927-9E60-36321015A5A4}" presName="ParentBackground" presStyleLbl="fgAcc1" presStyleIdx="0" presStyleCnt="4" custScaleX="153222"/>
      <dgm:spPr/>
      <dgm:t>
        <a:bodyPr/>
        <a:lstStyle/>
        <a:p>
          <a:endParaRPr lang="en-US"/>
        </a:p>
      </dgm:t>
    </dgm:pt>
    <dgm:pt modelId="{D122F150-5AB5-47B4-9FF4-DD47E5E86BC7}" type="pres">
      <dgm:prSet presAssocID="{3F37E6AE-4E74-4927-9E60-36321015A5A4}" presName="Parent4" presStyleLbl="revTx" presStyleIdx="0" presStyleCnt="0">
        <dgm:presLayoutVars>
          <dgm:chMax val="1"/>
          <dgm:chPref val="1"/>
          <dgm:bulletEnabled val="1"/>
        </dgm:presLayoutVars>
      </dgm:prSet>
      <dgm:spPr/>
      <dgm:t>
        <a:bodyPr/>
        <a:lstStyle/>
        <a:p>
          <a:endParaRPr lang="en-US"/>
        </a:p>
      </dgm:t>
    </dgm:pt>
    <dgm:pt modelId="{627B1A1D-D097-46D4-BE90-233FA611D77E}" type="pres">
      <dgm:prSet presAssocID="{5FEBECA1-6CC2-49E2-9622-E60DD578EA0A}" presName="Accent3" presStyleCnt="0"/>
      <dgm:spPr/>
    </dgm:pt>
    <dgm:pt modelId="{74D9B1E8-0033-4FF9-A3E7-5554C64AE011}" type="pres">
      <dgm:prSet presAssocID="{5FEBECA1-6CC2-49E2-9622-E60DD578EA0A}" presName="Accent" presStyleLbl="node1" presStyleIdx="1" presStyleCnt="4"/>
      <dgm:spPr/>
    </dgm:pt>
    <dgm:pt modelId="{95457869-AA2B-4FD8-9832-02D69CD49386}" type="pres">
      <dgm:prSet presAssocID="{5FEBECA1-6CC2-49E2-9622-E60DD578EA0A}" presName="ParentBackground3" presStyleCnt="0"/>
      <dgm:spPr/>
    </dgm:pt>
    <dgm:pt modelId="{1352EA5B-9A2B-4170-8B41-EC4BA01E9236}" type="pres">
      <dgm:prSet presAssocID="{5FEBECA1-6CC2-49E2-9622-E60DD578EA0A}" presName="ParentBackground" presStyleLbl="fgAcc1" presStyleIdx="1" presStyleCnt="4"/>
      <dgm:spPr/>
      <dgm:t>
        <a:bodyPr/>
        <a:lstStyle/>
        <a:p>
          <a:endParaRPr lang="en-US"/>
        </a:p>
      </dgm:t>
    </dgm:pt>
    <dgm:pt modelId="{3EF9F07E-78EE-4E8E-98DD-3288E955EFD3}" type="pres">
      <dgm:prSet presAssocID="{5FEBECA1-6CC2-49E2-9622-E60DD578EA0A}" presName="Parent3" presStyleLbl="revTx" presStyleIdx="0" presStyleCnt="0">
        <dgm:presLayoutVars>
          <dgm:chMax val="1"/>
          <dgm:chPref val="1"/>
          <dgm:bulletEnabled val="1"/>
        </dgm:presLayoutVars>
      </dgm:prSet>
      <dgm:spPr/>
      <dgm:t>
        <a:bodyPr/>
        <a:lstStyle/>
        <a:p>
          <a:endParaRPr lang="en-US"/>
        </a:p>
      </dgm:t>
    </dgm:pt>
    <dgm:pt modelId="{9CDBD4D7-7AF0-4DFC-8843-A12855345B7A}" type="pres">
      <dgm:prSet presAssocID="{68159496-93DE-477A-9376-39A86D5062F7}" presName="Accent2" presStyleCnt="0"/>
      <dgm:spPr/>
    </dgm:pt>
    <dgm:pt modelId="{2E8B8B63-2D10-454D-9C53-CBF1609780A5}" type="pres">
      <dgm:prSet presAssocID="{68159496-93DE-477A-9376-39A86D5062F7}" presName="Accent" presStyleLbl="node1" presStyleIdx="2" presStyleCnt="4"/>
      <dgm:spPr/>
    </dgm:pt>
    <dgm:pt modelId="{671CFE9C-43C7-4432-BD5C-A9BD79C62882}" type="pres">
      <dgm:prSet presAssocID="{68159496-93DE-477A-9376-39A86D5062F7}" presName="ParentBackground2" presStyleCnt="0"/>
      <dgm:spPr/>
    </dgm:pt>
    <dgm:pt modelId="{A45D03C3-7FB7-4536-ABC9-A97EF32124A5}" type="pres">
      <dgm:prSet presAssocID="{68159496-93DE-477A-9376-39A86D5062F7}" presName="ParentBackground" presStyleLbl="fgAcc1" presStyleIdx="2" presStyleCnt="4"/>
      <dgm:spPr/>
      <dgm:t>
        <a:bodyPr/>
        <a:lstStyle/>
        <a:p>
          <a:endParaRPr lang="en-US"/>
        </a:p>
      </dgm:t>
    </dgm:pt>
    <dgm:pt modelId="{5A931BCA-63F4-47B9-A1F6-D9F638FD9BB1}" type="pres">
      <dgm:prSet presAssocID="{68159496-93DE-477A-9376-39A86D5062F7}" presName="Parent2" presStyleLbl="revTx" presStyleIdx="0" presStyleCnt="0">
        <dgm:presLayoutVars>
          <dgm:chMax val="1"/>
          <dgm:chPref val="1"/>
          <dgm:bulletEnabled val="1"/>
        </dgm:presLayoutVars>
      </dgm:prSet>
      <dgm:spPr/>
      <dgm:t>
        <a:bodyPr/>
        <a:lstStyle/>
        <a:p>
          <a:endParaRPr lang="en-US"/>
        </a:p>
      </dgm:t>
    </dgm:pt>
    <dgm:pt modelId="{8396DAE0-2FCE-448A-9091-958474F09B2E}" type="pres">
      <dgm:prSet presAssocID="{0CBE49FF-5306-435B-9050-BA455478A4E2}" presName="Accent1" presStyleCnt="0"/>
      <dgm:spPr/>
    </dgm:pt>
    <dgm:pt modelId="{9DFA3D82-67C1-4F9A-A8BC-682C2452C8B5}" type="pres">
      <dgm:prSet presAssocID="{0CBE49FF-5306-435B-9050-BA455478A4E2}" presName="Accent" presStyleLbl="node1" presStyleIdx="3" presStyleCnt="4"/>
      <dgm:spPr/>
    </dgm:pt>
    <dgm:pt modelId="{82C85C6B-DBAC-4E63-8CD1-2F266877702C}" type="pres">
      <dgm:prSet presAssocID="{0CBE49FF-5306-435B-9050-BA455478A4E2}" presName="ParentBackground1" presStyleCnt="0"/>
      <dgm:spPr/>
    </dgm:pt>
    <dgm:pt modelId="{D349AB06-6081-41C7-93B4-64D27E6B31C3}" type="pres">
      <dgm:prSet presAssocID="{0CBE49FF-5306-435B-9050-BA455478A4E2}" presName="ParentBackground" presStyleLbl="fgAcc1" presStyleIdx="3" presStyleCnt="4" custLinFactNeighborY="-307"/>
      <dgm:spPr/>
      <dgm:t>
        <a:bodyPr/>
        <a:lstStyle/>
        <a:p>
          <a:endParaRPr lang="en-US"/>
        </a:p>
      </dgm:t>
    </dgm:pt>
    <dgm:pt modelId="{08146889-3E9B-43D8-A7B6-6691D8F570A9}" type="pres">
      <dgm:prSet presAssocID="{0CBE49FF-5306-435B-9050-BA455478A4E2}" presName="Parent1" presStyleLbl="revTx" presStyleIdx="0" presStyleCnt="0">
        <dgm:presLayoutVars>
          <dgm:chMax val="1"/>
          <dgm:chPref val="1"/>
          <dgm:bulletEnabled val="1"/>
        </dgm:presLayoutVars>
      </dgm:prSet>
      <dgm:spPr/>
      <dgm:t>
        <a:bodyPr/>
        <a:lstStyle/>
        <a:p>
          <a:endParaRPr lang="en-US"/>
        </a:p>
      </dgm:t>
    </dgm:pt>
  </dgm:ptLst>
  <dgm:cxnLst>
    <dgm:cxn modelId="{4BB789E5-E81F-4C18-A33F-47452793BA29}" srcId="{53887D06-2822-4EFA-BF6A-CCDF5328B378}" destId="{68159496-93DE-477A-9376-39A86D5062F7}" srcOrd="1" destOrd="0" parTransId="{75A048DD-F8C1-4D00-8270-92CE78CF72FB}" sibTransId="{82DEA468-1CCF-4BF1-9BDD-24DB0E7BAC61}"/>
    <dgm:cxn modelId="{A64A458C-A559-40D9-B217-AC72B58933B8}" type="presOf" srcId="{5FEBECA1-6CC2-49E2-9622-E60DD578EA0A}" destId="{1352EA5B-9A2B-4170-8B41-EC4BA01E9236}" srcOrd="0" destOrd="0" presId="urn:microsoft.com/office/officeart/2011/layout/CircleProcess"/>
    <dgm:cxn modelId="{1CCAB2CF-C7AF-4016-B321-ED46B30D0CBA}" type="presOf" srcId="{3F37E6AE-4E74-4927-9E60-36321015A5A4}" destId="{D122F150-5AB5-47B4-9FF4-DD47E5E86BC7}" srcOrd="1" destOrd="0" presId="urn:microsoft.com/office/officeart/2011/layout/CircleProcess"/>
    <dgm:cxn modelId="{2D1EE9F6-FF06-4699-BCDF-94CE837487C9}" srcId="{53887D06-2822-4EFA-BF6A-CCDF5328B378}" destId="{3F37E6AE-4E74-4927-9E60-36321015A5A4}" srcOrd="3" destOrd="0" parTransId="{3AE9AC69-EFA0-465B-A3EA-CB3E6E3AE915}" sibTransId="{9C62185C-3D9F-4264-B848-B549FA0AC523}"/>
    <dgm:cxn modelId="{0F980BEC-B1A1-44F7-9752-4E2D2BB29C1D}" type="presOf" srcId="{0CBE49FF-5306-435B-9050-BA455478A4E2}" destId="{08146889-3E9B-43D8-A7B6-6691D8F570A9}" srcOrd="1" destOrd="0" presId="urn:microsoft.com/office/officeart/2011/layout/CircleProcess"/>
    <dgm:cxn modelId="{A86B3358-9CA9-4E27-8824-1BE5CE66700E}" srcId="{53887D06-2822-4EFA-BF6A-CCDF5328B378}" destId="{5FEBECA1-6CC2-49E2-9622-E60DD578EA0A}" srcOrd="2" destOrd="0" parTransId="{FEC12D09-0760-47BD-B817-632335A48CFD}" sibTransId="{6BF59349-3AE7-4A39-BE23-FB06E6717117}"/>
    <dgm:cxn modelId="{1E455267-15E7-4C8F-ABAF-AAC464430F62}" type="presOf" srcId="{5FEBECA1-6CC2-49E2-9622-E60DD578EA0A}" destId="{3EF9F07E-78EE-4E8E-98DD-3288E955EFD3}" srcOrd="1" destOrd="0" presId="urn:microsoft.com/office/officeart/2011/layout/CircleProcess"/>
    <dgm:cxn modelId="{CC03BAD3-7C8B-4F79-850F-8FA1F699C19D}" type="presOf" srcId="{68159496-93DE-477A-9376-39A86D5062F7}" destId="{5A931BCA-63F4-47B9-A1F6-D9F638FD9BB1}" srcOrd="1" destOrd="0" presId="urn:microsoft.com/office/officeart/2011/layout/CircleProcess"/>
    <dgm:cxn modelId="{EF938A78-725C-4647-87AF-8B1AA0C4C4C5}" type="presOf" srcId="{0CBE49FF-5306-435B-9050-BA455478A4E2}" destId="{D349AB06-6081-41C7-93B4-64D27E6B31C3}" srcOrd="0" destOrd="0" presId="urn:microsoft.com/office/officeart/2011/layout/CircleProcess"/>
    <dgm:cxn modelId="{3FD4E287-8B02-4A48-A4C4-A20CA61C5C78}" type="presOf" srcId="{68159496-93DE-477A-9376-39A86D5062F7}" destId="{A45D03C3-7FB7-4536-ABC9-A97EF32124A5}" srcOrd="0" destOrd="0" presId="urn:microsoft.com/office/officeart/2011/layout/CircleProcess"/>
    <dgm:cxn modelId="{91793B34-0676-4D69-ABCD-B6495B652CDD}" type="presOf" srcId="{53887D06-2822-4EFA-BF6A-CCDF5328B378}" destId="{40664643-9FAA-40B6-9326-6972300E3644}" srcOrd="0" destOrd="0" presId="urn:microsoft.com/office/officeart/2011/layout/CircleProcess"/>
    <dgm:cxn modelId="{2A0A73DA-8811-4719-B379-8806EBB449AB}" srcId="{53887D06-2822-4EFA-BF6A-CCDF5328B378}" destId="{0CBE49FF-5306-435B-9050-BA455478A4E2}" srcOrd="0" destOrd="0" parTransId="{E467E910-B900-454D-A5BF-77F147EA89A7}" sibTransId="{6153BD93-63F4-4EB4-AB44-2550141A2038}"/>
    <dgm:cxn modelId="{77E6D166-957A-4B49-B5FF-6EDE77017899}" type="presOf" srcId="{3F37E6AE-4E74-4927-9E60-36321015A5A4}" destId="{D330DE6E-4D77-40AB-9196-9A4E0B31C7E3}" srcOrd="0" destOrd="0" presId="urn:microsoft.com/office/officeart/2011/layout/CircleProcess"/>
    <dgm:cxn modelId="{13693550-987F-4367-95C8-51674C1F130D}" type="presParOf" srcId="{40664643-9FAA-40B6-9326-6972300E3644}" destId="{DE292344-51E4-4943-9E50-F9A908163E41}" srcOrd="0" destOrd="0" presId="urn:microsoft.com/office/officeart/2011/layout/CircleProcess"/>
    <dgm:cxn modelId="{D6ACEEB1-2675-46D8-9322-A5B14AD3D8D8}" type="presParOf" srcId="{DE292344-51E4-4943-9E50-F9A908163E41}" destId="{661741D1-7C1C-4A15-A620-CC4AD21C4A39}" srcOrd="0" destOrd="0" presId="urn:microsoft.com/office/officeart/2011/layout/CircleProcess"/>
    <dgm:cxn modelId="{BDF357DF-7C50-482A-9DC1-64409FC446B8}" type="presParOf" srcId="{40664643-9FAA-40B6-9326-6972300E3644}" destId="{4FBB9C3C-D419-42A9-A1FE-49E171397F3B}" srcOrd="1" destOrd="0" presId="urn:microsoft.com/office/officeart/2011/layout/CircleProcess"/>
    <dgm:cxn modelId="{E0BFCE87-2481-498D-B808-8F04B69C4055}" type="presParOf" srcId="{4FBB9C3C-D419-42A9-A1FE-49E171397F3B}" destId="{D330DE6E-4D77-40AB-9196-9A4E0B31C7E3}" srcOrd="0" destOrd="0" presId="urn:microsoft.com/office/officeart/2011/layout/CircleProcess"/>
    <dgm:cxn modelId="{998B4631-3AD3-436F-A064-73897314B249}" type="presParOf" srcId="{40664643-9FAA-40B6-9326-6972300E3644}" destId="{D122F150-5AB5-47B4-9FF4-DD47E5E86BC7}" srcOrd="2" destOrd="0" presId="urn:microsoft.com/office/officeart/2011/layout/CircleProcess"/>
    <dgm:cxn modelId="{DB9312D2-0EB2-4CC4-9ACF-DEFE3904B56E}" type="presParOf" srcId="{40664643-9FAA-40B6-9326-6972300E3644}" destId="{627B1A1D-D097-46D4-BE90-233FA611D77E}" srcOrd="3" destOrd="0" presId="urn:microsoft.com/office/officeart/2011/layout/CircleProcess"/>
    <dgm:cxn modelId="{C3ED4BC1-FEE4-43EB-BAC1-295BDDDC6BB6}" type="presParOf" srcId="{627B1A1D-D097-46D4-BE90-233FA611D77E}" destId="{74D9B1E8-0033-4FF9-A3E7-5554C64AE011}" srcOrd="0" destOrd="0" presId="urn:microsoft.com/office/officeart/2011/layout/CircleProcess"/>
    <dgm:cxn modelId="{C073E124-58FA-48C0-B3C9-13B95DE9D7CB}" type="presParOf" srcId="{40664643-9FAA-40B6-9326-6972300E3644}" destId="{95457869-AA2B-4FD8-9832-02D69CD49386}" srcOrd="4" destOrd="0" presId="urn:microsoft.com/office/officeart/2011/layout/CircleProcess"/>
    <dgm:cxn modelId="{69F0D11B-312E-4F9F-BBE1-0A6C9E541BB4}" type="presParOf" srcId="{95457869-AA2B-4FD8-9832-02D69CD49386}" destId="{1352EA5B-9A2B-4170-8B41-EC4BA01E9236}" srcOrd="0" destOrd="0" presId="urn:microsoft.com/office/officeart/2011/layout/CircleProcess"/>
    <dgm:cxn modelId="{642ADA29-CFD6-4643-81B7-000C465B5144}" type="presParOf" srcId="{40664643-9FAA-40B6-9326-6972300E3644}" destId="{3EF9F07E-78EE-4E8E-98DD-3288E955EFD3}" srcOrd="5" destOrd="0" presId="urn:microsoft.com/office/officeart/2011/layout/CircleProcess"/>
    <dgm:cxn modelId="{540AEFF2-E0E2-4283-8FD7-7E4FA442C7D4}" type="presParOf" srcId="{40664643-9FAA-40B6-9326-6972300E3644}" destId="{9CDBD4D7-7AF0-4DFC-8843-A12855345B7A}" srcOrd="6" destOrd="0" presId="urn:microsoft.com/office/officeart/2011/layout/CircleProcess"/>
    <dgm:cxn modelId="{0C83601F-A859-496F-8AB0-D077D59AF36F}" type="presParOf" srcId="{9CDBD4D7-7AF0-4DFC-8843-A12855345B7A}" destId="{2E8B8B63-2D10-454D-9C53-CBF1609780A5}" srcOrd="0" destOrd="0" presId="urn:microsoft.com/office/officeart/2011/layout/CircleProcess"/>
    <dgm:cxn modelId="{615FF196-CF1B-403A-81AF-C50184A5F59D}" type="presParOf" srcId="{40664643-9FAA-40B6-9326-6972300E3644}" destId="{671CFE9C-43C7-4432-BD5C-A9BD79C62882}" srcOrd="7" destOrd="0" presId="urn:microsoft.com/office/officeart/2011/layout/CircleProcess"/>
    <dgm:cxn modelId="{5BB05CF8-8DBB-4749-A8DC-D5B85B46030E}" type="presParOf" srcId="{671CFE9C-43C7-4432-BD5C-A9BD79C62882}" destId="{A45D03C3-7FB7-4536-ABC9-A97EF32124A5}" srcOrd="0" destOrd="0" presId="urn:microsoft.com/office/officeart/2011/layout/CircleProcess"/>
    <dgm:cxn modelId="{D46840AB-80EF-440A-BCF7-DAE5A372AA5E}" type="presParOf" srcId="{40664643-9FAA-40B6-9326-6972300E3644}" destId="{5A931BCA-63F4-47B9-A1F6-D9F638FD9BB1}" srcOrd="8" destOrd="0" presId="urn:microsoft.com/office/officeart/2011/layout/CircleProcess"/>
    <dgm:cxn modelId="{2622B282-518D-462F-9864-A64EF9029E7A}" type="presParOf" srcId="{40664643-9FAA-40B6-9326-6972300E3644}" destId="{8396DAE0-2FCE-448A-9091-958474F09B2E}" srcOrd="9" destOrd="0" presId="urn:microsoft.com/office/officeart/2011/layout/CircleProcess"/>
    <dgm:cxn modelId="{53869473-D00A-4D02-A031-AA4B1C73F477}" type="presParOf" srcId="{8396DAE0-2FCE-448A-9091-958474F09B2E}" destId="{9DFA3D82-67C1-4F9A-A8BC-682C2452C8B5}" srcOrd="0" destOrd="0" presId="urn:microsoft.com/office/officeart/2011/layout/CircleProcess"/>
    <dgm:cxn modelId="{AF681003-177A-49DD-A29F-7621BF04B032}" type="presParOf" srcId="{40664643-9FAA-40B6-9326-6972300E3644}" destId="{82C85C6B-DBAC-4E63-8CD1-2F266877702C}" srcOrd="10" destOrd="0" presId="urn:microsoft.com/office/officeart/2011/layout/CircleProcess"/>
    <dgm:cxn modelId="{5E2660FA-219B-49AA-BE5A-5C0AC5BED0E1}" type="presParOf" srcId="{82C85C6B-DBAC-4E63-8CD1-2F266877702C}" destId="{D349AB06-6081-41C7-93B4-64D27E6B31C3}" srcOrd="0" destOrd="0" presId="urn:microsoft.com/office/officeart/2011/layout/CircleProcess"/>
    <dgm:cxn modelId="{4309660B-84B3-4AF5-8C85-52E03D8C004F}" type="presParOf" srcId="{40664643-9FAA-40B6-9326-6972300E3644}" destId="{08146889-3E9B-43D8-A7B6-6691D8F570A9}"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EB4CA3-B8B8-4054-A42E-BDAE961FF47D}">
      <dsp:nvSpPr>
        <dsp:cNvPr id="0" name=""/>
        <dsp:cNvSpPr/>
      </dsp:nvSpPr>
      <dsp:spPr>
        <a:xfrm>
          <a:off x="-5519496" y="-845168"/>
          <a:ext cx="6572713" cy="6572713"/>
        </a:xfrm>
        <a:prstGeom prst="blockArc">
          <a:avLst>
            <a:gd name="adj1" fmla="val 18900000"/>
            <a:gd name="adj2" fmla="val 2700000"/>
            <a:gd name="adj3" fmla="val 329"/>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FC957E-E39A-4F8D-9A82-CA4DBDD7850C}">
      <dsp:nvSpPr>
        <dsp:cNvPr id="0" name=""/>
        <dsp:cNvSpPr/>
      </dsp:nvSpPr>
      <dsp:spPr>
        <a:xfrm>
          <a:off x="677673" y="488237"/>
          <a:ext cx="9294325" cy="97647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75077" tIns="60960" rIns="60960" bIns="60960" numCol="1" spcCol="1270" anchor="ctr" anchorCtr="0">
          <a:noAutofit/>
        </a:bodyPr>
        <a:lstStyle/>
        <a:p>
          <a:pPr lvl="0" algn="l" defTabSz="1066800">
            <a:lnSpc>
              <a:spcPct val="90000"/>
            </a:lnSpc>
            <a:spcBef>
              <a:spcPct val="0"/>
            </a:spcBef>
            <a:spcAft>
              <a:spcPct val="35000"/>
            </a:spcAft>
          </a:pPr>
          <a:r>
            <a:rPr lang="en-US" sz="2400" kern="1200" dirty="0">
              <a:solidFill>
                <a:srgbClr val="002060"/>
              </a:solidFill>
              <a:latin typeface="Arial" panose="020B0604020202020204" pitchFamily="34" charset="0"/>
              <a:cs typeface="Arial" panose="020B0604020202020204" pitchFamily="34" charset="0"/>
            </a:rPr>
            <a:t>Từ đầu</a:t>
          </a:r>
          <a:r>
            <a:rPr lang="en-US" sz="2400" kern="1200" dirty="0" smtClean="0">
              <a:solidFill>
                <a:srgbClr val="002060"/>
              </a:solidFill>
              <a:latin typeface="Arial" panose="020B0604020202020204" pitchFamily="34" charset="0"/>
              <a:cs typeface="Arial" panose="020B0604020202020204" pitchFamily="34" charset="0"/>
            </a:rPr>
            <a:t>→ </a:t>
          </a:r>
          <a:r>
            <a:rPr lang="en-US" sz="2400" i="1" kern="1200" dirty="0" smtClean="0">
              <a:solidFill>
                <a:srgbClr val="002060"/>
              </a:solidFill>
              <a:latin typeface="Arial" panose="020B0604020202020204" pitchFamily="34" charset="0"/>
              <a:cs typeface="Arial" panose="020B0604020202020204" pitchFamily="34" charset="0"/>
            </a:rPr>
            <a:t>anh ta kia</a:t>
          </a:r>
          <a:r>
            <a:rPr lang="en-US" sz="2400" kern="1200" dirty="0" smtClean="0">
              <a:solidFill>
                <a:srgbClr val="002060"/>
              </a:solidFill>
              <a:latin typeface="Arial" panose="020B0604020202020204" pitchFamily="34" charset="0"/>
              <a:cs typeface="Arial" panose="020B0604020202020204" pitchFamily="34" charset="0"/>
            </a:rPr>
            <a:t>: </a:t>
          </a:r>
          <a:r>
            <a:rPr lang="en-US" sz="2400" kern="1200" dirty="0">
              <a:solidFill>
                <a:srgbClr val="FF0000"/>
              </a:solidFill>
              <a:latin typeface="Arial" panose="020B0604020202020204" pitchFamily="34" charset="0"/>
              <a:cs typeface="Arial" panose="020B0604020202020204" pitchFamily="34" charset="0"/>
            </a:rPr>
            <a:t>Sự xuất hiện của anh TN qua lời kể của bác lái </a:t>
          </a:r>
          <a:r>
            <a:rPr lang="en-US" sz="2400" kern="1200" dirty="0" smtClean="0">
              <a:solidFill>
                <a:srgbClr val="FF0000"/>
              </a:solidFill>
              <a:latin typeface="Arial" panose="020B0604020202020204" pitchFamily="34" charset="0"/>
              <a:cs typeface="Arial" panose="020B0604020202020204" pitchFamily="34" charset="0"/>
            </a:rPr>
            <a:t>xe.</a:t>
          </a:r>
          <a:endParaRPr lang="en-US" sz="2400" kern="1200" dirty="0">
            <a:solidFill>
              <a:srgbClr val="FF0000"/>
            </a:solidFill>
            <a:latin typeface="Arial" panose="020B0604020202020204" pitchFamily="34" charset="0"/>
            <a:cs typeface="Arial" panose="020B0604020202020204" pitchFamily="34" charset="0"/>
          </a:endParaRPr>
        </a:p>
      </dsp:txBody>
      <dsp:txXfrm>
        <a:off x="677673" y="488237"/>
        <a:ext cx="9294325" cy="976475"/>
      </dsp:txXfrm>
    </dsp:sp>
    <dsp:sp modelId="{7EC8AF9D-EE77-407A-A4FE-16FF8DEA673C}">
      <dsp:nvSpPr>
        <dsp:cNvPr id="0" name=""/>
        <dsp:cNvSpPr/>
      </dsp:nvSpPr>
      <dsp:spPr>
        <a:xfrm>
          <a:off x="67376" y="366178"/>
          <a:ext cx="1220594" cy="1220594"/>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9424060D-47C8-44E2-B369-C4E8AEA40338}">
      <dsp:nvSpPr>
        <dsp:cNvPr id="0" name=""/>
        <dsp:cNvSpPr/>
      </dsp:nvSpPr>
      <dsp:spPr>
        <a:xfrm>
          <a:off x="1032622" y="1952950"/>
          <a:ext cx="8939376" cy="976475"/>
        </a:xfrm>
        <a:prstGeom prst="rect">
          <a:avLst/>
        </a:prstGeom>
        <a:gradFill rotWithShape="0">
          <a:gsLst>
            <a:gs pos="0">
              <a:schemeClr val="accent4">
                <a:hueOff val="5571487"/>
                <a:satOff val="19812"/>
                <a:lumOff val="44804"/>
                <a:alphaOff val="0"/>
                <a:tint val="50000"/>
                <a:satMod val="300000"/>
              </a:schemeClr>
            </a:gs>
            <a:gs pos="35000">
              <a:schemeClr val="accent4">
                <a:hueOff val="5571487"/>
                <a:satOff val="19812"/>
                <a:lumOff val="44804"/>
                <a:alphaOff val="0"/>
                <a:tint val="37000"/>
                <a:satMod val="300000"/>
              </a:schemeClr>
            </a:gs>
            <a:gs pos="100000">
              <a:schemeClr val="accent4">
                <a:hueOff val="5571487"/>
                <a:satOff val="19812"/>
                <a:lumOff val="4480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75077" tIns="60960" rIns="60960" bIns="60960" numCol="1" spcCol="1270" anchor="ctr" anchorCtr="0">
          <a:noAutofit/>
        </a:bodyPr>
        <a:lstStyle/>
        <a:p>
          <a:pPr lvl="0" algn="l" defTabSz="1066800">
            <a:lnSpc>
              <a:spcPct val="90000"/>
            </a:lnSpc>
            <a:spcBef>
              <a:spcPct val="0"/>
            </a:spcBef>
            <a:spcAft>
              <a:spcPct val="35000"/>
            </a:spcAft>
          </a:pPr>
          <a:r>
            <a:rPr lang="en-US" sz="2400" kern="1200" dirty="0">
              <a:solidFill>
                <a:srgbClr val="002060"/>
              </a:solidFill>
              <a:latin typeface="Arial" panose="020B0604020202020204" pitchFamily="34" charset="0"/>
              <a:cs typeface="Arial" panose="020B0604020202020204" pitchFamily="34" charset="0"/>
            </a:rPr>
            <a:t>Tiếp theo→ </a:t>
          </a:r>
          <a:r>
            <a:rPr lang="en-US" sz="2400" i="1" kern="1200" dirty="0">
              <a:solidFill>
                <a:srgbClr val="002060"/>
              </a:solidFill>
              <a:latin typeface="Arial" panose="020B0604020202020204" pitchFamily="34" charset="0"/>
              <a:cs typeface="Arial" panose="020B0604020202020204" pitchFamily="34" charset="0"/>
            </a:rPr>
            <a:t>có vật gì như thế</a:t>
          </a:r>
          <a:r>
            <a:rPr lang="en-US" sz="2400" kern="1200" dirty="0">
              <a:solidFill>
                <a:srgbClr val="002060"/>
              </a:solidFill>
              <a:latin typeface="Arial" panose="020B0604020202020204" pitchFamily="34" charset="0"/>
              <a:cs typeface="Arial" panose="020B0604020202020204" pitchFamily="34" charset="0"/>
            </a:rPr>
            <a:t>: </a:t>
          </a:r>
          <a:r>
            <a:rPr lang="en-US" sz="2400" kern="1200" dirty="0">
              <a:solidFill>
                <a:srgbClr val="FF0000"/>
              </a:solidFill>
              <a:latin typeface="Arial" panose="020B0604020202020204" pitchFamily="34" charset="0"/>
              <a:cs typeface="Arial" panose="020B0604020202020204" pitchFamily="34" charset="0"/>
            </a:rPr>
            <a:t>Cuộc gặp gỡ giữa anh TN với ông họa sĩ, cô kĩ sư và bác lái </a:t>
          </a:r>
          <a:r>
            <a:rPr lang="en-US" sz="2400" kern="1200" dirty="0" smtClean="0">
              <a:solidFill>
                <a:srgbClr val="FF0000"/>
              </a:solidFill>
              <a:latin typeface="Arial" panose="020B0604020202020204" pitchFamily="34" charset="0"/>
              <a:cs typeface="Arial" panose="020B0604020202020204" pitchFamily="34" charset="0"/>
            </a:rPr>
            <a:t>xe</a:t>
          </a:r>
          <a:r>
            <a:rPr lang="en-US" sz="2400" kern="1200" dirty="0" smtClean="0">
              <a:solidFill>
                <a:srgbClr val="002060"/>
              </a:solidFill>
              <a:latin typeface="Arial" panose="020B0604020202020204" pitchFamily="34" charset="0"/>
              <a:cs typeface="Arial" panose="020B0604020202020204" pitchFamily="34" charset="0"/>
            </a:rPr>
            <a:t>.</a:t>
          </a:r>
          <a:endParaRPr lang="en-US" sz="2400" kern="1200" dirty="0">
            <a:solidFill>
              <a:srgbClr val="002060"/>
            </a:solidFill>
            <a:latin typeface="Arial" panose="020B0604020202020204" pitchFamily="34" charset="0"/>
            <a:cs typeface="Arial" panose="020B0604020202020204" pitchFamily="34" charset="0"/>
          </a:endParaRPr>
        </a:p>
      </dsp:txBody>
      <dsp:txXfrm>
        <a:off x="1032622" y="1952950"/>
        <a:ext cx="8939376" cy="976475"/>
      </dsp:txXfrm>
    </dsp:sp>
    <dsp:sp modelId="{3389E5BF-564C-431F-B878-CE3202B1C0CC}">
      <dsp:nvSpPr>
        <dsp:cNvPr id="0" name=""/>
        <dsp:cNvSpPr/>
      </dsp:nvSpPr>
      <dsp:spPr>
        <a:xfrm>
          <a:off x="422325" y="1830890"/>
          <a:ext cx="1220594" cy="1220594"/>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4">
              <a:hueOff val="5571487"/>
              <a:satOff val="19812"/>
              <a:lumOff val="44804"/>
              <a:alphaOff val="0"/>
            </a:schemeClr>
          </a:solidFill>
          <a:prstDash val="solid"/>
        </a:ln>
        <a:effectLst/>
      </dsp:spPr>
      <dsp:style>
        <a:lnRef idx="1">
          <a:scrgbClr r="0" g="0" b="0"/>
        </a:lnRef>
        <a:fillRef idx="2">
          <a:scrgbClr r="0" g="0" b="0"/>
        </a:fillRef>
        <a:effectRef idx="0">
          <a:scrgbClr r="0" g="0" b="0"/>
        </a:effectRef>
        <a:fontRef idx="minor"/>
      </dsp:style>
    </dsp:sp>
    <dsp:sp modelId="{D3B79E5B-7C13-4755-A98A-2860F965CE0F}">
      <dsp:nvSpPr>
        <dsp:cNvPr id="0" name=""/>
        <dsp:cNvSpPr/>
      </dsp:nvSpPr>
      <dsp:spPr>
        <a:xfrm>
          <a:off x="677673" y="3417663"/>
          <a:ext cx="9294325" cy="976475"/>
        </a:xfrm>
        <a:prstGeom prst="rect">
          <a:avLst/>
        </a:prstGeom>
        <a:gradFill rotWithShape="0">
          <a:gsLst>
            <a:gs pos="0">
              <a:schemeClr val="accent4">
                <a:hueOff val="11142974"/>
                <a:satOff val="39624"/>
                <a:lumOff val="89608"/>
                <a:alphaOff val="0"/>
                <a:tint val="50000"/>
                <a:satMod val="300000"/>
              </a:schemeClr>
            </a:gs>
            <a:gs pos="35000">
              <a:schemeClr val="accent4">
                <a:hueOff val="11142974"/>
                <a:satOff val="39624"/>
                <a:lumOff val="89608"/>
                <a:alphaOff val="0"/>
                <a:tint val="37000"/>
                <a:satMod val="300000"/>
              </a:schemeClr>
            </a:gs>
            <a:gs pos="100000">
              <a:schemeClr val="accent4">
                <a:hueOff val="11142974"/>
                <a:satOff val="39624"/>
                <a:lumOff val="8960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75077" tIns="60960" rIns="60960" bIns="60960" numCol="1" spcCol="1270" anchor="ctr" anchorCtr="0">
          <a:noAutofit/>
        </a:bodyPr>
        <a:lstStyle/>
        <a:p>
          <a:pPr lvl="0" algn="l" defTabSz="1066800">
            <a:lnSpc>
              <a:spcPct val="90000"/>
            </a:lnSpc>
            <a:spcBef>
              <a:spcPct val="0"/>
            </a:spcBef>
            <a:spcAft>
              <a:spcPct val="35000"/>
            </a:spcAft>
          </a:pPr>
          <a:r>
            <a:rPr lang="en-US" sz="2400" kern="1200" dirty="0">
              <a:solidFill>
                <a:srgbClr val="002060"/>
              </a:solidFill>
              <a:latin typeface="Arial" panose="020B0604020202020204" pitchFamily="34" charset="0"/>
              <a:cs typeface="Arial" panose="020B0604020202020204" pitchFamily="34" charset="0"/>
            </a:rPr>
            <a:t>Còn lại: </a:t>
          </a:r>
          <a:r>
            <a:rPr lang="en-US" sz="2400" kern="1200" dirty="0">
              <a:solidFill>
                <a:srgbClr val="FF0000"/>
              </a:solidFill>
              <a:latin typeface="Arial" panose="020B0604020202020204" pitchFamily="34" charset="0"/>
              <a:cs typeface="Arial" panose="020B0604020202020204" pitchFamily="34" charset="0"/>
            </a:rPr>
            <a:t>Cuộc chia tay đầy xúc </a:t>
          </a:r>
          <a:r>
            <a:rPr lang="en-US" sz="2400" kern="1200" dirty="0" smtClean="0">
              <a:solidFill>
                <a:srgbClr val="FF0000"/>
              </a:solidFill>
              <a:latin typeface="Arial" panose="020B0604020202020204" pitchFamily="34" charset="0"/>
              <a:cs typeface="Arial" panose="020B0604020202020204" pitchFamily="34" charset="0"/>
            </a:rPr>
            <a:t>động giữa ba người</a:t>
          </a:r>
          <a:r>
            <a:rPr lang="en-US" sz="2400" kern="1200" dirty="0" smtClean="0">
              <a:solidFill>
                <a:srgbClr val="002060"/>
              </a:solidFill>
              <a:latin typeface="Arial" panose="020B0604020202020204" pitchFamily="34" charset="0"/>
              <a:cs typeface="Arial" panose="020B0604020202020204" pitchFamily="34" charset="0"/>
            </a:rPr>
            <a:t>.</a:t>
          </a:r>
          <a:endParaRPr lang="en-US" sz="2400" kern="1200" dirty="0">
            <a:solidFill>
              <a:srgbClr val="002060"/>
            </a:solidFill>
            <a:latin typeface="Arial" panose="020B0604020202020204" pitchFamily="34" charset="0"/>
            <a:cs typeface="Arial" panose="020B0604020202020204" pitchFamily="34" charset="0"/>
          </a:endParaRPr>
        </a:p>
      </dsp:txBody>
      <dsp:txXfrm>
        <a:off x="677673" y="3417663"/>
        <a:ext cx="9294325" cy="976475"/>
      </dsp:txXfrm>
    </dsp:sp>
    <dsp:sp modelId="{1871E1B9-F104-45BE-845B-C43DF1734967}">
      <dsp:nvSpPr>
        <dsp:cNvPr id="0" name=""/>
        <dsp:cNvSpPr/>
      </dsp:nvSpPr>
      <dsp:spPr>
        <a:xfrm>
          <a:off x="67376" y="3295603"/>
          <a:ext cx="1220594" cy="1220594"/>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4">
              <a:hueOff val="11142974"/>
              <a:satOff val="39624"/>
              <a:lumOff val="89608"/>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1741D1-7C1C-4A15-A620-CC4AD21C4A39}">
      <dsp:nvSpPr>
        <dsp:cNvPr id="0" name=""/>
        <dsp:cNvSpPr/>
      </dsp:nvSpPr>
      <dsp:spPr>
        <a:xfrm>
          <a:off x="6209648" y="706330"/>
          <a:ext cx="1851931" cy="1852026"/>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30DE6E-4D77-40AB-9196-9A4E0B31C7E3}">
      <dsp:nvSpPr>
        <dsp:cNvPr id="0" name=""/>
        <dsp:cNvSpPr/>
      </dsp:nvSpPr>
      <dsp:spPr>
        <a:xfrm>
          <a:off x="5811529" y="768075"/>
          <a:ext cx="2648963" cy="1728536"/>
        </a:xfrm>
        <a:prstGeom prst="ellipse">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i="0" kern="1200" dirty="0" err="1">
              <a:latin typeface="Arial" panose="020B0604020202020204" pitchFamily="34" charset="0"/>
              <a:cs typeface="Arial" panose="020B0604020202020204" pitchFamily="34" charset="0"/>
            </a:rPr>
            <a:t>Ông</a:t>
          </a:r>
          <a:r>
            <a:rPr lang="fr-FR" sz="2400" i="0" kern="1200" dirty="0">
              <a:latin typeface="Arial" panose="020B0604020202020204" pitchFamily="34" charset="0"/>
              <a:cs typeface="Arial" panose="020B0604020202020204" pitchFamily="34" charset="0"/>
            </a:rPr>
            <a:t> </a:t>
          </a:r>
          <a:r>
            <a:rPr lang="fr-FR" sz="2400" i="0" kern="1200" dirty="0" err="1">
              <a:latin typeface="Arial" panose="020B0604020202020204" pitchFamily="34" charset="0"/>
              <a:cs typeface="Arial" panose="020B0604020202020204" pitchFamily="34" charset="0"/>
            </a:rPr>
            <a:t>kĩ</a:t>
          </a:r>
          <a:r>
            <a:rPr lang="fr-FR" sz="2400" i="0" kern="1200" dirty="0">
              <a:latin typeface="Arial" panose="020B0604020202020204" pitchFamily="34" charset="0"/>
              <a:cs typeface="Arial" panose="020B0604020202020204" pitchFamily="34" charset="0"/>
            </a:rPr>
            <a:t> </a:t>
          </a:r>
          <a:r>
            <a:rPr lang="fr-FR" sz="2400" i="0" kern="1200" dirty="0" err="1">
              <a:latin typeface="Arial" panose="020B0604020202020204" pitchFamily="34" charset="0"/>
              <a:cs typeface="Arial" panose="020B0604020202020204" pitchFamily="34" charset="0"/>
            </a:rPr>
            <a:t>sư</a:t>
          </a:r>
          <a:r>
            <a:rPr lang="fr-FR" sz="2400" i="0" kern="1200" dirty="0">
              <a:latin typeface="Arial" panose="020B0604020202020204" pitchFamily="34" charset="0"/>
              <a:cs typeface="Arial" panose="020B0604020202020204" pitchFamily="34" charset="0"/>
            </a:rPr>
            <a:t> ở </a:t>
          </a:r>
          <a:r>
            <a:rPr lang="fr-FR" sz="2400" i="0" kern="1200" dirty="0" err="1">
              <a:latin typeface="Arial" panose="020B0604020202020204" pitchFamily="34" charset="0"/>
              <a:cs typeface="Arial" panose="020B0604020202020204" pitchFamily="34" charset="0"/>
            </a:rPr>
            <a:t>vườn</a:t>
          </a:r>
          <a:r>
            <a:rPr lang="fr-FR" sz="2400" i="0" kern="1200" dirty="0">
              <a:latin typeface="Arial" panose="020B0604020202020204" pitchFamily="34" charset="0"/>
              <a:cs typeface="Arial" panose="020B0604020202020204" pitchFamily="34" charset="0"/>
            </a:rPr>
            <a:t> </a:t>
          </a:r>
          <a:r>
            <a:rPr lang="fr-FR" sz="2400" i="0" kern="1200" dirty="0" err="1">
              <a:latin typeface="Arial" panose="020B0604020202020204" pitchFamily="34" charset="0"/>
              <a:cs typeface="Arial" panose="020B0604020202020204" pitchFamily="34" charset="0"/>
            </a:rPr>
            <a:t>rau</a:t>
          </a:r>
          <a:r>
            <a:rPr lang="fr-FR" sz="2400" i="0" kern="1200" dirty="0">
              <a:latin typeface="Arial" panose="020B0604020202020204" pitchFamily="34" charset="0"/>
              <a:cs typeface="Arial" panose="020B0604020202020204" pitchFamily="34" charset="0"/>
            </a:rPr>
            <a:t>, </a:t>
          </a:r>
          <a:r>
            <a:rPr lang="fr-FR" sz="2400" i="0" kern="1200" dirty="0" err="1">
              <a:latin typeface="Arial" panose="020B0604020202020204" pitchFamily="34" charset="0"/>
              <a:cs typeface="Arial" panose="020B0604020202020204" pitchFamily="34" charset="0"/>
            </a:rPr>
            <a:t>anh</a:t>
          </a:r>
          <a:r>
            <a:rPr lang="fr-FR" sz="2400" i="0" kern="1200" dirty="0">
              <a:latin typeface="Arial" panose="020B0604020202020204" pitchFamily="34" charset="0"/>
              <a:cs typeface="Arial" panose="020B0604020202020204" pitchFamily="34" charset="0"/>
            </a:rPr>
            <a:t> </a:t>
          </a:r>
          <a:r>
            <a:rPr lang="fr-FR" sz="2400" i="0" kern="1200" dirty="0" err="1">
              <a:latin typeface="Arial" panose="020B0604020202020204" pitchFamily="34" charset="0"/>
              <a:cs typeface="Arial" panose="020B0604020202020204" pitchFamily="34" charset="0"/>
            </a:rPr>
            <a:t>cán</a:t>
          </a:r>
          <a:r>
            <a:rPr lang="fr-FR" sz="2400" i="0" kern="1200" dirty="0">
              <a:latin typeface="Arial" panose="020B0604020202020204" pitchFamily="34" charset="0"/>
              <a:cs typeface="Arial" panose="020B0604020202020204" pitchFamily="34" charset="0"/>
            </a:rPr>
            <a:t> </a:t>
          </a:r>
          <a:r>
            <a:rPr lang="fr-FR" sz="2400" i="0" kern="1200" dirty="0" err="1">
              <a:latin typeface="Arial" panose="020B0604020202020204" pitchFamily="34" charset="0"/>
              <a:cs typeface="Arial" panose="020B0604020202020204" pitchFamily="34" charset="0"/>
            </a:rPr>
            <a:t>bộ</a:t>
          </a:r>
          <a:r>
            <a:rPr lang="fr-FR" sz="2400" i="0" kern="1200" dirty="0">
              <a:latin typeface="Arial" panose="020B0604020202020204" pitchFamily="34" charset="0"/>
              <a:cs typeface="Arial" panose="020B0604020202020204" pitchFamily="34" charset="0"/>
            </a:rPr>
            <a:t> </a:t>
          </a:r>
          <a:r>
            <a:rPr lang="fr-FR" sz="2400" i="0" kern="1200" dirty="0" err="1">
              <a:latin typeface="Arial" panose="020B0604020202020204" pitchFamily="34" charset="0"/>
              <a:cs typeface="Arial" panose="020B0604020202020204" pitchFamily="34" charset="0"/>
            </a:rPr>
            <a:t>nghiên</a:t>
          </a:r>
          <a:r>
            <a:rPr lang="fr-FR" sz="2400" i="0" kern="1200" dirty="0">
              <a:latin typeface="Arial" panose="020B0604020202020204" pitchFamily="34" charset="0"/>
              <a:cs typeface="Arial" panose="020B0604020202020204" pitchFamily="34" charset="0"/>
            </a:rPr>
            <a:t> </a:t>
          </a:r>
          <a:r>
            <a:rPr lang="fr-FR" sz="2400" i="0" kern="1200" dirty="0" err="1">
              <a:latin typeface="Arial" panose="020B0604020202020204" pitchFamily="34" charset="0"/>
              <a:cs typeface="Arial" panose="020B0604020202020204" pitchFamily="34" charset="0"/>
            </a:rPr>
            <a:t>cứu</a:t>
          </a:r>
          <a:r>
            <a:rPr lang="fr-FR" sz="2400" i="0" kern="1200" dirty="0">
              <a:latin typeface="Arial" panose="020B0604020202020204" pitchFamily="34" charset="0"/>
              <a:cs typeface="Arial" panose="020B0604020202020204" pitchFamily="34" charset="0"/>
            </a:rPr>
            <a:t> </a:t>
          </a:r>
          <a:r>
            <a:rPr lang="fr-FR" sz="2400" i="0" kern="1200" dirty="0" err="1">
              <a:latin typeface="Arial" panose="020B0604020202020204" pitchFamily="34" charset="0"/>
              <a:cs typeface="Arial" panose="020B0604020202020204" pitchFamily="34" charset="0"/>
            </a:rPr>
            <a:t>sét</a:t>
          </a:r>
          <a:endParaRPr lang="en-US" sz="2400" i="0" kern="1200" dirty="0">
            <a:latin typeface="Arial" panose="020B0604020202020204" pitchFamily="34" charset="0"/>
            <a:cs typeface="Arial" panose="020B0604020202020204" pitchFamily="34" charset="0"/>
          </a:endParaRPr>
        </a:p>
      </dsp:txBody>
      <dsp:txXfrm>
        <a:off x="6189952" y="1015056"/>
        <a:ext cx="1892116" cy="1234575"/>
      </dsp:txXfrm>
    </dsp:sp>
    <dsp:sp modelId="{74D9B1E8-0033-4FF9-A3E7-5554C64AE011}">
      <dsp:nvSpPr>
        <dsp:cNvPr id="0" name=""/>
        <dsp:cNvSpPr/>
      </dsp:nvSpPr>
      <dsp:spPr>
        <a:xfrm rot="2700000">
          <a:off x="4287817" y="706200"/>
          <a:ext cx="1851961" cy="1851961"/>
        </a:xfrm>
        <a:prstGeom prst="teardrop">
          <a:avLst>
            <a:gd name="adj" fmla="val 100000"/>
          </a:avLst>
        </a:prstGeom>
        <a:solidFill>
          <a:schemeClr val="accent3">
            <a:hueOff val="0"/>
            <a:satOff val="0"/>
            <a:lumOff val="-3333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52EA5B-9A2B-4170-8B41-EC4BA01E9236}">
      <dsp:nvSpPr>
        <dsp:cNvPr id="0" name=""/>
        <dsp:cNvSpPr/>
      </dsp:nvSpPr>
      <dsp:spPr>
        <a:xfrm>
          <a:off x="4357716" y="768075"/>
          <a:ext cx="1728840" cy="1728536"/>
        </a:xfrm>
        <a:prstGeom prst="ellipse">
          <a:avLst/>
        </a:prstGeom>
        <a:solidFill>
          <a:schemeClr val="lt1">
            <a:alpha val="90000"/>
            <a:hueOff val="0"/>
            <a:satOff val="0"/>
            <a:lumOff val="0"/>
            <a:alphaOff val="0"/>
          </a:schemeClr>
        </a:solidFill>
        <a:ln w="25400" cap="flat" cmpd="sng" algn="ctr">
          <a:solidFill>
            <a:schemeClr val="accent3">
              <a:hueOff val="0"/>
              <a:satOff val="0"/>
              <a:lumOff val="-3333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r-FR" sz="2000" i="0" kern="1200" dirty="0" err="1">
              <a:latin typeface="Arial" panose="020B0604020202020204" pitchFamily="34" charset="0"/>
              <a:cs typeface="Arial" panose="020B0604020202020204" pitchFamily="34" charset="0"/>
            </a:rPr>
            <a:t>Cô</a:t>
          </a:r>
          <a:r>
            <a:rPr lang="fr-FR" sz="2000" i="0" kern="1200" dirty="0">
              <a:latin typeface="Arial" panose="020B0604020202020204" pitchFamily="34" charset="0"/>
              <a:cs typeface="Arial" panose="020B0604020202020204" pitchFamily="34" charset="0"/>
            </a:rPr>
            <a:t> </a:t>
          </a:r>
          <a:r>
            <a:rPr lang="fr-FR" sz="2000" i="0" kern="1200" dirty="0" err="1">
              <a:latin typeface="Arial" panose="020B0604020202020204" pitchFamily="34" charset="0"/>
              <a:cs typeface="Arial" panose="020B0604020202020204" pitchFamily="34" charset="0"/>
            </a:rPr>
            <a:t>kĩ</a:t>
          </a:r>
          <a:r>
            <a:rPr lang="fr-FR" sz="2000" i="0" kern="1200" dirty="0">
              <a:latin typeface="Arial" panose="020B0604020202020204" pitchFamily="34" charset="0"/>
              <a:cs typeface="Arial" panose="020B0604020202020204" pitchFamily="34" charset="0"/>
            </a:rPr>
            <a:t> </a:t>
          </a:r>
          <a:r>
            <a:rPr lang="fr-FR" sz="2000" i="0" kern="1200" dirty="0" err="1">
              <a:latin typeface="Arial" panose="020B0604020202020204" pitchFamily="34" charset="0"/>
              <a:cs typeface="Arial" panose="020B0604020202020204" pitchFamily="34" charset="0"/>
            </a:rPr>
            <a:t>sư</a:t>
          </a:r>
          <a:r>
            <a:rPr lang="fr-FR" sz="2000" i="0" kern="1200" dirty="0">
              <a:latin typeface="Arial" panose="020B0604020202020204" pitchFamily="34" charset="0"/>
              <a:cs typeface="Arial" panose="020B0604020202020204" pitchFamily="34" charset="0"/>
            </a:rPr>
            <a:t> </a:t>
          </a:r>
          <a:r>
            <a:rPr lang="fr-FR" sz="2000" i="0" kern="1200" dirty="0" err="1">
              <a:latin typeface="Arial" panose="020B0604020202020204" pitchFamily="34" charset="0"/>
              <a:cs typeface="Arial" panose="020B0604020202020204" pitchFamily="34" charset="0"/>
            </a:rPr>
            <a:t>trẻ</a:t>
          </a:r>
          <a:endParaRPr lang="en-US" sz="2000" i="0" kern="1200" dirty="0">
            <a:latin typeface="Arial" panose="020B0604020202020204" pitchFamily="34" charset="0"/>
            <a:cs typeface="Arial" panose="020B0604020202020204" pitchFamily="34" charset="0"/>
          </a:endParaRPr>
        </a:p>
      </dsp:txBody>
      <dsp:txXfrm>
        <a:off x="4604693" y="1015056"/>
        <a:ext cx="1234885" cy="1234575"/>
      </dsp:txXfrm>
    </dsp:sp>
    <dsp:sp modelId="{2E8B8B63-2D10-454D-9C53-CBF1609780A5}">
      <dsp:nvSpPr>
        <dsp:cNvPr id="0" name=""/>
        <dsp:cNvSpPr/>
      </dsp:nvSpPr>
      <dsp:spPr>
        <a:xfrm rot="2700000">
          <a:off x="2381884" y="706200"/>
          <a:ext cx="1851961" cy="1851961"/>
        </a:xfrm>
        <a:prstGeom prst="teardrop">
          <a:avLst>
            <a:gd name="adj" fmla="val 100000"/>
          </a:avLst>
        </a:prstGeom>
        <a:solidFill>
          <a:schemeClr val="accent3">
            <a:hueOff val="0"/>
            <a:satOff val="0"/>
            <a:lumOff val="-6666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5D03C3-7FB7-4536-ABC9-A97EF32124A5}">
      <dsp:nvSpPr>
        <dsp:cNvPr id="0" name=""/>
        <dsp:cNvSpPr/>
      </dsp:nvSpPr>
      <dsp:spPr>
        <a:xfrm>
          <a:off x="2443842" y="768075"/>
          <a:ext cx="1728840" cy="1728536"/>
        </a:xfrm>
        <a:prstGeom prst="ellipse">
          <a:avLst/>
        </a:prstGeom>
        <a:solidFill>
          <a:schemeClr val="lt1">
            <a:alpha val="90000"/>
            <a:hueOff val="0"/>
            <a:satOff val="0"/>
            <a:lumOff val="0"/>
            <a:alphaOff val="0"/>
          </a:schemeClr>
        </a:solidFill>
        <a:ln w="25400" cap="flat" cmpd="sng" algn="ctr">
          <a:solidFill>
            <a:schemeClr val="accent3">
              <a:hueOff val="0"/>
              <a:satOff val="0"/>
              <a:lumOff val="-6666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r-FR" sz="2000" i="0" kern="1200" dirty="0" err="1">
              <a:latin typeface="Arial" panose="020B0604020202020204" pitchFamily="34" charset="0"/>
              <a:cs typeface="Arial" panose="020B0604020202020204" pitchFamily="34" charset="0"/>
            </a:rPr>
            <a:t>Ông</a:t>
          </a:r>
          <a:r>
            <a:rPr lang="fr-FR" sz="2000" i="0" kern="1200" dirty="0">
              <a:latin typeface="Arial" panose="020B0604020202020204" pitchFamily="34" charset="0"/>
              <a:cs typeface="Arial" panose="020B0604020202020204" pitchFamily="34" charset="0"/>
            </a:rPr>
            <a:t> </a:t>
          </a:r>
          <a:r>
            <a:rPr lang="fr-FR" sz="2000" i="0" kern="1200" dirty="0" err="1">
              <a:latin typeface="Arial" panose="020B0604020202020204" pitchFamily="34" charset="0"/>
              <a:cs typeface="Arial" panose="020B0604020202020204" pitchFamily="34" charset="0"/>
            </a:rPr>
            <a:t>hoạ</a:t>
          </a:r>
          <a:r>
            <a:rPr lang="fr-FR" sz="2000" i="0" kern="1200" dirty="0">
              <a:latin typeface="Arial" panose="020B0604020202020204" pitchFamily="34" charset="0"/>
              <a:cs typeface="Arial" panose="020B0604020202020204" pitchFamily="34" charset="0"/>
            </a:rPr>
            <a:t> </a:t>
          </a:r>
          <a:r>
            <a:rPr lang="fr-FR" sz="2000" i="0" kern="1200" dirty="0" err="1">
              <a:latin typeface="Arial" panose="020B0604020202020204" pitchFamily="34" charset="0"/>
              <a:cs typeface="Arial" panose="020B0604020202020204" pitchFamily="34" charset="0"/>
            </a:rPr>
            <a:t>sĩ</a:t>
          </a:r>
          <a:r>
            <a:rPr lang="fr-FR" sz="2000" i="0" kern="1200" dirty="0">
              <a:latin typeface="Arial" panose="020B0604020202020204" pitchFamily="34" charset="0"/>
              <a:cs typeface="Arial" panose="020B0604020202020204" pitchFamily="34" charset="0"/>
            </a:rPr>
            <a:t> </a:t>
          </a:r>
          <a:r>
            <a:rPr lang="fr-FR" sz="2000" i="0" kern="1200" dirty="0" err="1">
              <a:latin typeface="Arial" panose="020B0604020202020204" pitchFamily="34" charset="0"/>
              <a:cs typeface="Arial" panose="020B0604020202020204" pitchFamily="34" charset="0"/>
            </a:rPr>
            <a:t>già</a:t>
          </a:r>
          <a:endParaRPr lang="en-US" sz="2000" i="0" kern="1200" dirty="0">
            <a:latin typeface="Arial" panose="020B0604020202020204" pitchFamily="34" charset="0"/>
            <a:cs typeface="Arial" panose="020B0604020202020204" pitchFamily="34" charset="0"/>
          </a:endParaRPr>
        </a:p>
      </dsp:txBody>
      <dsp:txXfrm>
        <a:off x="2690819" y="1015056"/>
        <a:ext cx="1234885" cy="1234575"/>
      </dsp:txXfrm>
    </dsp:sp>
    <dsp:sp modelId="{9DFA3D82-67C1-4F9A-A8BC-682C2452C8B5}">
      <dsp:nvSpPr>
        <dsp:cNvPr id="0" name=""/>
        <dsp:cNvSpPr/>
      </dsp:nvSpPr>
      <dsp:spPr>
        <a:xfrm rot="2700000">
          <a:off x="468009" y="706200"/>
          <a:ext cx="1851961" cy="1851961"/>
        </a:xfrm>
        <a:prstGeom prst="teardrop">
          <a:avLst>
            <a:gd name="adj" fmla="val 100000"/>
          </a:avLst>
        </a:prstGeom>
        <a:solidFill>
          <a:schemeClr val="accent3">
            <a:hueOff val="0"/>
            <a:satOff val="0"/>
            <a:lumOff val="-1000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49AB06-6081-41C7-93B4-64D27E6B31C3}">
      <dsp:nvSpPr>
        <dsp:cNvPr id="0" name=""/>
        <dsp:cNvSpPr/>
      </dsp:nvSpPr>
      <dsp:spPr>
        <a:xfrm>
          <a:off x="529967" y="762769"/>
          <a:ext cx="1728840" cy="1728536"/>
        </a:xfrm>
        <a:prstGeom prst="ellipse">
          <a:avLst/>
        </a:prstGeom>
        <a:solidFill>
          <a:schemeClr val="lt1">
            <a:alpha val="90000"/>
            <a:hueOff val="0"/>
            <a:satOff val="0"/>
            <a:lumOff val="0"/>
            <a:alphaOff val="0"/>
          </a:schemeClr>
        </a:solidFill>
        <a:ln w="25400" cap="flat" cmpd="sng" algn="ctr">
          <a:solidFill>
            <a:schemeClr val="accent3">
              <a:hueOff val="0"/>
              <a:satOff val="0"/>
              <a:lumOff val="-1000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r-FR" sz="2000" i="0" kern="1200" dirty="0" err="1">
              <a:latin typeface="Arial" panose="020B0604020202020204" pitchFamily="34" charset="0"/>
              <a:cs typeface="Arial" panose="020B0604020202020204" pitchFamily="34" charset="0"/>
            </a:rPr>
            <a:t>Bác</a:t>
          </a:r>
          <a:r>
            <a:rPr lang="fr-FR" sz="2000" i="0" kern="1200" dirty="0">
              <a:latin typeface="Arial" panose="020B0604020202020204" pitchFamily="34" charset="0"/>
              <a:cs typeface="Arial" panose="020B0604020202020204" pitchFamily="34" charset="0"/>
            </a:rPr>
            <a:t> </a:t>
          </a:r>
          <a:r>
            <a:rPr lang="fr-FR" sz="2000" i="0" kern="1200" dirty="0" err="1">
              <a:latin typeface="Arial" panose="020B0604020202020204" pitchFamily="34" charset="0"/>
              <a:cs typeface="Arial" panose="020B0604020202020204" pitchFamily="34" charset="0"/>
            </a:rPr>
            <a:t>lái</a:t>
          </a:r>
          <a:r>
            <a:rPr lang="fr-FR" sz="2000" i="0" kern="1200" dirty="0">
              <a:latin typeface="Arial" panose="020B0604020202020204" pitchFamily="34" charset="0"/>
              <a:cs typeface="Arial" panose="020B0604020202020204" pitchFamily="34" charset="0"/>
            </a:rPr>
            <a:t> </a:t>
          </a:r>
          <a:r>
            <a:rPr lang="fr-FR" sz="2000" i="0" kern="1200" dirty="0" err="1">
              <a:latin typeface="Arial" panose="020B0604020202020204" pitchFamily="34" charset="0"/>
              <a:cs typeface="Arial" panose="020B0604020202020204" pitchFamily="34" charset="0"/>
            </a:rPr>
            <a:t>xe</a:t>
          </a:r>
          <a:endParaRPr lang="en-US" sz="2000" i="0" kern="1200" dirty="0">
            <a:latin typeface="Arial" panose="020B0604020202020204" pitchFamily="34" charset="0"/>
            <a:cs typeface="Arial" panose="020B0604020202020204" pitchFamily="34" charset="0"/>
          </a:endParaRPr>
        </a:p>
      </dsp:txBody>
      <dsp:txXfrm>
        <a:off x="776945" y="1009749"/>
        <a:ext cx="1234885" cy="1234575"/>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7F6007-B444-4369-BD7A-4AA3D0EAC2A3}" type="datetimeFigureOut">
              <a:rPr lang="en-US" smtClean="0"/>
              <a:t>12/3/2023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A83839-D09B-4685-88FE-E8D5DABA30CB}" type="slidenum">
              <a:rPr lang="en-US" smtClean="0"/>
              <a:t>‹#›</a:t>
            </a:fld>
            <a:endParaRPr lang="en-US"/>
          </a:p>
        </p:txBody>
      </p:sp>
    </p:spTree>
    <p:extLst>
      <p:ext uri="{BB962C8B-B14F-4D97-AF65-F5344CB8AC3E}">
        <p14:creationId xmlns:p14="http://schemas.microsoft.com/office/powerpoint/2010/main" val="684414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facebook.com/HankNguyenn"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2</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8818498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4683457C-2A99-43C8-BF6B-F467A5586A3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718104C3-3B41-43DF-9A81-A020A22A8B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4340" name="Slide Number Placeholder 3">
            <a:extLst>
              <a:ext uri="{FF2B5EF4-FFF2-40B4-BE49-F238E27FC236}">
                <a16:creationId xmlns:a16="http://schemas.microsoft.com/office/drawing/2014/main" id="{50D2C34C-D6B8-4A7C-B3B5-93FF58A6A4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800" b="1">
                <a:solidFill>
                  <a:schemeClr val="tx1"/>
                </a:solidFill>
                <a:latin typeface="VNI-Times" pitchFamily="2" charset="0"/>
                <a:cs typeface="Arial" panose="020B0604020202020204" pitchFamily="34" charset="0"/>
              </a:defRPr>
            </a:lvl1pPr>
            <a:lvl2pPr marL="742950" indent="-285750">
              <a:defRPr sz="2800" b="1">
                <a:solidFill>
                  <a:schemeClr val="tx1"/>
                </a:solidFill>
                <a:latin typeface="VNI-Times" pitchFamily="2" charset="0"/>
                <a:cs typeface="Arial" panose="020B0604020202020204" pitchFamily="34" charset="0"/>
              </a:defRPr>
            </a:lvl2pPr>
            <a:lvl3pPr marL="1143000" indent="-228600">
              <a:defRPr sz="2800" b="1">
                <a:solidFill>
                  <a:schemeClr val="tx1"/>
                </a:solidFill>
                <a:latin typeface="VNI-Times" pitchFamily="2" charset="0"/>
                <a:cs typeface="Arial" panose="020B0604020202020204" pitchFamily="34" charset="0"/>
              </a:defRPr>
            </a:lvl3pPr>
            <a:lvl4pPr marL="1600200" indent="-228600">
              <a:defRPr sz="2800" b="1">
                <a:solidFill>
                  <a:schemeClr val="tx1"/>
                </a:solidFill>
                <a:latin typeface="VNI-Times" pitchFamily="2" charset="0"/>
                <a:cs typeface="Arial" panose="020B0604020202020204" pitchFamily="34" charset="0"/>
              </a:defRPr>
            </a:lvl4pPr>
            <a:lvl5pPr marL="2057400" indent="-228600">
              <a:defRPr sz="2800" b="1">
                <a:solidFill>
                  <a:schemeClr val="tx1"/>
                </a:solidFill>
                <a:latin typeface="VNI-Times" pitchFamily="2" charset="0"/>
                <a:cs typeface="Arial" panose="020B0604020202020204" pitchFamily="34" charset="0"/>
              </a:defRPr>
            </a:lvl5pPr>
            <a:lvl6pPr marL="2514600" indent="-228600" eaLnBrk="0" fontAlgn="base" hangingPunct="0">
              <a:spcBef>
                <a:spcPct val="0"/>
              </a:spcBef>
              <a:spcAft>
                <a:spcPct val="0"/>
              </a:spcAft>
              <a:defRPr sz="2800" b="1">
                <a:solidFill>
                  <a:schemeClr val="tx1"/>
                </a:solidFill>
                <a:latin typeface="VNI-Times" pitchFamily="2" charset="0"/>
                <a:cs typeface="Arial" panose="020B0604020202020204" pitchFamily="34" charset="0"/>
              </a:defRPr>
            </a:lvl6pPr>
            <a:lvl7pPr marL="2971800" indent="-228600" eaLnBrk="0" fontAlgn="base" hangingPunct="0">
              <a:spcBef>
                <a:spcPct val="0"/>
              </a:spcBef>
              <a:spcAft>
                <a:spcPct val="0"/>
              </a:spcAft>
              <a:defRPr sz="2800" b="1">
                <a:solidFill>
                  <a:schemeClr val="tx1"/>
                </a:solidFill>
                <a:latin typeface="VNI-Times" pitchFamily="2" charset="0"/>
                <a:cs typeface="Arial" panose="020B0604020202020204" pitchFamily="34" charset="0"/>
              </a:defRPr>
            </a:lvl7pPr>
            <a:lvl8pPr marL="3429000" indent="-228600" eaLnBrk="0" fontAlgn="base" hangingPunct="0">
              <a:spcBef>
                <a:spcPct val="0"/>
              </a:spcBef>
              <a:spcAft>
                <a:spcPct val="0"/>
              </a:spcAft>
              <a:defRPr sz="2800" b="1">
                <a:solidFill>
                  <a:schemeClr val="tx1"/>
                </a:solidFill>
                <a:latin typeface="VNI-Times" pitchFamily="2" charset="0"/>
                <a:cs typeface="Arial" panose="020B0604020202020204" pitchFamily="34" charset="0"/>
              </a:defRPr>
            </a:lvl8pPr>
            <a:lvl9pPr marL="3886200" indent="-228600" eaLnBrk="0" fontAlgn="base" hangingPunct="0">
              <a:spcBef>
                <a:spcPct val="0"/>
              </a:spcBef>
              <a:spcAft>
                <a:spcPct val="0"/>
              </a:spcAft>
              <a:defRPr sz="2800" b="1">
                <a:solidFill>
                  <a:schemeClr val="tx1"/>
                </a:solidFill>
                <a:latin typeface="VNI-Times" pitchFamily="2" charset="0"/>
                <a:cs typeface="Arial" panose="020B0604020202020204" pitchFamily="34" charset="0"/>
              </a:defRPr>
            </a:lvl9pPr>
          </a:lstStyle>
          <a:p>
            <a:fld id="{AE9B80A3-3D48-487A-9E2F-231556287702}" type="slidenum">
              <a:rPr lang="en-US" altLang="en-US" sz="1200"/>
              <a:pPr/>
              <a:t>16</a:t>
            </a:fld>
            <a:endParaRPr lang="en-US" altLang="en-US" sz="1200"/>
          </a:p>
        </p:txBody>
      </p:sp>
    </p:spTree>
    <p:extLst>
      <p:ext uri="{BB962C8B-B14F-4D97-AF65-F5344CB8AC3E}">
        <p14:creationId xmlns:p14="http://schemas.microsoft.com/office/powerpoint/2010/main" val="14122132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19</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eaLnBrk="1" hangingPunct="1"/>
            <a:endParaRPr lang="en-US" altLang="en-US" dirty="0" smtClean="0"/>
          </a:p>
        </p:txBody>
      </p:sp>
    </p:spTree>
    <p:extLst>
      <p:ext uri="{BB962C8B-B14F-4D97-AF65-F5344CB8AC3E}">
        <p14:creationId xmlns:p14="http://schemas.microsoft.com/office/powerpoint/2010/main" val="19723914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20</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32227465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21</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smtClean="0"/>
              <a:t>Giáo</a:t>
            </a:r>
            <a:r>
              <a:rPr lang="en-US" baseline="0" dirty="0" smtClean="0"/>
              <a:t> </a:t>
            </a:r>
            <a:r>
              <a:rPr lang="en-US" baseline="0" dirty="0" err="1" smtClean="0"/>
              <a:t>án</a:t>
            </a:r>
            <a:r>
              <a:rPr lang="en-US" baseline="0" dirty="0" smtClean="0"/>
              <a:t> </a:t>
            </a:r>
            <a:r>
              <a:rPr lang="en-US" baseline="0" dirty="0" err="1" smtClean="0"/>
              <a:t>của</a:t>
            </a:r>
            <a:r>
              <a:rPr lang="en-US" baseline="0" dirty="0" smtClean="0"/>
              <a:t> </a:t>
            </a:r>
            <a:r>
              <a:rPr lang="en-US" baseline="0" dirty="0" err="1" smtClean="0"/>
              <a:t>Thảo</a:t>
            </a:r>
            <a:r>
              <a:rPr lang="en-US" baseline="0" dirty="0" smtClean="0"/>
              <a:t> </a:t>
            </a:r>
            <a:r>
              <a:rPr lang="en-US" baseline="0" dirty="0" err="1" smtClean="0"/>
              <a:t>Nguyên</a:t>
            </a:r>
            <a:r>
              <a:rPr lang="en-US" baseline="0" dirty="0" smtClean="0"/>
              <a:t> (0979818956)</a:t>
            </a:r>
            <a:endParaRPr lang="en-US" dirty="0" smtClean="0"/>
          </a:p>
          <a:p>
            <a:pPr eaLnBrk="1" hangingPunct="1"/>
            <a:endParaRPr lang="en-US" altLang="en-US" dirty="0" smtClean="0"/>
          </a:p>
        </p:txBody>
      </p:sp>
    </p:spTree>
    <p:extLst>
      <p:ext uri="{BB962C8B-B14F-4D97-AF65-F5344CB8AC3E}">
        <p14:creationId xmlns:p14="http://schemas.microsoft.com/office/powerpoint/2010/main" val="22274008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22</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a:t>
            </a:r>
            <a:endParaRPr lang="en-US" dirty="0" smtClean="0"/>
          </a:p>
          <a:p>
            <a:pPr eaLnBrk="1" hangingPunct="1"/>
            <a:endParaRPr lang="en-US" altLang="en-US" dirty="0" smtClean="0"/>
          </a:p>
        </p:txBody>
      </p:sp>
    </p:spTree>
    <p:extLst>
      <p:ext uri="{BB962C8B-B14F-4D97-AF65-F5344CB8AC3E}">
        <p14:creationId xmlns:p14="http://schemas.microsoft.com/office/powerpoint/2010/main" val="16670784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24</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42264822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204C05C-E5DA-4236-9528-89CF8CA8E9B8}" type="slidenum">
              <a:rPr lang="en-US" smtClean="0"/>
              <a:t>25</a:t>
            </a:fld>
            <a:endParaRPr lang="en-US"/>
          </a:p>
        </p:txBody>
      </p:sp>
    </p:spTree>
    <p:extLst>
      <p:ext uri="{BB962C8B-B14F-4D97-AF65-F5344CB8AC3E}">
        <p14:creationId xmlns:p14="http://schemas.microsoft.com/office/powerpoint/2010/main" val="28311019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26</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36184451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27</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41747728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28</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1993195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3</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16337994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29</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20870397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61FA828A-F262-4255-8330-C95D3286967C}" type="slidenum">
              <a:rPr lang="en-US" smtClean="0">
                <a:solidFill>
                  <a:prstClr val="black"/>
                </a:solidFill>
              </a:rPr>
              <a:pPr/>
              <a:t>33</a:t>
            </a:fld>
            <a:endParaRPr lang="en-US">
              <a:solidFill>
                <a:prstClr val="black"/>
              </a:solidFill>
            </a:endParaRPr>
          </a:p>
        </p:txBody>
      </p:sp>
    </p:spTree>
    <p:extLst>
      <p:ext uri="{BB962C8B-B14F-4D97-AF65-F5344CB8AC3E}">
        <p14:creationId xmlns:p14="http://schemas.microsoft.com/office/powerpoint/2010/main" val="39615832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36</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13086673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37</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30370512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38</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17278525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1E954E34-A4DA-4C5E-BB36-5E06FD02EE39}" type="slidenum">
              <a:rPr lang="en-US" smtClean="0"/>
              <a:t>46</a:t>
            </a:fld>
            <a:endParaRPr lang="en-US"/>
          </a:p>
        </p:txBody>
      </p:sp>
    </p:spTree>
    <p:extLst>
      <p:ext uri="{BB962C8B-B14F-4D97-AF65-F5344CB8AC3E}">
        <p14:creationId xmlns:p14="http://schemas.microsoft.com/office/powerpoint/2010/main" val="35393278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1E954E34-A4DA-4C5E-BB36-5E06FD02EE39}" type="slidenum">
              <a:rPr lang="en-US" smtClean="0"/>
              <a:t>47</a:t>
            </a:fld>
            <a:endParaRPr lang="en-US"/>
          </a:p>
        </p:txBody>
      </p:sp>
    </p:spTree>
    <p:extLst>
      <p:ext uri="{BB962C8B-B14F-4D97-AF65-F5344CB8AC3E}">
        <p14:creationId xmlns:p14="http://schemas.microsoft.com/office/powerpoint/2010/main" val="37291962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1E954E34-A4DA-4C5E-BB36-5E06FD02EE39}" type="slidenum">
              <a:rPr lang="en-US" smtClean="0"/>
              <a:t>48</a:t>
            </a:fld>
            <a:endParaRPr lang="en-US"/>
          </a:p>
        </p:txBody>
      </p:sp>
    </p:spTree>
    <p:extLst>
      <p:ext uri="{BB962C8B-B14F-4D97-AF65-F5344CB8AC3E}">
        <p14:creationId xmlns:p14="http://schemas.microsoft.com/office/powerpoint/2010/main" val="645605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1E954E34-A4DA-4C5E-BB36-5E06FD02EE39}" type="slidenum">
              <a:rPr lang="en-US" smtClean="0"/>
              <a:t>49</a:t>
            </a:fld>
            <a:endParaRPr lang="en-US"/>
          </a:p>
        </p:txBody>
      </p:sp>
    </p:spTree>
    <p:extLst>
      <p:ext uri="{BB962C8B-B14F-4D97-AF65-F5344CB8AC3E}">
        <p14:creationId xmlns:p14="http://schemas.microsoft.com/office/powerpoint/2010/main" val="7881544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1E954E34-A4DA-4C5E-BB36-5E06FD02EE39}" type="slidenum">
              <a:rPr lang="en-US" smtClean="0"/>
              <a:t>50</a:t>
            </a:fld>
            <a:endParaRPr lang="en-US"/>
          </a:p>
        </p:txBody>
      </p:sp>
    </p:spTree>
    <p:extLst>
      <p:ext uri="{BB962C8B-B14F-4D97-AF65-F5344CB8AC3E}">
        <p14:creationId xmlns:p14="http://schemas.microsoft.com/office/powerpoint/2010/main" val="2184098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4</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25354021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G" dirty="0" err="1"/>
              <a:t>Giáo</a:t>
            </a:r>
            <a:r>
              <a:rPr lang="en-SG" dirty="0"/>
              <a:t> </a:t>
            </a:r>
            <a:r>
              <a:rPr lang="en-SG" dirty="0" err="1"/>
              <a:t>án</a:t>
            </a:r>
            <a:r>
              <a:rPr lang="en-SG" dirty="0"/>
              <a:t> </a:t>
            </a:r>
            <a:r>
              <a:rPr lang="en-SG" dirty="0" err="1"/>
              <a:t>của</a:t>
            </a:r>
            <a:r>
              <a:rPr lang="en-SG" dirty="0"/>
              <a:t> </a:t>
            </a:r>
            <a:r>
              <a:rPr lang="en-SG" dirty="0" err="1"/>
              <a:t>Hạnh</a:t>
            </a:r>
            <a:r>
              <a:rPr lang="en-SG" dirty="0"/>
              <a:t> </a:t>
            </a:r>
            <a:r>
              <a:rPr lang="en-SG" dirty="0" err="1"/>
              <a:t>Nguyễn</a:t>
            </a:r>
            <a:r>
              <a:rPr lang="en-SG" dirty="0"/>
              <a:t>: </a:t>
            </a:r>
            <a:r>
              <a:rPr lang="en-SG" dirty="0">
                <a:hlinkClick r:id="rId3"/>
              </a:rPr>
              <a:t>https://www.facebook.com/HankNguyenn</a:t>
            </a:r>
            <a:endParaRPr lang="en-SG" dirty="0"/>
          </a:p>
          <a:p>
            <a:endParaRPr lang="en-SG" dirty="0"/>
          </a:p>
        </p:txBody>
      </p:sp>
      <p:sp>
        <p:nvSpPr>
          <p:cNvPr id="4" name="Slide Number Placeholder 3"/>
          <p:cNvSpPr>
            <a:spLocks noGrp="1"/>
          </p:cNvSpPr>
          <p:nvPr>
            <p:ph type="sldNum" sz="quarter" idx="5"/>
          </p:nvPr>
        </p:nvSpPr>
        <p:spPr/>
        <p:txBody>
          <a:bodyPr/>
          <a:lstStyle/>
          <a:p>
            <a:fld id="{1E954E34-A4DA-4C5E-BB36-5E06FD02EE39}" type="slidenum">
              <a:rPr lang="en-US" smtClean="0"/>
              <a:t>51</a:t>
            </a:fld>
            <a:endParaRPr lang="en-US"/>
          </a:p>
        </p:txBody>
      </p:sp>
    </p:spTree>
    <p:extLst>
      <p:ext uri="{BB962C8B-B14F-4D97-AF65-F5344CB8AC3E}">
        <p14:creationId xmlns:p14="http://schemas.microsoft.com/office/powerpoint/2010/main" val="14587912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1E954E34-A4DA-4C5E-BB36-5E06FD02EE39}" type="slidenum">
              <a:rPr lang="en-US" smtClean="0">
                <a:solidFill>
                  <a:prstClr val="black"/>
                </a:solidFill>
              </a:rPr>
              <a:pPr/>
              <a:t>52</a:t>
            </a:fld>
            <a:endParaRPr lang="en-US">
              <a:solidFill>
                <a:prstClr val="black"/>
              </a:solidFill>
            </a:endParaRPr>
          </a:p>
        </p:txBody>
      </p:sp>
    </p:spTree>
    <p:extLst>
      <p:ext uri="{BB962C8B-B14F-4D97-AF65-F5344CB8AC3E}">
        <p14:creationId xmlns:p14="http://schemas.microsoft.com/office/powerpoint/2010/main" val="38765844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54</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21730898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55</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35778587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56</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7284441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57</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1454838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5</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4193934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6</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mtClean="0"/>
              <a:t>Giáo</a:t>
            </a:r>
            <a:r>
              <a:rPr lang="en-US" baseline="0" smtClean="0"/>
              <a:t> án của Thảo Nguyên (0979818956)</a:t>
            </a:r>
            <a:endParaRPr lang="en-US" smtClean="0"/>
          </a:p>
          <a:p>
            <a:pPr eaLnBrk="1" hangingPunct="1"/>
            <a:endParaRPr lang="en-US" altLang="en-US" dirty="0" smtClean="0"/>
          </a:p>
        </p:txBody>
      </p:sp>
    </p:spTree>
    <p:extLst>
      <p:ext uri="{BB962C8B-B14F-4D97-AF65-F5344CB8AC3E}">
        <p14:creationId xmlns:p14="http://schemas.microsoft.com/office/powerpoint/2010/main" val="18544484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7</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mtClean="0"/>
              <a:t>Giáo</a:t>
            </a:r>
            <a:r>
              <a:rPr lang="en-US" baseline="0" smtClean="0"/>
              <a:t> án của Thảo Nguyên (0979818956)</a:t>
            </a:r>
            <a:endParaRPr lang="en-US" smtClean="0"/>
          </a:p>
          <a:p>
            <a:pPr eaLnBrk="1" hangingPunct="1"/>
            <a:endParaRPr lang="en-US" altLang="en-US" dirty="0" smtClean="0"/>
          </a:p>
        </p:txBody>
      </p:sp>
    </p:spTree>
    <p:extLst>
      <p:ext uri="{BB962C8B-B14F-4D97-AF65-F5344CB8AC3E}">
        <p14:creationId xmlns:p14="http://schemas.microsoft.com/office/powerpoint/2010/main" val="3631561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8</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4567189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9</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20427435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7BB7113A-D6B9-4252-AB20-C5885235C623}" type="slidenum">
              <a:rPr lang="en-US" altLang="en-US">
                <a:solidFill>
                  <a:srgbClr val="000000"/>
                </a:solidFill>
              </a:rPr>
              <a:pPr eaLnBrk="1" hangingPunct="1">
                <a:spcBef>
                  <a:spcPct val="0"/>
                </a:spcBef>
              </a:pPr>
              <a:t>11</a:t>
            </a:fld>
            <a:endParaRPr lang="en-US" altLang="en-US">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dirty="0" smtClean="0"/>
          </a:p>
        </p:txBody>
      </p:sp>
    </p:spTree>
    <p:extLst>
      <p:ext uri="{BB962C8B-B14F-4D97-AF65-F5344CB8AC3E}">
        <p14:creationId xmlns:p14="http://schemas.microsoft.com/office/powerpoint/2010/main" val="1140134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Master" Target="../slideMasters/slideMaster1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4.xml"/><Relationship Id="rId4" Type="http://schemas.microsoft.com/office/2007/relationships/hdphoto" Target="../media/hdphoto1.wdp"/></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4265299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09600" y="6245225"/>
            <a:ext cx="2844800" cy="476250"/>
          </a:xfrm>
          <a:prstGeom prst="rect">
            <a:avLst/>
          </a:prstGeom>
          <a:ln/>
        </p:spPr>
        <p:txBody>
          <a:bodyPr lIns="34229" tIns="17111" rIns="34229" bIns="17111"/>
          <a:lstStyle>
            <a:lvl1pPr>
              <a:defRPr/>
            </a:lvl1pPr>
          </a:lstStyle>
          <a:p>
            <a:pPr defTabSz="1084104">
              <a:defRPr/>
            </a:pPr>
            <a:endParaRPr lang="en-US" sz="2133">
              <a:solidFill>
                <a:prstClr val="black"/>
              </a:solidFill>
            </a:endParaRPr>
          </a:p>
        </p:txBody>
      </p:sp>
      <p:sp>
        <p:nvSpPr>
          <p:cNvPr id="3" name="Rectangle 5"/>
          <p:cNvSpPr>
            <a:spLocks noGrp="1" noChangeArrowheads="1"/>
          </p:cNvSpPr>
          <p:nvPr>
            <p:ph type="ftr" sz="quarter" idx="11"/>
          </p:nvPr>
        </p:nvSpPr>
        <p:spPr>
          <a:xfrm>
            <a:off x="4165600" y="6245225"/>
            <a:ext cx="3860800" cy="476250"/>
          </a:xfrm>
          <a:prstGeom prst="rect">
            <a:avLst/>
          </a:prstGeom>
          <a:ln/>
        </p:spPr>
        <p:txBody>
          <a:bodyPr lIns="34229" tIns="17111" rIns="34229" bIns="17111"/>
          <a:lstStyle>
            <a:lvl1pPr>
              <a:defRPr/>
            </a:lvl1pPr>
          </a:lstStyle>
          <a:p>
            <a:pPr defTabSz="1084104">
              <a:defRPr/>
            </a:pPr>
            <a:endParaRPr lang="en-US" sz="2133">
              <a:solidFill>
                <a:prstClr val="black"/>
              </a:solidFill>
            </a:endParaRPr>
          </a:p>
        </p:txBody>
      </p:sp>
      <p:sp>
        <p:nvSpPr>
          <p:cNvPr id="4" name="Rectangle 6"/>
          <p:cNvSpPr>
            <a:spLocks noGrp="1" noChangeArrowheads="1"/>
          </p:cNvSpPr>
          <p:nvPr>
            <p:ph type="sldNum" sz="quarter" idx="12"/>
          </p:nvPr>
        </p:nvSpPr>
        <p:spPr>
          <a:xfrm>
            <a:off x="8737600" y="6245225"/>
            <a:ext cx="2844800" cy="476250"/>
          </a:xfrm>
          <a:prstGeom prst="rect">
            <a:avLst/>
          </a:prstGeom>
          <a:ln/>
        </p:spPr>
        <p:txBody>
          <a:bodyPr lIns="34229" tIns="17111" rIns="34229" bIns="17111"/>
          <a:lstStyle>
            <a:lvl1pPr>
              <a:defRPr/>
            </a:lvl1pPr>
          </a:lstStyle>
          <a:p>
            <a:pPr defTabSz="1084104"/>
            <a:fld id="{475E0F57-EEA1-4A8B-9311-4AD2064A14C0}" type="slidenum">
              <a:rPr lang="en-US" sz="2133" smtClean="0">
                <a:solidFill>
                  <a:prstClr val="black"/>
                </a:solidFill>
              </a:rPr>
              <a:pPr defTabSz="1084104"/>
              <a:t>‹#›</a:t>
            </a:fld>
            <a:endParaRPr lang="en-US" sz="2133">
              <a:solidFill>
                <a:prstClr val="black"/>
              </a:solidFill>
            </a:endParaRPr>
          </a:p>
        </p:txBody>
      </p:sp>
    </p:spTree>
    <p:extLst>
      <p:ext uri="{BB962C8B-B14F-4D97-AF65-F5344CB8AC3E}">
        <p14:creationId xmlns:p14="http://schemas.microsoft.com/office/powerpoint/2010/main" val="236445387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1"/>
          </a:xfrm>
          <a:prstGeom prst="rect">
            <a:avLst/>
          </a:prstGeom>
        </p:spPr>
        <p:txBody>
          <a:bodyPr anchor="b"/>
          <a:lstStyle>
            <a:lvl1pPr>
              <a:defRPr sz="3199"/>
            </a:lvl1pPr>
          </a:lstStyle>
          <a:p>
            <a:r>
              <a:rPr lang="zh-CN" altLang="en-US" smtClean="0"/>
              <a:t>单击此处编辑母版标题样式</a:t>
            </a:r>
            <a:endParaRPr lang="en-US" dirty="0"/>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839788" y="2057399"/>
            <a:ext cx="3932237" cy="3811589"/>
          </a:xfrm>
          <a:prstGeom prst="rect">
            <a:avLst/>
          </a:prstGeom>
        </p:spPr>
        <p:txBody>
          <a:bodyPr/>
          <a:lstStyle>
            <a:lvl1pPr marL="0" indent="0">
              <a:buNone/>
              <a:defRPr sz="1599"/>
            </a:lvl1pPr>
            <a:lvl2pPr marL="457051" indent="0">
              <a:buNone/>
              <a:defRPr sz="1400"/>
            </a:lvl2pPr>
            <a:lvl3pPr marL="914103" indent="0">
              <a:buNone/>
              <a:defRPr sz="1200"/>
            </a:lvl3pPr>
            <a:lvl4pPr marL="1371154" indent="0">
              <a:buNone/>
              <a:defRPr sz="1000"/>
            </a:lvl4pPr>
            <a:lvl5pPr marL="1828206" indent="0">
              <a:buNone/>
              <a:defRPr sz="1000"/>
            </a:lvl5pPr>
            <a:lvl6pPr marL="2285257" indent="0">
              <a:buNone/>
              <a:defRPr sz="1000"/>
            </a:lvl6pPr>
            <a:lvl7pPr marL="2742308" indent="0">
              <a:buNone/>
              <a:defRPr sz="1000"/>
            </a:lvl7pPr>
            <a:lvl8pPr marL="3199360" indent="0">
              <a:buNone/>
              <a:defRPr sz="1000"/>
            </a:lvl8pPr>
            <a:lvl9pPr marL="3656411"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2807143386"/>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1"/>
          </a:xfrm>
          <a:prstGeom prst="rect">
            <a:avLst/>
          </a:prstGeom>
        </p:spPr>
        <p:txBody>
          <a:bodyPr anchor="b"/>
          <a:lstStyle>
            <a:lvl1pPr>
              <a:defRPr sz="3199"/>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a:prstGeom prst="rect">
            <a:avLst/>
          </a:prstGeom>
        </p:spPr>
        <p:txBody>
          <a:bodyPr anchor="t"/>
          <a:lstStyle>
            <a:lvl1pPr marL="0" indent="0">
              <a:buNone/>
              <a:defRPr sz="3199"/>
            </a:lvl1pPr>
            <a:lvl2pPr marL="457051" indent="0">
              <a:buNone/>
              <a:defRPr sz="2799"/>
            </a:lvl2pPr>
            <a:lvl3pPr marL="914103" indent="0">
              <a:buNone/>
              <a:defRPr sz="2399"/>
            </a:lvl3pPr>
            <a:lvl4pPr marL="1371154" indent="0">
              <a:buNone/>
              <a:defRPr sz="1999"/>
            </a:lvl4pPr>
            <a:lvl5pPr marL="1828206" indent="0">
              <a:buNone/>
              <a:defRPr sz="1999"/>
            </a:lvl5pPr>
            <a:lvl6pPr marL="2285257" indent="0">
              <a:buNone/>
              <a:defRPr sz="1999"/>
            </a:lvl6pPr>
            <a:lvl7pPr marL="2742308" indent="0">
              <a:buNone/>
              <a:defRPr sz="1999"/>
            </a:lvl7pPr>
            <a:lvl8pPr marL="3199360" indent="0">
              <a:buNone/>
              <a:defRPr sz="1999"/>
            </a:lvl8pPr>
            <a:lvl9pPr marL="3656411" indent="0">
              <a:buNone/>
              <a:defRPr sz="1999"/>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839788" y="2057399"/>
            <a:ext cx="3932237" cy="3811589"/>
          </a:xfrm>
          <a:prstGeom prst="rect">
            <a:avLst/>
          </a:prstGeom>
        </p:spPr>
        <p:txBody>
          <a:bodyPr/>
          <a:lstStyle>
            <a:lvl1pPr marL="0" indent="0">
              <a:buNone/>
              <a:defRPr sz="1599"/>
            </a:lvl1pPr>
            <a:lvl2pPr marL="457051" indent="0">
              <a:buNone/>
              <a:defRPr sz="1400"/>
            </a:lvl2pPr>
            <a:lvl3pPr marL="914103" indent="0">
              <a:buNone/>
              <a:defRPr sz="1200"/>
            </a:lvl3pPr>
            <a:lvl4pPr marL="1371154" indent="0">
              <a:buNone/>
              <a:defRPr sz="1000"/>
            </a:lvl4pPr>
            <a:lvl5pPr marL="1828206" indent="0">
              <a:buNone/>
              <a:defRPr sz="1000"/>
            </a:lvl5pPr>
            <a:lvl6pPr marL="2285257" indent="0">
              <a:buNone/>
              <a:defRPr sz="1000"/>
            </a:lvl6pPr>
            <a:lvl7pPr marL="2742308" indent="0">
              <a:buNone/>
              <a:defRPr sz="1000"/>
            </a:lvl7pPr>
            <a:lvl8pPr marL="3199360" indent="0">
              <a:buNone/>
              <a:defRPr sz="1000"/>
            </a:lvl8pPr>
            <a:lvl9pPr marL="3656411"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1552472369"/>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838200" y="1825626"/>
            <a:ext cx="10515600" cy="4351338"/>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308626110"/>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4"/>
            <a:ext cx="2628900" cy="5811838"/>
          </a:xfrm>
          <a:prstGeom prst="rect">
            <a:avLst/>
          </a:prstGeo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838201" y="365124"/>
            <a:ext cx="7734300" cy="5811838"/>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839450127"/>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CBA0B-CC9A-43A0-949D-0BBC915FF6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2E640FA-B4D2-459D-84AC-A104042920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4681731-F2AE-4668-8C49-92F208F85DEA}"/>
              </a:ext>
            </a:extLst>
          </p:cNvPr>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a:extLst>
              <a:ext uri="{FF2B5EF4-FFF2-40B4-BE49-F238E27FC236}">
                <a16:creationId xmlns:a16="http://schemas.microsoft.com/office/drawing/2014/main" id="{B38E3F5C-38C7-4B9D-A76B-65E68E503653}"/>
              </a:ext>
            </a:extLst>
          </p:cNvPr>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a:extLst>
              <a:ext uri="{FF2B5EF4-FFF2-40B4-BE49-F238E27FC236}">
                <a16:creationId xmlns:a16="http://schemas.microsoft.com/office/drawing/2014/main" id="{D38A9ED8-8069-4A15-990D-D6582B82F343}"/>
              </a:ext>
            </a:extLst>
          </p:cNvPr>
          <p:cNvSpPr>
            <a:spLocks noGrp="1"/>
          </p:cNvSpPr>
          <p:nvPr>
            <p:ph type="sldNum" sz="quarter" idx="12"/>
          </p:nvPr>
        </p:nvSpPr>
        <p:spPr/>
        <p:txBody>
          <a:bodyPr/>
          <a:lstStyle>
            <a:lvl1pPr>
              <a:defRPr/>
            </a:lvl1pPr>
          </a:lstStyle>
          <a:p>
            <a:fld id="{9B0680DF-BCA4-48EB-9BF0-84E6C9E88DF4}"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0275657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548CC-FF1B-42AA-870D-C7C3111E53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FE9165-083C-4B0E-AC89-D4469CA0818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0F19A9-54A0-49F8-8C40-B3B3793E19E5}"/>
              </a:ext>
            </a:extLst>
          </p:cNvPr>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a:extLst>
              <a:ext uri="{FF2B5EF4-FFF2-40B4-BE49-F238E27FC236}">
                <a16:creationId xmlns:a16="http://schemas.microsoft.com/office/drawing/2014/main" id="{82045D54-6A4F-44C2-822E-C8CB37F667F0}"/>
              </a:ext>
            </a:extLst>
          </p:cNvPr>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a:extLst>
              <a:ext uri="{FF2B5EF4-FFF2-40B4-BE49-F238E27FC236}">
                <a16:creationId xmlns:a16="http://schemas.microsoft.com/office/drawing/2014/main" id="{BC2531E5-4472-4F70-9C65-579F690EB426}"/>
              </a:ext>
            </a:extLst>
          </p:cNvPr>
          <p:cNvSpPr>
            <a:spLocks noGrp="1"/>
          </p:cNvSpPr>
          <p:nvPr>
            <p:ph type="sldNum" sz="quarter" idx="12"/>
          </p:nvPr>
        </p:nvSpPr>
        <p:spPr/>
        <p:txBody>
          <a:bodyPr/>
          <a:lstStyle>
            <a:lvl1pPr>
              <a:defRPr/>
            </a:lvl1pPr>
          </a:lstStyle>
          <a:p>
            <a:fld id="{F30487CA-F6A9-4B34-91AF-7B9738E9690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1507300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C70B2-F2E5-44A8-8466-ABE4032FB983}"/>
              </a:ext>
            </a:extLst>
          </p:cNvPr>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BB628B2-6795-4287-8D2F-5389969ADFCC}"/>
              </a:ext>
            </a:extLst>
          </p:cNvPr>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a:extLst>
              <a:ext uri="{FF2B5EF4-FFF2-40B4-BE49-F238E27FC236}">
                <a16:creationId xmlns:a16="http://schemas.microsoft.com/office/drawing/2014/main" id="{AD380439-10CF-4FE3-BBC3-BAA2BA44A96A}"/>
              </a:ext>
            </a:extLst>
          </p:cNvPr>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a:extLst>
              <a:ext uri="{FF2B5EF4-FFF2-40B4-BE49-F238E27FC236}">
                <a16:creationId xmlns:a16="http://schemas.microsoft.com/office/drawing/2014/main" id="{8F4D3E76-C901-4CC3-AD0E-49A4FBA1B6C8}"/>
              </a:ext>
            </a:extLst>
          </p:cNvPr>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a:extLst>
              <a:ext uri="{FF2B5EF4-FFF2-40B4-BE49-F238E27FC236}">
                <a16:creationId xmlns:a16="http://schemas.microsoft.com/office/drawing/2014/main" id="{93A79D43-622C-40D5-938C-4940D72E0DAD}"/>
              </a:ext>
            </a:extLst>
          </p:cNvPr>
          <p:cNvSpPr>
            <a:spLocks noGrp="1"/>
          </p:cNvSpPr>
          <p:nvPr>
            <p:ph type="sldNum" sz="quarter" idx="12"/>
          </p:nvPr>
        </p:nvSpPr>
        <p:spPr/>
        <p:txBody>
          <a:bodyPr/>
          <a:lstStyle>
            <a:lvl1pPr>
              <a:defRPr/>
            </a:lvl1pPr>
          </a:lstStyle>
          <a:p>
            <a:fld id="{C2A63CB4-CE83-4207-B93A-D84003057DB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7442412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E9DA8-DF2D-4B22-AE46-670B7396C1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81928A-756F-4CF5-BD26-F9F6269A84AD}"/>
              </a:ext>
            </a:extLst>
          </p:cNvPr>
          <p:cNvSpPr>
            <a:spLocks noGrp="1"/>
          </p:cNvSpPr>
          <p:nvPr>
            <p:ph sz="half" idx="1"/>
          </p:nvPr>
        </p:nvSpPr>
        <p:spPr>
          <a:xfrm>
            <a:off x="609600" y="1600201"/>
            <a:ext cx="53848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D05A1C-9CB5-4234-97E2-FEED0D5DB749}"/>
              </a:ext>
            </a:extLst>
          </p:cNvPr>
          <p:cNvSpPr>
            <a:spLocks noGrp="1"/>
          </p:cNvSpPr>
          <p:nvPr>
            <p:ph sz="half" idx="2"/>
          </p:nvPr>
        </p:nvSpPr>
        <p:spPr>
          <a:xfrm>
            <a:off x="6197600" y="1600201"/>
            <a:ext cx="53848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529B5D-FDB8-4D24-947E-8FA78B56E11F}"/>
              </a:ext>
            </a:extLst>
          </p:cNvPr>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a:extLst>
              <a:ext uri="{FF2B5EF4-FFF2-40B4-BE49-F238E27FC236}">
                <a16:creationId xmlns:a16="http://schemas.microsoft.com/office/drawing/2014/main" id="{8EE5AA39-C66E-4879-A1CB-D1094BCA5627}"/>
              </a:ext>
            </a:extLst>
          </p:cNvPr>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a:extLst>
              <a:ext uri="{FF2B5EF4-FFF2-40B4-BE49-F238E27FC236}">
                <a16:creationId xmlns:a16="http://schemas.microsoft.com/office/drawing/2014/main" id="{43E2140B-71B8-43B9-96F9-39508EA529A4}"/>
              </a:ext>
            </a:extLst>
          </p:cNvPr>
          <p:cNvSpPr>
            <a:spLocks noGrp="1"/>
          </p:cNvSpPr>
          <p:nvPr>
            <p:ph type="sldNum" sz="quarter" idx="12"/>
          </p:nvPr>
        </p:nvSpPr>
        <p:spPr/>
        <p:txBody>
          <a:bodyPr/>
          <a:lstStyle>
            <a:lvl1pPr>
              <a:defRPr/>
            </a:lvl1pPr>
          </a:lstStyle>
          <a:p>
            <a:fld id="{0FB3A7C3-FD9C-4C3A-9BD7-31CECD02255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0518409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46F7C-B864-4530-88B0-955A33D80158}"/>
              </a:ext>
            </a:extLst>
          </p:cNvPr>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5D428B-7944-4F49-83EE-3189EFA5DF4D}"/>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4FD3160-7993-4976-A711-976C38170498}"/>
              </a:ext>
            </a:extLst>
          </p:cNvPr>
          <p:cNvSpPr>
            <a:spLocks noGrp="1"/>
          </p:cNvSpPr>
          <p:nvPr>
            <p:ph sz="half" idx="2"/>
          </p:nvPr>
        </p:nvSpPr>
        <p:spPr>
          <a:xfrm>
            <a:off x="840318"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2FB296-6717-46E8-ACB1-208D78C73543}"/>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32469CE-9571-470C-908C-D5A2EC42A3E9}"/>
              </a:ext>
            </a:extLst>
          </p:cNvPr>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B733CC-E9C2-4022-B34F-8471ACD07B9F}"/>
              </a:ext>
            </a:extLst>
          </p:cNvPr>
          <p:cNvSpPr>
            <a:spLocks noGrp="1"/>
          </p:cNvSpPr>
          <p:nvPr>
            <p:ph type="dt" sz="half" idx="10"/>
          </p:nvPr>
        </p:nvSpPr>
        <p:spPr/>
        <p:txBody>
          <a:bodyPr/>
          <a:lstStyle>
            <a:lvl1pPr>
              <a:defRPr/>
            </a:lvl1pPr>
          </a:lstStyle>
          <a:p>
            <a:endParaRPr lang="en-US" altLang="en-US">
              <a:solidFill>
                <a:srgbClr val="000000"/>
              </a:solidFill>
            </a:endParaRPr>
          </a:p>
        </p:txBody>
      </p:sp>
      <p:sp>
        <p:nvSpPr>
          <p:cNvPr id="8" name="Footer Placeholder 7">
            <a:extLst>
              <a:ext uri="{FF2B5EF4-FFF2-40B4-BE49-F238E27FC236}">
                <a16:creationId xmlns:a16="http://schemas.microsoft.com/office/drawing/2014/main" id="{EA45FEF8-37C3-4A92-B932-5486DB6C0658}"/>
              </a:ext>
            </a:extLst>
          </p:cNvPr>
          <p:cNvSpPr>
            <a:spLocks noGrp="1"/>
          </p:cNvSpPr>
          <p:nvPr>
            <p:ph type="ftr" sz="quarter" idx="11"/>
          </p:nvPr>
        </p:nvSpPr>
        <p:spPr/>
        <p:txBody>
          <a:bodyPr/>
          <a:lstStyle>
            <a:lvl1pPr>
              <a:defRPr/>
            </a:lvl1pPr>
          </a:lstStyle>
          <a:p>
            <a:endParaRPr lang="en-US" altLang="en-US">
              <a:solidFill>
                <a:srgbClr val="000000"/>
              </a:solidFill>
            </a:endParaRPr>
          </a:p>
        </p:txBody>
      </p:sp>
      <p:sp>
        <p:nvSpPr>
          <p:cNvPr id="9" name="Slide Number Placeholder 8">
            <a:extLst>
              <a:ext uri="{FF2B5EF4-FFF2-40B4-BE49-F238E27FC236}">
                <a16:creationId xmlns:a16="http://schemas.microsoft.com/office/drawing/2014/main" id="{5817DC69-DF03-42D5-85E3-CD473B4CDFDE}"/>
              </a:ext>
            </a:extLst>
          </p:cNvPr>
          <p:cNvSpPr>
            <a:spLocks noGrp="1"/>
          </p:cNvSpPr>
          <p:nvPr>
            <p:ph type="sldNum" sz="quarter" idx="12"/>
          </p:nvPr>
        </p:nvSpPr>
        <p:spPr/>
        <p:txBody>
          <a:bodyPr/>
          <a:lstStyle>
            <a:lvl1pPr>
              <a:defRPr/>
            </a:lvl1pPr>
          </a:lstStyle>
          <a:p>
            <a:fld id="{212B3DD7-4911-4184-84EE-DF003C7397F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7400197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A833C-984C-4119-A108-54CE5D1AF4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19AA754-7AAD-47B5-B5B4-BE93C9403A09}"/>
              </a:ext>
            </a:extLst>
          </p:cNvPr>
          <p:cNvSpPr>
            <a:spLocks noGrp="1"/>
          </p:cNvSpPr>
          <p:nvPr>
            <p:ph type="dt" sz="half" idx="10"/>
          </p:nvPr>
        </p:nvSpPr>
        <p:spPr/>
        <p:txBody>
          <a:bodyPr/>
          <a:lstStyle>
            <a:lvl1pPr>
              <a:defRPr/>
            </a:lvl1pPr>
          </a:lstStyle>
          <a:p>
            <a:endParaRPr lang="en-US" altLang="en-US">
              <a:solidFill>
                <a:srgbClr val="000000"/>
              </a:solidFill>
            </a:endParaRPr>
          </a:p>
        </p:txBody>
      </p:sp>
      <p:sp>
        <p:nvSpPr>
          <p:cNvPr id="4" name="Footer Placeholder 3">
            <a:extLst>
              <a:ext uri="{FF2B5EF4-FFF2-40B4-BE49-F238E27FC236}">
                <a16:creationId xmlns:a16="http://schemas.microsoft.com/office/drawing/2014/main" id="{3A55B87C-F50B-4675-AF00-256891FC32F0}"/>
              </a:ext>
            </a:extLst>
          </p:cNvPr>
          <p:cNvSpPr>
            <a:spLocks noGrp="1"/>
          </p:cNvSpPr>
          <p:nvPr>
            <p:ph type="ftr" sz="quarter" idx="11"/>
          </p:nvPr>
        </p:nvSpPr>
        <p:spPr/>
        <p:txBody>
          <a:bodyPr/>
          <a:lstStyle>
            <a:lvl1pPr>
              <a:defRPr/>
            </a:lvl1pPr>
          </a:lstStyle>
          <a:p>
            <a:endParaRPr lang="en-US" altLang="en-US">
              <a:solidFill>
                <a:srgbClr val="000000"/>
              </a:solidFill>
            </a:endParaRPr>
          </a:p>
        </p:txBody>
      </p:sp>
      <p:sp>
        <p:nvSpPr>
          <p:cNvPr id="5" name="Slide Number Placeholder 4">
            <a:extLst>
              <a:ext uri="{FF2B5EF4-FFF2-40B4-BE49-F238E27FC236}">
                <a16:creationId xmlns:a16="http://schemas.microsoft.com/office/drawing/2014/main" id="{B44BA7F9-804B-47C9-B366-D7EEFA49884C}"/>
              </a:ext>
            </a:extLst>
          </p:cNvPr>
          <p:cNvSpPr>
            <a:spLocks noGrp="1"/>
          </p:cNvSpPr>
          <p:nvPr>
            <p:ph type="sldNum" sz="quarter" idx="12"/>
          </p:nvPr>
        </p:nvSpPr>
        <p:spPr/>
        <p:txBody>
          <a:bodyPr/>
          <a:lstStyle>
            <a:lvl1pPr>
              <a:defRPr/>
            </a:lvl1pPr>
          </a:lstStyle>
          <a:p>
            <a:fld id="{20AFB784-9E70-4DBB-B016-47D2B2864359}"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10229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2"/>
            <a:ext cx="10972800" cy="4525963"/>
          </a:xfrm>
          <a:prstGeom prst="rect">
            <a:avLst/>
          </a:prstGeom>
        </p:spPr>
        <p:txBody>
          <a:bodyPr lIns="34229" tIns="17111" rIns="34229" bIns="1711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356353"/>
            <a:ext cx="2844800" cy="365126"/>
          </a:xfrm>
          <a:prstGeom prst="rect">
            <a:avLst/>
          </a:prstGeom>
        </p:spPr>
        <p:txBody>
          <a:bodyPr lIns="34229" tIns="17111" rIns="34229" bIns="17111"/>
          <a:lstStyle/>
          <a:p>
            <a:pPr defTabSz="1084104"/>
            <a:fld id="{7FE5A9CD-1CA5-4BB6-ABF6-C3DB2F9C09D1}" type="datetimeFigureOut">
              <a:rPr lang="en-US" sz="2133" smtClean="0">
                <a:solidFill>
                  <a:prstClr val="black"/>
                </a:solidFill>
              </a:rPr>
              <a:pPr defTabSz="1084104"/>
              <a:t>12/3/2023</a:t>
            </a:fld>
            <a:endParaRPr lang="en-US" sz="2133">
              <a:solidFill>
                <a:prstClr val="black"/>
              </a:solidFill>
            </a:endParaRPr>
          </a:p>
        </p:txBody>
      </p:sp>
      <p:sp>
        <p:nvSpPr>
          <p:cNvPr id="5" name="Footer Placeholder 4"/>
          <p:cNvSpPr>
            <a:spLocks noGrp="1"/>
          </p:cNvSpPr>
          <p:nvPr>
            <p:ph type="ftr" sz="quarter" idx="11"/>
          </p:nvPr>
        </p:nvSpPr>
        <p:spPr>
          <a:xfrm>
            <a:off x="4165600" y="6356353"/>
            <a:ext cx="3860800" cy="365126"/>
          </a:xfrm>
          <a:prstGeom prst="rect">
            <a:avLst/>
          </a:prstGeom>
        </p:spPr>
        <p:txBody>
          <a:bodyPr lIns="34229" tIns="17111" rIns="34229" bIns="17111"/>
          <a:lstStyle/>
          <a:p>
            <a:pPr defTabSz="1084104"/>
            <a:endParaRPr lang="en-US" sz="2133">
              <a:solidFill>
                <a:prstClr val="black"/>
              </a:solidFill>
            </a:endParaRPr>
          </a:p>
        </p:txBody>
      </p:sp>
      <p:sp>
        <p:nvSpPr>
          <p:cNvPr id="6" name="Slide Number Placeholder 5"/>
          <p:cNvSpPr>
            <a:spLocks noGrp="1"/>
          </p:cNvSpPr>
          <p:nvPr>
            <p:ph type="sldNum" sz="quarter" idx="12"/>
          </p:nvPr>
        </p:nvSpPr>
        <p:spPr>
          <a:xfrm>
            <a:off x="8737600" y="6356353"/>
            <a:ext cx="2844800" cy="365126"/>
          </a:xfrm>
          <a:prstGeom prst="rect">
            <a:avLst/>
          </a:prstGeom>
        </p:spPr>
        <p:txBody>
          <a:bodyPr lIns="34229" tIns="17111" rIns="34229" bIns="17111"/>
          <a:lstStyle/>
          <a:p>
            <a:pPr defTabSz="1084104"/>
            <a:fld id="{E9E3A461-C528-4C33-83FA-271D1850C3B5}" type="slidenum">
              <a:rPr lang="en-US" sz="2133" smtClean="0">
                <a:solidFill>
                  <a:prstClr val="black"/>
                </a:solidFill>
              </a:rPr>
              <a:pPr defTabSz="1084104"/>
              <a:t>‹#›</a:t>
            </a:fld>
            <a:endParaRPr lang="en-US" sz="2133">
              <a:solidFill>
                <a:prstClr val="black"/>
              </a:solidFill>
            </a:endParaRPr>
          </a:p>
        </p:txBody>
      </p:sp>
    </p:spTree>
    <p:extLst>
      <p:ext uri="{BB962C8B-B14F-4D97-AF65-F5344CB8AC3E}">
        <p14:creationId xmlns:p14="http://schemas.microsoft.com/office/powerpoint/2010/main" val="1567865651"/>
      </p:ext>
    </p:extLst>
  </p:cSld>
  <p:clrMapOvr>
    <a:masterClrMapping/>
  </p:clrMapOvr>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512A2F-E57D-4467-B5EC-C7FF5409B958}"/>
              </a:ext>
            </a:extLst>
          </p:cNvPr>
          <p:cNvSpPr>
            <a:spLocks noGrp="1"/>
          </p:cNvSpPr>
          <p:nvPr>
            <p:ph type="dt" sz="half" idx="10"/>
          </p:nvPr>
        </p:nvSpPr>
        <p:spPr/>
        <p:txBody>
          <a:bodyPr/>
          <a:lstStyle>
            <a:lvl1pPr>
              <a:defRPr/>
            </a:lvl1pPr>
          </a:lstStyle>
          <a:p>
            <a:endParaRPr lang="en-US" altLang="en-US">
              <a:solidFill>
                <a:srgbClr val="000000"/>
              </a:solidFill>
            </a:endParaRPr>
          </a:p>
        </p:txBody>
      </p:sp>
      <p:sp>
        <p:nvSpPr>
          <p:cNvPr id="3" name="Footer Placeholder 2">
            <a:extLst>
              <a:ext uri="{FF2B5EF4-FFF2-40B4-BE49-F238E27FC236}">
                <a16:creationId xmlns:a16="http://schemas.microsoft.com/office/drawing/2014/main" id="{80DD0945-EE36-4998-8221-FB7C650B85B6}"/>
              </a:ext>
            </a:extLst>
          </p:cNvPr>
          <p:cNvSpPr>
            <a:spLocks noGrp="1"/>
          </p:cNvSpPr>
          <p:nvPr>
            <p:ph type="ftr" sz="quarter" idx="11"/>
          </p:nvPr>
        </p:nvSpPr>
        <p:spPr/>
        <p:txBody>
          <a:bodyPr/>
          <a:lstStyle>
            <a:lvl1pPr>
              <a:defRPr/>
            </a:lvl1pPr>
          </a:lstStyle>
          <a:p>
            <a:endParaRPr lang="en-US" altLang="en-US">
              <a:solidFill>
                <a:srgbClr val="000000"/>
              </a:solidFill>
            </a:endParaRPr>
          </a:p>
        </p:txBody>
      </p:sp>
      <p:sp>
        <p:nvSpPr>
          <p:cNvPr id="4" name="Slide Number Placeholder 3">
            <a:extLst>
              <a:ext uri="{FF2B5EF4-FFF2-40B4-BE49-F238E27FC236}">
                <a16:creationId xmlns:a16="http://schemas.microsoft.com/office/drawing/2014/main" id="{6E123350-9F61-443C-9FB4-3A45051DBD92}"/>
              </a:ext>
            </a:extLst>
          </p:cNvPr>
          <p:cNvSpPr>
            <a:spLocks noGrp="1"/>
          </p:cNvSpPr>
          <p:nvPr>
            <p:ph type="sldNum" sz="quarter" idx="12"/>
          </p:nvPr>
        </p:nvSpPr>
        <p:spPr/>
        <p:txBody>
          <a:bodyPr/>
          <a:lstStyle>
            <a:lvl1pPr>
              <a:defRPr/>
            </a:lvl1pPr>
          </a:lstStyle>
          <a:p>
            <a:fld id="{F9E14A99-30C5-432D-A7A1-EB6F17926C4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24925799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D2F2D-E961-4C62-B097-EE2802F80DC0}"/>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690966-726F-47A9-883C-E56C7FC347EB}"/>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7A91693-35AF-4037-8864-F5055CBC3645}"/>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4EE4778-F882-4625-AB3B-59AD9539D0B7}"/>
              </a:ext>
            </a:extLst>
          </p:cNvPr>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a:extLst>
              <a:ext uri="{FF2B5EF4-FFF2-40B4-BE49-F238E27FC236}">
                <a16:creationId xmlns:a16="http://schemas.microsoft.com/office/drawing/2014/main" id="{AFB38197-AA83-46F6-B82E-9C9F298AD2E3}"/>
              </a:ext>
            </a:extLst>
          </p:cNvPr>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a:extLst>
              <a:ext uri="{FF2B5EF4-FFF2-40B4-BE49-F238E27FC236}">
                <a16:creationId xmlns:a16="http://schemas.microsoft.com/office/drawing/2014/main" id="{A4B84076-6781-43A9-8E46-184AC4D8AF1C}"/>
              </a:ext>
            </a:extLst>
          </p:cNvPr>
          <p:cNvSpPr>
            <a:spLocks noGrp="1"/>
          </p:cNvSpPr>
          <p:nvPr>
            <p:ph type="sldNum" sz="quarter" idx="12"/>
          </p:nvPr>
        </p:nvSpPr>
        <p:spPr/>
        <p:txBody>
          <a:bodyPr/>
          <a:lstStyle>
            <a:lvl1pPr>
              <a:defRPr/>
            </a:lvl1pPr>
          </a:lstStyle>
          <a:p>
            <a:fld id="{DEFC6546-1DAF-49A0-8C6C-990FACCEBFB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5877920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3F5CD-ED71-48C7-8584-F1AF18304A77}"/>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90A121A-F5B9-4615-8D0B-AFE33ECA46B3}"/>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4E9019D-410A-4087-A621-999F5F0488A3}"/>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3C0CFDD-3048-4283-8C58-E48FD49EF701}"/>
              </a:ext>
            </a:extLst>
          </p:cNvPr>
          <p:cNvSpPr>
            <a:spLocks noGrp="1"/>
          </p:cNvSpPr>
          <p:nvPr>
            <p:ph type="dt" sz="half" idx="10"/>
          </p:nvPr>
        </p:nvSpPr>
        <p:spPr/>
        <p:txBody>
          <a:bodyPr/>
          <a:lstStyle>
            <a:lvl1pPr>
              <a:defRPr/>
            </a:lvl1pPr>
          </a:lstStyle>
          <a:p>
            <a:endParaRPr lang="en-US" altLang="en-US">
              <a:solidFill>
                <a:srgbClr val="000000"/>
              </a:solidFill>
            </a:endParaRPr>
          </a:p>
        </p:txBody>
      </p:sp>
      <p:sp>
        <p:nvSpPr>
          <p:cNvPr id="6" name="Footer Placeholder 5">
            <a:extLst>
              <a:ext uri="{FF2B5EF4-FFF2-40B4-BE49-F238E27FC236}">
                <a16:creationId xmlns:a16="http://schemas.microsoft.com/office/drawing/2014/main" id="{70FA3EB9-7E21-47F7-9EF5-1079B47FCA19}"/>
              </a:ext>
            </a:extLst>
          </p:cNvPr>
          <p:cNvSpPr>
            <a:spLocks noGrp="1"/>
          </p:cNvSpPr>
          <p:nvPr>
            <p:ph type="ftr" sz="quarter" idx="11"/>
          </p:nvPr>
        </p:nvSpPr>
        <p:spPr/>
        <p:txBody>
          <a:bodyPr/>
          <a:lstStyle>
            <a:lvl1pPr>
              <a:defRPr/>
            </a:lvl1pPr>
          </a:lstStyle>
          <a:p>
            <a:endParaRPr lang="en-US" altLang="en-US">
              <a:solidFill>
                <a:srgbClr val="000000"/>
              </a:solidFill>
            </a:endParaRPr>
          </a:p>
        </p:txBody>
      </p:sp>
      <p:sp>
        <p:nvSpPr>
          <p:cNvPr id="7" name="Slide Number Placeholder 6">
            <a:extLst>
              <a:ext uri="{FF2B5EF4-FFF2-40B4-BE49-F238E27FC236}">
                <a16:creationId xmlns:a16="http://schemas.microsoft.com/office/drawing/2014/main" id="{7539F553-2872-4649-AD64-6114C72AF73C}"/>
              </a:ext>
            </a:extLst>
          </p:cNvPr>
          <p:cNvSpPr>
            <a:spLocks noGrp="1"/>
          </p:cNvSpPr>
          <p:nvPr>
            <p:ph type="sldNum" sz="quarter" idx="12"/>
          </p:nvPr>
        </p:nvSpPr>
        <p:spPr/>
        <p:txBody>
          <a:bodyPr/>
          <a:lstStyle>
            <a:lvl1pPr>
              <a:defRPr/>
            </a:lvl1pPr>
          </a:lstStyle>
          <a:p>
            <a:fld id="{98296F65-86FC-40DC-860A-DE65D09EA0F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004278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0F1DA-85D9-41D9-8790-58EECA6354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A829319-112C-40DB-ABDF-742456C231B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32C786-3FFD-4920-A702-D6F4CCDD76BC}"/>
              </a:ext>
            </a:extLst>
          </p:cNvPr>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a:extLst>
              <a:ext uri="{FF2B5EF4-FFF2-40B4-BE49-F238E27FC236}">
                <a16:creationId xmlns:a16="http://schemas.microsoft.com/office/drawing/2014/main" id="{50FFB0DD-B839-432D-961E-8C01D8D1815E}"/>
              </a:ext>
            </a:extLst>
          </p:cNvPr>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a:extLst>
              <a:ext uri="{FF2B5EF4-FFF2-40B4-BE49-F238E27FC236}">
                <a16:creationId xmlns:a16="http://schemas.microsoft.com/office/drawing/2014/main" id="{3526C5EE-D253-4F85-88D9-6D1B8F471670}"/>
              </a:ext>
            </a:extLst>
          </p:cNvPr>
          <p:cNvSpPr>
            <a:spLocks noGrp="1"/>
          </p:cNvSpPr>
          <p:nvPr>
            <p:ph type="sldNum" sz="quarter" idx="12"/>
          </p:nvPr>
        </p:nvSpPr>
        <p:spPr/>
        <p:txBody>
          <a:bodyPr/>
          <a:lstStyle>
            <a:lvl1pPr>
              <a:defRPr/>
            </a:lvl1pPr>
          </a:lstStyle>
          <a:p>
            <a:fld id="{335F97CC-C1EA-46A2-B7DB-374F91D27B44}"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6654578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891998-C63F-48A2-B495-C6678980A2FA}"/>
              </a:ext>
            </a:extLst>
          </p:cNvPr>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9A47B24-7543-41C7-A4D2-56CB3B9DCC49}"/>
              </a:ext>
            </a:extLst>
          </p:cNvPr>
          <p:cNvSpPr>
            <a:spLocks noGrp="1"/>
          </p:cNvSpPr>
          <p:nvPr>
            <p:ph type="body" orient="vert" idx="1"/>
          </p:nvPr>
        </p:nvSpPr>
        <p:spPr>
          <a:xfrm>
            <a:off x="609600" y="274639"/>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5B88DF-062A-4A29-9F94-2CC7029AC556}"/>
              </a:ext>
            </a:extLst>
          </p:cNvPr>
          <p:cNvSpPr>
            <a:spLocks noGrp="1"/>
          </p:cNvSpPr>
          <p:nvPr>
            <p:ph type="dt" sz="half" idx="10"/>
          </p:nvPr>
        </p:nvSpPr>
        <p:spPr/>
        <p:txBody>
          <a:bodyPr/>
          <a:lstStyle>
            <a:lvl1pPr>
              <a:defRPr/>
            </a:lvl1pPr>
          </a:lstStyle>
          <a:p>
            <a:endParaRPr lang="en-US" altLang="en-US">
              <a:solidFill>
                <a:srgbClr val="000000"/>
              </a:solidFill>
            </a:endParaRPr>
          </a:p>
        </p:txBody>
      </p:sp>
      <p:sp>
        <p:nvSpPr>
          <p:cNvPr id="5" name="Footer Placeholder 4">
            <a:extLst>
              <a:ext uri="{FF2B5EF4-FFF2-40B4-BE49-F238E27FC236}">
                <a16:creationId xmlns:a16="http://schemas.microsoft.com/office/drawing/2014/main" id="{85A49325-7E50-44FB-B0E9-8AF40BD98889}"/>
              </a:ext>
            </a:extLst>
          </p:cNvPr>
          <p:cNvSpPr>
            <a:spLocks noGrp="1"/>
          </p:cNvSpPr>
          <p:nvPr>
            <p:ph type="ftr" sz="quarter" idx="11"/>
          </p:nvPr>
        </p:nvSpPr>
        <p:spPr/>
        <p:txBody>
          <a:bodyPr/>
          <a:lstStyle>
            <a:lvl1pPr>
              <a:defRPr/>
            </a:lvl1pPr>
          </a:lstStyle>
          <a:p>
            <a:endParaRPr lang="en-US" altLang="en-US">
              <a:solidFill>
                <a:srgbClr val="000000"/>
              </a:solidFill>
            </a:endParaRPr>
          </a:p>
        </p:txBody>
      </p:sp>
      <p:sp>
        <p:nvSpPr>
          <p:cNvPr id="6" name="Slide Number Placeholder 5">
            <a:extLst>
              <a:ext uri="{FF2B5EF4-FFF2-40B4-BE49-F238E27FC236}">
                <a16:creationId xmlns:a16="http://schemas.microsoft.com/office/drawing/2014/main" id="{4A49A9E4-6383-4CA7-9BE4-DC3FD7A105C0}"/>
              </a:ext>
            </a:extLst>
          </p:cNvPr>
          <p:cNvSpPr>
            <a:spLocks noGrp="1"/>
          </p:cNvSpPr>
          <p:nvPr>
            <p:ph type="sldNum" sz="quarter" idx="12"/>
          </p:nvPr>
        </p:nvSpPr>
        <p:spPr/>
        <p:txBody>
          <a:bodyPr/>
          <a:lstStyle>
            <a:lvl1pPr>
              <a:defRPr/>
            </a:lvl1pPr>
          </a:lstStyle>
          <a:p>
            <a:fld id="{82F1B859-C55B-4254-8715-06CFF4A1A82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0939431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6CED857-3252-4D0A-8D0C-8E979F0D7677}" type="datetimeFigureOut">
              <a:rPr lang="en-US" smtClean="0">
                <a:solidFill>
                  <a:prstClr val="black">
                    <a:tint val="75000"/>
                  </a:prstClr>
                </a:solidFill>
              </a:rPr>
              <a:pPr/>
              <a:t>12/3/2023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063FECA-2693-4F6C-8B3D-59F599D37D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233589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CED857-3252-4D0A-8D0C-8E979F0D7677}" type="datetimeFigureOut">
              <a:rPr lang="en-US" smtClean="0">
                <a:solidFill>
                  <a:prstClr val="black">
                    <a:tint val="75000"/>
                  </a:prstClr>
                </a:solidFill>
              </a:rPr>
              <a:pPr/>
              <a:t>12/3/2023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063FECA-2693-4F6C-8B3D-59F599D37D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10295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CED857-3252-4D0A-8D0C-8E979F0D7677}" type="datetimeFigureOut">
              <a:rPr lang="en-US" smtClean="0">
                <a:solidFill>
                  <a:prstClr val="black">
                    <a:tint val="75000"/>
                  </a:prstClr>
                </a:solidFill>
              </a:rPr>
              <a:pPr/>
              <a:t>12/3/2023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063FECA-2693-4F6C-8B3D-59F599D37D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690132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6CED857-3252-4D0A-8D0C-8E979F0D7677}" type="datetimeFigureOut">
              <a:rPr lang="en-US" smtClean="0">
                <a:solidFill>
                  <a:prstClr val="black">
                    <a:tint val="75000"/>
                  </a:prstClr>
                </a:solidFill>
              </a:rPr>
              <a:pPr/>
              <a:t>12/3/2023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063FECA-2693-4F6C-8B3D-59F599D37D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201242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6CED857-3252-4D0A-8D0C-8E979F0D7677}" type="datetimeFigureOut">
              <a:rPr lang="en-US" smtClean="0">
                <a:solidFill>
                  <a:prstClr val="black">
                    <a:tint val="75000"/>
                  </a:prstClr>
                </a:solidFill>
              </a:rPr>
              <a:pPr/>
              <a:t>12/3/2023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063FECA-2693-4F6C-8B3D-59F599D37D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6654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bstract placeholder 02">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5835805" y="0"/>
            <a:ext cx="6356195" cy="6858000"/>
          </a:xfrm>
          <a:custGeom>
            <a:avLst/>
            <a:gdLst>
              <a:gd name="connsiteX0" fmla="*/ 2533650 w 2533650"/>
              <a:gd name="connsiteY0" fmla="*/ 0 h 2733675"/>
              <a:gd name="connsiteX1" fmla="*/ 2533650 w 2533650"/>
              <a:gd name="connsiteY1" fmla="*/ 2733675 h 2733675"/>
              <a:gd name="connsiteX2" fmla="*/ 2533650 w 2533650"/>
              <a:gd name="connsiteY2" fmla="*/ 0 h 2733675"/>
            </a:gdLst>
            <a:ahLst/>
            <a:cxnLst>
              <a:cxn ang="0">
                <a:pos x="connsiteX0" y="connsiteY0"/>
              </a:cxn>
              <a:cxn ang="0">
                <a:pos x="connsiteX1" y="connsiteY1"/>
              </a:cxn>
              <a:cxn ang="0">
                <a:pos x="connsiteX2" y="connsiteY2"/>
              </a:cxn>
            </a:cxnLst>
            <a:rect l="l" t="t" r="r" b="b"/>
            <a:pathLst>
              <a:path w="2533650" h="2733675">
                <a:moveTo>
                  <a:pt x="2533650" y="0"/>
                </a:moveTo>
                <a:lnTo>
                  <a:pt x="2533650" y="2733675"/>
                </a:lnTo>
                <a:cubicBezTo>
                  <a:pt x="2533650" y="2733675"/>
                  <a:pt x="-3167063" y="0"/>
                  <a:pt x="2533650" y="0"/>
                </a:cubicBezTo>
                <a:close/>
              </a:path>
            </a:pathLst>
          </a:custGeom>
          <a:solidFill>
            <a:schemeClr val="tx1">
              <a:lumMod val="20000"/>
              <a:lumOff val="80000"/>
            </a:schemeClr>
          </a:solidFill>
        </p:spPr>
        <p:txBody>
          <a:bodyPr wrap="square" lIns="34229" tIns="17111" rIns="34229" bIns="17111">
            <a:noAutofit/>
          </a:bodyPr>
          <a:lstStyle/>
          <a:p>
            <a:endParaRPr lang="en-US"/>
          </a:p>
        </p:txBody>
      </p:sp>
    </p:spTree>
    <p:extLst>
      <p:ext uri="{BB962C8B-B14F-4D97-AF65-F5344CB8AC3E}">
        <p14:creationId xmlns:p14="http://schemas.microsoft.com/office/powerpoint/2010/main" val="2310150548"/>
      </p:ext>
    </p:extLst>
  </p:cSld>
  <p:clrMapOvr>
    <a:masterClrMapping/>
  </p:clrMapOvr>
  <mc:AlternateContent xmlns:mc="http://schemas.openxmlformats.org/markup-compatibility/2006" xmlns:p14="http://schemas.microsoft.com/office/powerpoint/2010/main">
    <mc:Choice Requires="p14">
      <p:transition spd="slow" p14:dur="1250" advTm="1000">
        <p14:switch dir="r"/>
      </p:transition>
    </mc:Choice>
    <mc:Fallback xmlns="">
      <p:transition spd="slow" advTm="1000">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6CED857-3252-4D0A-8D0C-8E979F0D7677}" type="datetimeFigureOut">
              <a:rPr lang="en-US" smtClean="0">
                <a:solidFill>
                  <a:prstClr val="black">
                    <a:tint val="75000"/>
                  </a:prstClr>
                </a:solidFill>
              </a:rPr>
              <a:pPr/>
              <a:t>12/3/2023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063FECA-2693-4F6C-8B3D-59F599D37D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148110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CED857-3252-4D0A-8D0C-8E979F0D7677}" type="datetimeFigureOut">
              <a:rPr lang="en-US" smtClean="0">
                <a:solidFill>
                  <a:prstClr val="black">
                    <a:tint val="75000"/>
                  </a:prstClr>
                </a:solidFill>
              </a:rPr>
              <a:pPr/>
              <a:t>12/3/2023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063FECA-2693-4F6C-8B3D-59F599D37D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243152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6CED857-3252-4D0A-8D0C-8E979F0D7677}" type="datetimeFigureOut">
              <a:rPr lang="en-US" smtClean="0">
                <a:solidFill>
                  <a:prstClr val="black">
                    <a:tint val="75000"/>
                  </a:prstClr>
                </a:solidFill>
              </a:rPr>
              <a:pPr/>
              <a:t>12/3/2023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063FECA-2693-4F6C-8B3D-59F599D37D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92427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6CED857-3252-4D0A-8D0C-8E979F0D7677}" type="datetimeFigureOut">
              <a:rPr lang="en-US" smtClean="0">
                <a:solidFill>
                  <a:prstClr val="black">
                    <a:tint val="75000"/>
                  </a:prstClr>
                </a:solidFill>
              </a:rPr>
              <a:pPr/>
              <a:t>12/3/2023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063FECA-2693-4F6C-8B3D-59F599D37D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041146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CED857-3252-4D0A-8D0C-8E979F0D7677}" type="datetimeFigureOut">
              <a:rPr lang="en-US" smtClean="0">
                <a:solidFill>
                  <a:prstClr val="black">
                    <a:tint val="75000"/>
                  </a:prstClr>
                </a:solidFill>
              </a:rPr>
              <a:pPr/>
              <a:t>12/3/2023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063FECA-2693-4F6C-8B3D-59F599D37D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397797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6CED857-3252-4D0A-8D0C-8E979F0D7677}" type="datetimeFigureOut">
              <a:rPr lang="en-US" smtClean="0">
                <a:solidFill>
                  <a:prstClr val="black">
                    <a:tint val="75000"/>
                  </a:prstClr>
                </a:solidFill>
              </a:rPr>
              <a:pPr/>
              <a:t>12/3/2023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063FECA-2693-4F6C-8B3D-59F599D37D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19739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59563" y="0"/>
            <a:ext cx="10032437" cy="1179288"/>
          </a:xfrm>
          <a:prstGeom prst="rect">
            <a:avLst/>
          </a:prstGeom>
        </p:spPr>
        <p:txBody>
          <a:bodyPr anchor="ctr"/>
          <a:lstStyle>
            <a:lvl1pPr algn="l">
              <a:defRPr>
                <a:solidFill>
                  <a:schemeClr val="tx1">
                    <a:lumMod val="75000"/>
                    <a:lumOff val="25000"/>
                  </a:schemeClr>
                </a:solidFill>
                <a:latin typeface="+mj-lt"/>
                <a:cs typeface="Arial" pitchFamily="34" charset="0"/>
              </a:defRPr>
            </a:lvl1pPr>
          </a:lstStyle>
          <a:p>
            <a:r>
              <a:rPr lang="en-US" altLang="ko-KR" dirty="0"/>
              <a:t>Free PPT _ Click to add title</a:t>
            </a:r>
            <a:endParaRPr lang="ko-KR" altLang="en-US" dirty="0"/>
          </a:p>
        </p:txBody>
      </p:sp>
    </p:spTree>
    <p:extLst>
      <p:ext uri="{BB962C8B-B14F-4D97-AF65-F5344CB8AC3E}">
        <p14:creationId xmlns:p14="http://schemas.microsoft.com/office/powerpoint/2010/main" val="235911085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4266363"/>
      </p:ext>
    </p:extLst>
  </p:cSld>
  <p:clrMapOvr>
    <a:masterClrMapping/>
  </p:clrMapOvr>
  <p:transition spd="slow" advClick="0" advTm="4000">
    <p:comb/>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grpSp>
        <p:nvGrpSpPr>
          <p:cNvPr id="7" name="组合 6"/>
          <p:cNvGrpSpPr/>
          <p:nvPr userDrawn="1"/>
        </p:nvGrpSpPr>
        <p:grpSpPr>
          <a:xfrm>
            <a:off x="-225910" y="0"/>
            <a:ext cx="12417910" cy="7025078"/>
            <a:chOff x="-164930" y="0"/>
            <a:chExt cx="9308930" cy="5338708"/>
          </a:xfrm>
        </p:grpSpPr>
        <p:pic>
          <p:nvPicPr>
            <p:cNvPr id="8" name="图片 7"/>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t="40949"/>
            <a:stretch/>
          </p:blipFill>
          <p:spPr>
            <a:xfrm>
              <a:off x="-164930" y="2250039"/>
              <a:ext cx="9298656" cy="3088669"/>
            </a:xfrm>
            <a:prstGeom prst="rect">
              <a:avLst/>
            </a:prstGeom>
            <a:effectLst>
              <a:softEdge rad="228600"/>
            </a:effectLst>
          </p:spPr>
        </p:pic>
        <p:pic>
          <p:nvPicPr>
            <p:cNvPr id="9" name="Picture 6" descr="C:\Documents and Settings\Administrator\桌面\Nipic_7193556_20111024140640832000.pn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9144000" cy="408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239270652"/>
      </p:ext>
    </p:extLst>
  </p:cSld>
  <p:clrMapOvr>
    <a:masterClrMapping/>
  </p:clrMapOvr>
  <mc:AlternateContent xmlns:mc="http://schemas.openxmlformats.org/markup-compatibility/2006" xmlns:p14="http://schemas.microsoft.com/office/powerpoint/2010/main">
    <mc:Choice Requires="p14">
      <p:transition spd="slow" p14:dur="2000" advTm="3000">
        <p14:pan dir="u"/>
      </p:transition>
    </mc:Choice>
    <mc:Fallback xmlns="">
      <p:transition spd="slow" advTm="3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85559-19EA-4425-B926-3ED6D6061023}"/>
              </a:ext>
            </a:extLst>
          </p:cNvPr>
          <p:cNvSpPr>
            <a:spLocks noGrp="1"/>
          </p:cNvSpPr>
          <p:nvPr>
            <p:ph type="title"/>
          </p:nvPr>
        </p:nvSpPr>
        <p:spPr>
          <a:xfrm>
            <a:off x="838200" y="365126"/>
            <a:ext cx="10515600" cy="1325563"/>
          </a:xfrm>
          <a:prstGeom prst="rect">
            <a:avLst/>
          </a:prstGeom>
        </p:spPr>
        <p:txBody>
          <a:bodyPr lIns="34229" tIns="17111" rIns="34229" bIns="17111"/>
          <a:lstStyle/>
          <a:p>
            <a:r>
              <a:rPr lang="en-US"/>
              <a:t>Click to edit Master title style</a:t>
            </a:r>
          </a:p>
        </p:txBody>
      </p:sp>
      <p:sp>
        <p:nvSpPr>
          <p:cNvPr id="3" name="Content Placeholder 2">
            <a:extLst>
              <a:ext uri="{FF2B5EF4-FFF2-40B4-BE49-F238E27FC236}">
                <a16:creationId xmlns:a16="http://schemas.microsoft.com/office/drawing/2014/main" id="{F34DD77E-4AC3-4E3E-AE19-9685C0FCFA2A}"/>
              </a:ext>
            </a:extLst>
          </p:cNvPr>
          <p:cNvSpPr>
            <a:spLocks noGrp="1"/>
          </p:cNvSpPr>
          <p:nvPr>
            <p:ph idx="1"/>
          </p:nvPr>
        </p:nvSpPr>
        <p:spPr>
          <a:xfrm>
            <a:off x="838200" y="1825626"/>
            <a:ext cx="10515600" cy="4351339"/>
          </a:xfrm>
          <a:prstGeom prst="rect">
            <a:avLst/>
          </a:prstGeom>
        </p:spPr>
        <p:txBody>
          <a:bodyPr lIns="34229" tIns="17111" rIns="34229" bIns="17111"/>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B26587-3D2B-4EA4-B1D8-6076849C68BD}"/>
              </a:ext>
            </a:extLst>
          </p:cNvPr>
          <p:cNvSpPr>
            <a:spLocks noGrp="1"/>
          </p:cNvSpPr>
          <p:nvPr>
            <p:ph type="dt" sz="half" idx="10"/>
          </p:nvPr>
        </p:nvSpPr>
        <p:spPr>
          <a:xfrm>
            <a:off x="838200" y="6356353"/>
            <a:ext cx="2743200" cy="365126"/>
          </a:xfrm>
          <a:prstGeom prst="rect">
            <a:avLst/>
          </a:prstGeom>
        </p:spPr>
        <p:txBody>
          <a:bodyPr lIns="34229" tIns="17111" rIns="34229" bIns="17111"/>
          <a:lstStyle/>
          <a:p>
            <a:pPr defTabSz="1084104"/>
            <a:fld id="{ABEBB802-586C-4038-A149-DB254912F076}" type="datetime1">
              <a:rPr lang="en-US" sz="2133" smtClean="0">
                <a:solidFill>
                  <a:prstClr val="black"/>
                </a:solidFill>
              </a:rPr>
              <a:pPr defTabSz="1084104"/>
              <a:t>12/3/2023</a:t>
            </a:fld>
            <a:endParaRPr lang="en-US" sz="2133">
              <a:solidFill>
                <a:prstClr val="black"/>
              </a:solidFill>
            </a:endParaRPr>
          </a:p>
        </p:txBody>
      </p:sp>
      <p:sp>
        <p:nvSpPr>
          <p:cNvPr id="5" name="Footer Placeholder 4">
            <a:extLst>
              <a:ext uri="{FF2B5EF4-FFF2-40B4-BE49-F238E27FC236}">
                <a16:creationId xmlns:a16="http://schemas.microsoft.com/office/drawing/2014/main" id="{4398B0A3-11A9-4798-A2C3-CA3C57D6679A}"/>
              </a:ext>
            </a:extLst>
          </p:cNvPr>
          <p:cNvSpPr>
            <a:spLocks noGrp="1"/>
          </p:cNvSpPr>
          <p:nvPr>
            <p:ph type="ftr" sz="quarter" idx="11"/>
          </p:nvPr>
        </p:nvSpPr>
        <p:spPr>
          <a:xfrm>
            <a:off x="4038600" y="6356353"/>
            <a:ext cx="4114800" cy="365126"/>
          </a:xfrm>
          <a:prstGeom prst="rect">
            <a:avLst/>
          </a:prstGeom>
        </p:spPr>
        <p:txBody>
          <a:bodyPr lIns="34229" tIns="17111" rIns="34229" bIns="17111"/>
          <a:lstStyle/>
          <a:p>
            <a:pPr defTabSz="1084104"/>
            <a:r>
              <a:rPr lang="en-US" sz="2133" smtClean="0">
                <a:solidFill>
                  <a:prstClr val="black"/>
                </a:solidFill>
              </a:rPr>
              <a:t>Cô An Linh</a:t>
            </a:r>
            <a:endParaRPr lang="en-US" sz="2133">
              <a:solidFill>
                <a:prstClr val="black"/>
              </a:solidFill>
            </a:endParaRPr>
          </a:p>
        </p:txBody>
      </p:sp>
      <p:sp>
        <p:nvSpPr>
          <p:cNvPr id="6" name="Slide Number Placeholder 5">
            <a:extLst>
              <a:ext uri="{FF2B5EF4-FFF2-40B4-BE49-F238E27FC236}">
                <a16:creationId xmlns:a16="http://schemas.microsoft.com/office/drawing/2014/main" id="{C82AF2DB-5583-48B3-AE60-5D77F96C2C91}"/>
              </a:ext>
            </a:extLst>
          </p:cNvPr>
          <p:cNvSpPr>
            <a:spLocks noGrp="1"/>
          </p:cNvSpPr>
          <p:nvPr>
            <p:ph type="sldNum" sz="quarter" idx="12"/>
          </p:nvPr>
        </p:nvSpPr>
        <p:spPr>
          <a:xfrm>
            <a:off x="8610600" y="6356353"/>
            <a:ext cx="2743200" cy="365126"/>
          </a:xfrm>
          <a:prstGeom prst="rect">
            <a:avLst/>
          </a:prstGeom>
        </p:spPr>
        <p:txBody>
          <a:bodyPr lIns="34229" tIns="17111" rIns="34229" bIns="17111"/>
          <a:lstStyle/>
          <a:p>
            <a:pPr defTabSz="1084104"/>
            <a:fld id="{77B95232-7280-43C6-B1D2-0ABD74435B67}" type="slidenum">
              <a:rPr lang="en-US" sz="2133" smtClean="0">
                <a:solidFill>
                  <a:prstClr val="black"/>
                </a:solidFill>
              </a:rPr>
              <a:pPr defTabSz="1084104"/>
              <a:t>‹#›</a:t>
            </a:fld>
            <a:endParaRPr lang="en-US" sz="2133">
              <a:solidFill>
                <a:prstClr val="black"/>
              </a:solidFill>
            </a:endParaRPr>
          </a:p>
        </p:txBody>
      </p:sp>
    </p:spTree>
    <p:extLst>
      <p:ext uri="{BB962C8B-B14F-4D97-AF65-F5344CB8AC3E}">
        <p14:creationId xmlns:p14="http://schemas.microsoft.com/office/powerpoint/2010/main" val="11373076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09600" y="6245225"/>
            <a:ext cx="2844800" cy="476250"/>
          </a:xfrm>
          <a:prstGeom prst="rect">
            <a:avLst/>
          </a:prstGeom>
          <a:ln/>
        </p:spPr>
        <p:txBody>
          <a:bodyPr lIns="34229" tIns="17111" rIns="34229" bIns="17111"/>
          <a:lstStyle>
            <a:lvl1pPr>
              <a:defRPr/>
            </a:lvl1pPr>
          </a:lstStyle>
          <a:p>
            <a:pPr defTabSz="1084104">
              <a:defRPr/>
            </a:pPr>
            <a:endParaRPr lang="en-US" sz="2133">
              <a:solidFill>
                <a:prstClr val="black"/>
              </a:solidFill>
            </a:endParaRPr>
          </a:p>
        </p:txBody>
      </p:sp>
      <p:sp>
        <p:nvSpPr>
          <p:cNvPr id="3" name="Rectangle 5"/>
          <p:cNvSpPr>
            <a:spLocks noGrp="1" noChangeArrowheads="1"/>
          </p:cNvSpPr>
          <p:nvPr>
            <p:ph type="ftr" sz="quarter" idx="11"/>
          </p:nvPr>
        </p:nvSpPr>
        <p:spPr>
          <a:xfrm>
            <a:off x="4165600" y="6245225"/>
            <a:ext cx="3860800" cy="476250"/>
          </a:xfrm>
          <a:prstGeom prst="rect">
            <a:avLst/>
          </a:prstGeom>
          <a:ln/>
        </p:spPr>
        <p:txBody>
          <a:bodyPr lIns="34229" tIns="17111" rIns="34229" bIns="17111"/>
          <a:lstStyle>
            <a:lvl1pPr>
              <a:defRPr/>
            </a:lvl1pPr>
          </a:lstStyle>
          <a:p>
            <a:pPr defTabSz="1084104">
              <a:defRPr/>
            </a:pPr>
            <a:endParaRPr lang="en-US" sz="2133">
              <a:solidFill>
                <a:prstClr val="black"/>
              </a:solidFill>
            </a:endParaRPr>
          </a:p>
        </p:txBody>
      </p:sp>
      <p:sp>
        <p:nvSpPr>
          <p:cNvPr id="4" name="Rectangle 6"/>
          <p:cNvSpPr>
            <a:spLocks noGrp="1" noChangeArrowheads="1"/>
          </p:cNvSpPr>
          <p:nvPr>
            <p:ph type="sldNum" sz="quarter" idx="12"/>
          </p:nvPr>
        </p:nvSpPr>
        <p:spPr>
          <a:xfrm>
            <a:off x="8737600" y="6245225"/>
            <a:ext cx="2844800" cy="476250"/>
          </a:xfrm>
          <a:prstGeom prst="rect">
            <a:avLst/>
          </a:prstGeom>
          <a:ln/>
        </p:spPr>
        <p:txBody>
          <a:bodyPr lIns="34229" tIns="17111" rIns="34229" bIns="17111"/>
          <a:lstStyle>
            <a:lvl1pPr>
              <a:defRPr/>
            </a:lvl1pPr>
          </a:lstStyle>
          <a:p>
            <a:pPr defTabSz="1084104"/>
            <a:fld id="{475E0F57-EEA1-4A8B-9311-4AD2064A14C0}" type="slidenum">
              <a:rPr lang="en-US" sz="2133" smtClean="0">
                <a:solidFill>
                  <a:prstClr val="black"/>
                </a:solidFill>
              </a:rPr>
              <a:pPr defTabSz="1084104"/>
              <a:t>‹#›</a:t>
            </a:fld>
            <a:endParaRPr lang="en-US" sz="2133">
              <a:solidFill>
                <a:prstClr val="black"/>
              </a:solidFill>
            </a:endParaRPr>
          </a:p>
        </p:txBody>
      </p:sp>
    </p:spTree>
    <p:extLst>
      <p:ext uri="{BB962C8B-B14F-4D97-AF65-F5344CB8AC3E}">
        <p14:creationId xmlns:p14="http://schemas.microsoft.com/office/powerpoint/2010/main" val="17403965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2"/>
            <a:ext cx="10972800" cy="4525963"/>
          </a:xfrm>
          <a:prstGeom prst="rect">
            <a:avLst/>
          </a:prstGeom>
        </p:spPr>
        <p:txBody>
          <a:bodyPr lIns="34229" tIns="17111" rIns="34229" bIns="1711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356353"/>
            <a:ext cx="2844800" cy="365126"/>
          </a:xfrm>
          <a:prstGeom prst="rect">
            <a:avLst/>
          </a:prstGeom>
        </p:spPr>
        <p:txBody>
          <a:bodyPr lIns="34229" tIns="17111" rIns="34229" bIns="17111"/>
          <a:lstStyle/>
          <a:p>
            <a:pPr defTabSz="1084104"/>
            <a:fld id="{7FE5A9CD-1CA5-4BB6-ABF6-C3DB2F9C09D1}" type="datetimeFigureOut">
              <a:rPr lang="en-US" sz="2133" smtClean="0">
                <a:solidFill>
                  <a:prstClr val="black"/>
                </a:solidFill>
              </a:rPr>
              <a:pPr defTabSz="1084104"/>
              <a:t>12/3/2023</a:t>
            </a:fld>
            <a:endParaRPr lang="en-US" sz="2133">
              <a:solidFill>
                <a:prstClr val="black"/>
              </a:solidFill>
            </a:endParaRPr>
          </a:p>
        </p:txBody>
      </p:sp>
      <p:sp>
        <p:nvSpPr>
          <p:cNvPr id="5" name="Footer Placeholder 4"/>
          <p:cNvSpPr>
            <a:spLocks noGrp="1"/>
          </p:cNvSpPr>
          <p:nvPr>
            <p:ph type="ftr" sz="quarter" idx="11"/>
          </p:nvPr>
        </p:nvSpPr>
        <p:spPr>
          <a:xfrm>
            <a:off x="4165600" y="6356353"/>
            <a:ext cx="3860800" cy="365126"/>
          </a:xfrm>
          <a:prstGeom prst="rect">
            <a:avLst/>
          </a:prstGeom>
        </p:spPr>
        <p:txBody>
          <a:bodyPr lIns="34229" tIns="17111" rIns="34229" bIns="17111"/>
          <a:lstStyle/>
          <a:p>
            <a:pPr defTabSz="1084104"/>
            <a:endParaRPr lang="en-US" sz="2133">
              <a:solidFill>
                <a:prstClr val="black"/>
              </a:solidFill>
            </a:endParaRPr>
          </a:p>
        </p:txBody>
      </p:sp>
      <p:sp>
        <p:nvSpPr>
          <p:cNvPr id="6" name="Slide Number Placeholder 5"/>
          <p:cNvSpPr>
            <a:spLocks noGrp="1"/>
          </p:cNvSpPr>
          <p:nvPr>
            <p:ph type="sldNum" sz="quarter" idx="12"/>
          </p:nvPr>
        </p:nvSpPr>
        <p:spPr>
          <a:xfrm>
            <a:off x="8737600" y="6356353"/>
            <a:ext cx="2844800" cy="365126"/>
          </a:xfrm>
          <a:prstGeom prst="rect">
            <a:avLst/>
          </a:prstGeom>
        </p:spPr>
        <p:txBody>
          <a:bodyPr lIns="34229" tIns="17111" rIns="34229" bIns="17111"/>
          <a:lstStyle/>
          <a:p>
            <a:pPr defTabSz="1084104"/>
            <a:fld id="{E9E3A461-C528-4C33-83FA-271D1850C3B5}" type="slidenum">
              <a:rPr lang="en-US" sz="2133" smtClean="0">
                <a:solidFill>
                  <a:prstClr val="black"/>
                </a:solidFill>
              </a:rPr>
              <a:pPr defTabSz="1084104"/>
              <a:t>‹#›</a:t>
            </a:fld>
            <a:endParaRPr lang="en-US" sz="2133">
              <a:solidFill>
                <a:prstClr val="black"/>
              </a:solidFill>
            </a:endParaRPr>
          </a:p>
        </p:txBody>
      </p:sp>
    </p:spTree>
    <p:extLst>
      <p:ext uri="{BB962C8B-B14F-4D97-AF65-F5344CB8AC3E}">
        <p14:creationId xmlns:p14="http://schemas.microsoft.com/office/powerpoint/2010/main" val="328547155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Abstract placeholder 02">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5835805" y="0"/>
            <a:ext cx="6356195" cy="6858000"/>
          </a:xfrm>
          <a:custGeom>
            <a:avLst/>
            <a:gdLst>
              <a:gd name="connsiteX0" fmla="*/ 2533650 w 2533650"/>
              <a:gd name="connsiteY0" fmla="*/ 0 h 2733675"/>
              <a:gd name="connsiteX1" fmla="*/ 2533650 w 2533650"/>
              <a:gd name="connsiteY1" fmla="*/ 2733675 h 2733675"/>
              <a:gd name="connsiteX2" fmla="*/ 2533650 w 2533650"/>
              <a:gd name="connsiteY2" fmla="*/ 0 h 2733675"/>
            </a:gdLst>
            <a:ahLst/>
            <a:cxnLst>
              <a:cxn ang="0">
                <a:pos x="connsiteX0" y="connsiteY0"/>
              </a:cxn>
              <a:cxn ang="0">
                <a:pos x="connsiteX1" y="connsiteY1"/>
              </a:cxn>
              <a:cxn ang="0">
                <a:pos x="connsiteX2" y="connsiteY2"/>
              </a:cxn>
            </a:cxnLst>
            <a:rect l="l" t="t" r="r" b="b"/>
            <a:pathLst>
              <a:path w="2533650" h="2733675">
                <a:moveTo>
                  <a:pt x="2533650" y="0"/>
                </a:moveTo>
                <a:lnTo>
                  <a:pt x="2533650" y="2733675"/>
                </a:lnTo>
                <a:cubicBezTo>
                  <a:pt x="2533650" y="2733675"/>
                  <a:pt x="-3167063" y="0"/>
                  <a:pt x="2533650" y="0"/>
                </a:cubicBezTo>
                <a:close/>
              </a:path>
            </a:pathLst>
          </a:custGeom>
          <a:solidFill>
            <a:schemeClr val="tx1">
              <a:lumMod val="20000"/>
              <a:lumOff val="80000"/>
            </a:schemeClr>
          </a:solidFill>
        </p:spPr>
        <p:txBody>
          <a:bodyPr wrap="square" lIns="34229" tIns="17111" rIns="34229" bIns="17111">
            <a:noAutofit/>
          </a:bodyPr>
          <a:lstStyle/>
          <a:p>
            <a:endParaRPr lang="en-US"/>
          </a:p>
        </p:txBody>
      </p:sp>
    </p:spTree>
    <p:extLst>
      <p:ext uri="{BB962C8B-B14F-4D97-AF65-F5344CB8AC3E}">
        <p14:creationId xmlns:p14="http://schemas.microsoft.com/office/powerpoint/2010/main" val="4172921126"/>
      </p:ext>
    </p:extLst>
  </p:cSld>
  <p:clrMapOvr>
    <a:masterClrMapping/>
  </p:clrMapOvr>
  <mc:AlternateContent xmlns:mc="http://schemas.openxmlformats.org/markup-compatibility/2006" xmlns:p14="http://schemas.microsoft.com/office/powerpoint/2010/main">
    <mc:Choice Requires="p14">
      <p:transition spd="slow" p14:dur="1250" advTm="1000">
        <p14:switch dir="r"/>
      </p:transition>
    </mc:Choice>
    <mc:Fallback xmlns="">
      <p:transition spd="slow" advTm="1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85559-19EA-4425-B926-3ED6D6061023}"/>
              </a:ext>
            </a:extLst>
          </p:cNvPr>
          <p:cNvSpPr>
            <a:spLocks noGrp="1"/>
          </p:cNvSpPr>
          <p:nvPr>
            <p:ph type="title"/>
          </p:nvPr>
        </p:nvSpPr>
        <p:spPr>
          <a:xfrm>
            <a:off x="838200" y="365126"/>
            <a:ext cx="10515600" cy="1325563"/>
          </a:xfrm>
          <a:prstGeom prst="rect">
            <a:avLst/>
          </a:prstGeom>
        </p:spPr>
        <p:txBody>
          <a:bodyPr lIns="34229" tIns="17111" rIns="34229" bIns="17111"/>
          <a:lstStyle/>
          <a:p>
            <a:r>
              <a:rPr lang="en-US"/>
              <a:t>Click to edit Master title style</a:t>
            </a:r>
          </a:p>
        </p:txBody>
      </p:sp>
      <p:sp>
        <p:nvSpPr>
          <p:cNvPr id="3" name="Content Placeholder 2">
            <a:extLst>
              <a:ext uri="{FF2B5EF4-FFF2-40B4-BE49-F238E27FC236}">
                <a16:creationId xmlns:a16="http://schemas.microsoft.com/office/drawing/2014/main" id="{F34DD77E-4AC3-4E3E-AE19-9685C0FCFA2A}"/>
              </a:ext>
            </a:extLst>
          </p:cNvPr>
          <p:cNvSpPr>
            <a:spLocks noGrp="1"/>
          </p:cNvSpPr>
          <p:nvPr>
            <p:ph idx="1"/>
          </p:nvPr>
        </p:nvSpPr>
        <p:spPr>
          <a:xfrm>
            <a:off x="838200" y="1825626"/>
            <a:ext cx="10515600" cy="4351339"/>
          </a:xfrm>
          <a:prstGeom prst="rect">
            <a:avLst/>
          </a:prstGeom>
        </p:spPr>
        <p:txBody>
          <a:bodyPr lIns="34229" tIns="17111" rIns="34229" bIns="17111"/>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B26587-3D2B-4EA4-B1D8-6076849C68BD}"/>
              </a:ext>
            </a:extLst>
          </p:cNvPr>
          <p:cNvSpPr>
            <a:spLocks noGrp="1"/>
          </p:cNvSpPr>
          <p:nvPr>
            <p:ph type="dt" sz="half" idx="10"/>
          </p:nvPr>
        </p:nvSpPr>
        <p:spPr>
          <a:xfrm>
            <a:off x="838200" y="6356353"/>
            <a:ext cx="2743200" cy="365126"/>
          </a:xfrm>
          <a:prstGeom prst="rect">
            <a:avLst/>
          </a:prstGeom>
        </p:spPr>
        <p:txBody>
          <a:bodyPr lIns="34229" tIns="17111" rIns="34229" bIns="17111"/>
          <a:lstStyle/>
          <a:p>
            <a:pPr defTabSz="1084104"/>
            <a:fld id="{ABEBB802-586C-4038-A149-DB254912F076}" type="datetime1">
              <a:rPr lang="en-US" sz="2133" smtClean="0">
                <a:solidFill>
                  <a:prstClr val="black"/>
                </a:solidFill>
              </a:rPr>
              <a:pPr defTabSz="1084104"/>
              <a:t>12/3/2023</a:t>
            </a:fld>
            <a:endParaRPr lang="en-US" sz="2133">
              <a:solidFill>
                <a:prstClr val="black"/>
              </a:solidFill>
            </a:endParaRPr>
          </a:p>
        </p:txBody>
      </p:sp>
      <p:sp>
        <p:nvSpPr>
          <p:cNvPr id="5" name="Footer Placeholder 4">
            <a:extLst>
              <a:ext uri="{FF2B5EF4-FFF2-40B4-BE49-F238E27FC236}">
                <a16:creationId xmlns:a16="http://schemas.microsoft.com/office/drawing/2014/main" id="{4398B0A3-11A9-4798-A2C3-CA3C57D6679A}"/>
              </a:ext>
            </a:extLst>
          </p:cNvPr>
          <p:cNvSpPr>
            <a:spLocks noGrp="1"/>
          </p:cNvSpPr>
          <p:nvPr>
            <p:ph type="ftr" sz="quarter" idx="11"/>
          </p:nvPr>
        </p:nvSpPr>
        <p:spPr>
          <a:xfrm>
            <a:off x="4038600" y="6356353"/>
            <a:ext cx="4114800" cy="365126"/>
          </a:xfrm>
          <a:prstGeom prst="rect">
            <a:avLst/>
          </a:prstGeom>
        </p:spPr>
        <p:txBody>
          <a:bodyPr lIns="34229" tIns="17111" rIns="34229" bIns="17111"/>
          <a:lstStyle/>
          <a:p>
            <a:pPr defTabSz="1084104"/>
            <a:r>
              <a:rPr lang="en-US" sz="2133" smtClean="0">
                <a:solidFill>
                  <a:prstClr val="black"/>
                </a:solidFill>
              </a:rPr>
              <a:t>Cô An Linh</a:t>
            </a:r>
            <a:endParaRPr lang="en-US" sz="2133">
              <a:solidFill>
                <a:prstClr val="black"/>
              </a:solidFill>
            </a:endParaRPr>
          </a:p>
        </p:txBody>
      </p:sp>
      <p:sp>
        <p:nvSpPr>
          <p:cNvPr id="6" name="Slide Number Placeholder 5">
            <a:extLst>
              <a:ext uri="{FF2B5EF4-FFF2-40B4-BE49-F238E27FC236}">
                <a16:creationId xmlns:a16="http://schemas.microsoft.com/office/drawing/2014/main" id="{C82AF2DB-5583-48B3-AE60-5D77F96C2C91}"/>
              </a:ext>
            </a:extLst>
          </p:cNvPr>
          <p:cNvSpPr>
            <a:spLocks noGrp="1"/>
          </p:cNvSpPr>
          <p:nvPr>
            <p:ph type="sldNum" sz="quarter" idx="12"/>
          </p:nvPr>
        </p:nvSpPr>
        <p:spPr>
          <a:xfrm>
            <a:off x="8610600" y="6356353"/>
            <a:ext cx="2743200" cy="365126"/>
          </a:xfrm>
          <a:prstGeom prst="rect">
            <a:avLst/>
          </a:prstGeom>
        </p:spPr>
        <p:txBody>
          <a:bodyPr lIns="34229" tIns="17111" rIns="34229" bIns="17111"/>
          <a:lstStyle/>
          <a:p>
            <a:pPr defTabSz="1084104"/>
            <a:fld id="{77B95232-7280-43C6-B1D2-0ABD74435B67}" type="slidenum">
              <a:rPr lang="en-US" sz="2133" smtClean="0">
                <a:solidFill>
                  <a:prstClr val="black"/>
                </a:solidFill>
              </a:rPr>
              <a:pPr defTabSz="1084104"/>
              <a:t>‹#›</a:t>
            </a:fld>
            <a:endParaRPr lang="en-US" sz="2133">
              <a:solidFill>
                <a:prstClr val="black"/>
              </a:solidFill>
            </a:endParaRPr>
          </a:p>
        </p:txBody>
      </p:sp>
    </p:spTree>
    <p:extLst>
      <p:ext uri="{BB962C8B-B14F-4D97-AF65-F5344CB8AC3E}">
        <p14:creationId xmlns:p14="http://schemas.microsoft.com/office/powerpoint/2010/main" val="32351765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pic>
        <p:nvPicPr>
          <p:cNvPr id="12" name="图片 11"/>
          <p:cNvPicPr>
            <a:picLocks noChangeAspect="1"/>
          </p:cNvPicPr>
          <p:nvPr userDrawn="1"/>
        </p:nvPicPr>
        <p:blipFill>
          <a:blip r:embed="rId2"/>
          <a:stretch>
            <a:fillRect/>
          </a:stretch>
        </p:blipFill>
        <p:spPr>
          <a:xfrm>
            <a:off x="-1057" y="-594"/>
            <a:ext cx="12193057" cy="6858594"/>
          </a:xfrm>
          <a:prstGeom prst="rect">
            <a:avLst/>
          </a:prstGeom>
        </p:spPr>
      </p:pic>
      <p:pic>
        <p:nvPicPr>
          <p:cNvPr id="32" name="图片 31"/>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294174" y="3164114"/>
            <a:ext cx="4863333" cy="3911600"/>
          </a:xfrm>
          <a:prstGeom prst="rect">
            <a:avLst/>
          </a:prstGeom>
        </p:spPr>
      </p:pic>
    </p:spTree>
    <p:extLst>
      <p:ext uri="{BB962C8B-B14F-4D97-AF65-F5344CB8AC3E}">
        <p14:creationId xmlns:p14="http://schemas.microsoft.com/office/powerpoint/2010/main" val="2118933107"/>
      </p:ext>
    </p:extLst>
  </p:cSld>
  <p:clrMapOvr>
    <a:masterClrMapping/>
  </p:clrMapOvr>
  <mc:AlternateContent xmlns:mc="http://schemas.openxmlformats.org/markup-compatibility/2006" xmlns:p14="http://schemas.microsoft.com/office/powerpoint/2010/main">
    <mc:Choice Requires="p14">
      <p:transition spd="slow" p14:dur="1400" advClick="0" advTm="5000">
        <p14:ripple/>
      </p:transition>
    </mc:Choice>
    <mc:Fallback xmlns="">
      <p:transition spd="slow" advClick="0" advTm="5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a:srcRect l="31084"/>
          <a:stretch>
            <a:fillRect/>
          </a:stretch>
        </p:blipFill>
        <p:spPr>
          <a:xfrm>
            <a:off x="0" y="-446"/>
            <a:ext cx="12192777" cy="6858594"/>
          </a:xfrm>
          <a:prstGeom prst="rect">
            <a:avLst/>
          </a:prstGeom>
        </p:spPr>
      </p:pic>
      <p:pic>
        <p:nvPicPr>
          <p:cNvPr id="13" name="图片 12"/>
          <p:cNvPicPr>
            <a:picLocks noChangeAspect="1"/>
          </p:cNvPicPr>
          <p:nvPr userDrawn="1"/>
        </p:nvPicPr>
        <p:blipFill rotWithShape="1">
          <a:blip r:embed="rId3" cstate="screen">
            <a:extLst>
              <a:ext uri="{28A0092B-C50C-407E-A947-70E740481C1C}">
                <a14:useLocalDpi xmlns:a14="http://schemas.microsoft.com/office/drawing/2010/main" val="0"/>
              </a:ext>
            </a:extLst>
          </a:blip>
          <a:srcRect l="53939" t="53340" b="5390"/>
          <a:stretch>
            <a:fillRect/>
          </a:stretch>
        </p:blipFill>
        <p:spPr>
          <a:xfrm flipH="1">
            <a:off x="0" y="-446"/>
            <a:ext cx="4221938" cy="7039875"/>
          </a:xfrm>
          <a:prstGeom prst="rect">
            <a:avLst/>
          </a:prstGeom>
        </p:spPr>
      </p:pic>
      <p:pic>
        <p:nvPicPr>
          <p:cNvPr id="15" name="图片 14"/>
          <p:cNvPicPr>
            <a:picLocks noChangeAspect="1"/>
          </p:cNvPicPr>
          <p:nvPr userDrawn="1"/>
        </p:nvPicPr>
        <p:blipFill rotWithShape="1">
          <a:blip r:embed="rId4" cstate="screen">
            <a:extLst>
              <a:ext uri="{28A0092B-C50C-407E-A947-70E740481C1C}">
                <a14:useLocalDpi xmlns:a14="http://schemas.microsoft.com/office/drawing/2010/main" val="0"/>
              </a:ext>
            </a:extLst>
          </a:blip>
          <a:srcRect l="32860" t="71323" b="7090"/>
          <a:stretch>
            <a:fillRect/>
          </a:stretch>
        </p:blipFill>
        <p:spPr>
          <a:xfrm>
            <a:off x="8519884" y="3236685"/>
            <a:ext cx="3849055" cy="3712103"/>
          </a:xfrm>
          <a:prstGeom prst="rect">
            <a:avLst/>
          </a:prstGeom>
        </p:spPr>
      </p:pic>
    </p:spTree>
    <p:extLst>
      <p:ext uri="{BB962C8B-B14F-4D97-AF65-F5344CB8AC3E}">
        <p14:creationId xmlns:p14="http://schemas.microsoft.com/office/powerpoint/2010/main" val="469867244"/>
      </p:ext>
    </p:extLst>
  </p:cSld>
  <p:clrMapOvr>
    <a:masterClrMapping/>
  </p:clrMapOvr>
  <mc:AlternateContent xmlns:mc="http://schemas.openxmlformats.org/markup-compatibility/2006" xmlns:p14="http://schemas.microsoft.com/office/powerpoint/2010/main">
    <mc:Choice Requires="p14">
      <p:transition spd="slow" p14:dur="1400" advClick="0" advTm="5000">
        <p14:doors dir="vert"/>
      </p:transition>
    </mc:Choice>
    <mc:Fallback xmlns="">
      <p:transition spd="slow" advClick="0" advTm="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5"/>
            <a:ext cx="10972800" cy="4525963"/>
          </a:xfrm>
          <a:prstGeom prst="rect">
            <a:avLst/>
          </a:prstGeom>
        </p:spPr>
        <p:txBody>
          <a:bodyPr lIns="34247" tIns="17120" rIns="34247" bIns="1712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356356"/>
            <a:ext cx="2844800" cy="365125"/>
          </a:xfrm>
          <a:prstGeom prst="rect">
            <a:avLst/>
          </a:prstGeom>
        </p:spPr>
        <p:txBody>
          <a:bodyPr lIns="34247" tIns="17120" rIns="34247" bIns="17120"/>
          <a:lstStyle/>
          <a:p>
            <a:pPr defTabSz="1086632"/>
            <a:fld id="{7FE5A9CD-1CA5-4BB6-ABF6-C3DB2F9C09D1}" type="datetimeFigureOut">
              <a:rPr lang="en-US" sz="2133" smtClean="0">
                <a:solidFill>
                  <a:prstClr val="black"/>
                </a:solidFill>
              </a:rPr>
              <a:pPr defTabSz="1086632"/>
              <a:t>12/3/2023</a:t>
            </a:fld>
            <a:endParaRPr lang="en-US" sz="2133">
              <a:solidFill>
                <a:prstClr val="black"/>
              </a:solidFill>
            </a:endParaRPr>
          </a:p>
        </p:txBody>
      </p:sp>
      <p:sp>
        <p:nvSpPr>
          <p:cNvPr id="5" name="Footer Placeholder 4"/>
          <p:cNvSpPr>
            <a:spLocks noGrp="1"/>
          </p:cNvSpPr>
          <p:nvPr>
            <p:ph type="ftr" sz="quarter" idx="11"/>
          </p:nvPr>
        </p:nvSpPr>
        <p:spPr>
          <a:xfrm>
            <a:off x="4165600" y="6356356"/>
            <a:ext cx="3860800" cy="365125"/>
          </a:xfrm>
          <a:prstGeom prst="rect">
            <a:avLst/>
          </a:prstGeom>
        </p:spPr>
        <p:txBody>
          <a:bodyPr lIns="34247" tIns="17120" rIns="34247" bIns="17120"/>
          <a:lstStyle/>
          <a:p>
            <a:pPr defTabSz="1086632"/>
            <a:endParaRPr lang="en-US" sz="2133">
              <a:solidFill>
                <a:prstClr val="black"/>
              </a:solidFill>
            </a:endParaRPr>
          </a:p>
        </p:txBody>
      </p:sp>
      <p:sp>
        <p:nvSpPr>
          <p:cNvPr id="6" name="Slide Number Placeholder 5"/>
          <p:cNvSpPr>
            <a:spLocks noGrp="1"/>
          </p:cNvSpPr>
          <p:nvPr>
            <p:ph type="sldNum" sz="quarter" idx="12"/>
          </p:nvPr>
        </p:nvSpPr>
        <p:spPr>
          <a:xfrm>
            <a:off x="8737600" y="6356356"/>
            <a:ext cx="2844800" cy="365125"/>
          </a:xfrm>
          <a:prstGeom prst="rect">
            <a:avLst/>
          </a:prstGeom>
        </p:spPr>
        <p:txBody>
          <a:bodyPr lIns="34247" tIns="17120" rIns="34247" bIns="17120"/>
          <a:lstStyle/>
          <a:p>
            <a:pPr defTabSz="1086632"/>
            <a:fld id="{E9E3A461-C528-4C33-83FA-271D1850C3B5}" type="slidenum">
              <a:rPr lang="en-US" sz="2133" smtClean="0">
                <a:solidFill>
                  <a:prstClr val="black"/>
                </a:solidFill>
              </a:rPr>
              <a:pPr defTabSz="1086632"/>
              <a:t>‹#›</a:t>
            </a:fld>
            <a:endParaRPr lang="en-US" sz="2133">
              <a:solidFill>
                <a:prstClr val="black"/>
              </a:solidFill>
            </a:endParaRPr>
          </a:p>
        </p:txBody>
      </p:sp>
    </p:spTree>
    <p:extLst>
      <p:ext uri="{BB962C8B-B14F-4D97-AF65-F5344CB8AC3E}">
        <p14:creationId xmlns:p14="http://schemas.microsoft.com/office/powerpoint/2010/main" val="49418864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过度页1">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a:srcRect l="31084"/>
          <a:stretch>
            <a:fillRect/>
          </a:stretch>
        </p:blipFill>
        <p:spPr>
          <a:xfrm>
            <a:off x="0" y="-446"/>
            <a:ext cx="12192777" cy="6858594"/>
          </a:xfrm>
          <a:prstGeom prst="rect">
            <a:avLst/>
          </a:prstGeom>
        </p:spPr>
      </p:pic>
      <p:pic>
        <p:nvPicPr>
          <p:cNvPr id="3" name="图片 2"/>
          <p:cNvPicPr>
            <a:picLocks noChangeAspect="1"/>
          </p:cNvPicPr>
          <p:nvPr userDrawn="1"/>
        </p:nvPicPr>
        <p:blipFill>
          <a:blip r:embed="rId3" cstate="screen">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val="0"/>
              </a:ext>
            </a:extLst>
          </a:blip>
          <a:stretch>
            <a:fillRect/>
          </a:stretch>
        </p:blipFill>
        <p:spPr>
          <a:xfrm>
            <a:off x="6081486" y="0"/>
            <a:ext cx="6110514" cy="4582886"/>
          </a:xfrm>
          <a:prstGeom prst="rect">
            <a:avLst/>
          </a:prstGeom>
        </p:spPr>
      </p:pic>
    </p:spTree>
    <p:extLst>
      <p:ext uri="{BB962C8B-B14F-4D97-AF65-F5344CB8AC3E}">
        <p14:creationId xmlns:p14="http://schemas.microsoft.com/office/powerpoint/2010/main" val="1069351970"/>
      </p:ext>
    </p:extLst>
  </p:cSld>
  <p:clrMapOvr>
    <a:masterClrMapping/>
  </p:clrMapOvr>
  <mc:AlternateContent xmlns:mc="http://schemas.openxmlformats.org/markup-compatibility/2006" xmlns:p14="http://schemas.microsoft.com/office/powerpoint/2010/main">
    <mc:Choice Requires="p14">
      <p:transition spd="slow" p14:dur="900" advClick="0" advTm="5000">
        <p14:warp dir="in"/>
      </p:transition>
    </mc:Choice>
    <mc:Fallback xmlns="">
      <p:transition spd="slow" advClick="0" advTm="500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2836848"/>
      </p:ext>
    </p:extLst>
  </p:cSld>
  <p:clrMapOvr>
    <a:masterClrMapping/>
  </p:clrMapOvr>
  <mc:AlternateContent xmlns:mc="http://schemas.openxmlformats.org/markup-compatibility/2006" xmlns:p14="http://schemas.microsoft.com/office/powerpoint/2010/main">
    <mc:Choice Requires="p14">
      <p:transition spd="slow" p14:dur="1600" advClick="0" advTm="5000">
        <p14:prism isInverted="1"/>
      </p:transition>
    </mc:Choice>
    <mc:Fallback xmlns="">
      <p:transition spd="slow" advClick="0" advTm="500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8130349"/>
      </p:ext>
    </p:extLst>
  </p:cSld>
  <p:clrMapOvr>
    <a:masterClrMapping/>
  </p:clrMapOvr>
  <mc:AlternateContent xmlns:mc="http://schemas.openxmlformats.org/markup-compatibility/2006" xmlns:p14="http://schemas.microsoft.com/office/powerpoint/2010/main">
    <mc:Choice Requires="p14">
      <p:transition spd="slow" p14:dur="1250" advClick="0" advTm="5000">
        <p14:switch dir="r"/>
      </p:transition>
    </mc:Choice>
    <mc:Fallback xmlns="">
      <p:transition spd="slow" advClick="0" advTm="500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746094270"/>
      </p:ext>
    </p:extLst>
  </p:cSld>
  <p:clrMapOvr>
    <a:masterClrMapping/>
  </p:clrMapOvr>
  <mc:AlternateContent xmlns:mc="http://schemas.openxmlformats.org/markup-compatibility/2006" xmlns:p14="http://schemas.microsoft.com/office/powerpoint/2010/main">
    <mc:Choice Requires="p14">
      <p:transition spd="slow" p14:dur="1250" advClick="0" advTm="5000">
        <p14:flip dir="r"/>
      </p:transition>
    </mc:Choice>
    <mc:Fallback xmlns="">
      <p:transition spd="slow" advClick="0" advTm="500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4567873"/>
      </p:ext>
    </p:extLst>
  </p:cSld>
  <p:clrMapOvr>
    <a:masterClrMapping/>
  </p:clrMapOvr>
  <mc:AlternateContent xmlns:mc="http://schemas.openxmlformats.org/markup-compatibility/2006" xmlns:p14="http://schemas.microsoft.com/office/powerpoint/2010/main">
    <mc:Choice Requires="p14">
      <p:transition spd="slow" p14:dur="1600" advClick="0" advTm="5000">
        <p14:gallery dir="l"/>
      </p:transition>
    </mc:Choice>
    <mc:Fallback xmlns="">
      <p:transition spd="slow" advClick="0" advTm="500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版权页">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a:srcRect l="31084"/>
          <a:stretch>
            <a:fillRect/>
          </a:stretch>
        </p:blipFill>
        <p:spPr>
          <a:xfrm>
            <a:off x="0" y="-446"/>
            <a:ext cx="12192777" cy="6858594"/>
          </a:xfrm>
          <a:prstGeom prst="rect">
            <a:avLst/>
          </a:prstGeom>
        </p:spPr>
      </p:pic>
      <p:pic>
        <p:nvPicPr>
          <p:cNvPr id="3" name="图片 2"/>
          <p:cNvPicPr>
            <a:picLocks noChangeAspect="1"/>
          </p:cNvPicPr>
          <p:nvPr userDrawn="1"/>
        </p:nvPicPr>
        <p:blipFill rotWithShape="1">
          <a:blip r:embed="rId3" cstate="screen">
            <a:extLst>
              <a:ext uri="{28A0092B-C50C-407E-A947-70E740481C1C}">
                <a14:useLocalDpi xmlns:a14="http://schemas.microsoft.com/office/drawing/2010/main" val="0"/>
              </a:ext>
            </a:extLst>
          </a:blip>
          <a:srcRect l="53939" t="53340" b="5390"/>
          <a:stretch>
            <a:fillRect/>
          </a:stretch>
        </p:blipFill>
        <p:spPr>
          <a:xfrm flipH="1">
            <a:off x="0" y="-446"/>
            <a:ext cx="4221938" cy="7039875"/>
          </a:xfrm>
          <a:prstGeom prst="rect">
            <a:avLst/>
          </a:prstGeom>
        </p:spPr>
      </p:pic>
      <p:pic>
        <p:nvPicPr>
          <p:cNvPr id="4" name="图片 3"/>
          <p:cNvPicPr>
            <a:picLocks noChangeAspect="1"/>
          </p:cNvPicPr>
          <p:nvPr userDrawn="1"/>
        </p:nvPicPr>
        <p:blipFill rotWithShape="1">
          <a:blip r:embed="rId4" cstate="screen">
            <a:extLst>
              <a:ext uri="{28A0092B-C50C-407E-A947-70E740481C1C}">
                <a14:useLocalDpi xmlns:a14="http://schemas.microsoft.com/office/drawing/2010/main" val="0"/>
              </a:ext>
            </a:extLst>
          </a:blip>
          <a:srcRect l="32860" t="71323" b="7090"/>
          <a:stretch>
            <a:fillRect/>
          </a:stretch>
        </p:blipFill>
        <p:spPr>
          <a:xfrm>
            <a:off x="8519884" y="3236685"/>
            <a:ext cx="3849055" cy="3712103"/>
          </a:xfrm>
          <a:prstGeom prst="rect">
            <a:avLst/>
          </a:prstGeom>
        </p:spPr>
      </p:pic>
    </p:spTree>
    <p:extLst>
      <p:ext uri="{BB962C8B-B14F-4D97-AF65-F5344CB8AC3E}">
        <p14:creationId xmlns:p14="http://schemas.microsoft.com/office/powerpoint/2010/main" val="2688257737"/>
      </p:ext>
    </p:extLst>
  </p:cSld>
  <p:clrMapOvr>
    <a:masterClrMapping/>
  </p:clrMapOvr>
  <mc:AlternateContent xmlns:mc="http://schemas.openxmlformats.org/markup-compatibility/2006" xmlns:p14="http://schemas.microsoft.com/office/powerpoint/2010/main">
    <mc:Choice Requires="p14">
      <p:transition spd="slow" p14:dur="1600" advClick="0" advTm="5000">
        <p:blinds dir="vert"/>
      </p:transition>
    </mc:Choice>
    <mc:Fallback xmlns="">
      <p:transition spd="slow" advClick="0" advTm="5000">
        <p:blinds dir="ver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889576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6"/>
            <a:ext cx="10972800" cy="4525963"/>
          </a:xfrm>
          <a:prstGeom prst="rect">
            <a:avLst/>
          </a:prstGeom>
        </p:spPr>
        <p:txBody>
          <a:bodyPr lIns="34247" tIns="17120" rIns="34247" bIns="1712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356356"/>
            <a:ext cx="2844800" cy="365125"/>
          </a:xfrm>
          <a:prstGeom prst="rect">
            <a:avLst/>
          </a:prstGeom>
        </p:spPr>
        <p:txBody>
          <a:bodyPr lIns="34247" tIns="17120" rIns="34247" bIns="17120"/>
          <a:lstStyle/>
          <a:p>
            <a:pPr defTabSz="1085565"/>
            <a:fld id="{7FE5A9CD-1CA5-4BB6-ABF6-C3DB2F9C09D1}" type="datetimeFigureOut">
              <a:rPr lang="en-US" sz="2133" smtClean="0">
                <a:solidFill>
                  <a:prstClr val="black"/>
                </a:solidFill>
              </a:rPr>
              <a:pPr defTabSz="1085565"/>
              <a:t>12/3/2023</a:t>
            </a:fld>
            <a:endParaRPr lang="en-US" sz="2133">
              <a:solidFill>
                <a:prstClr val="black"/>
              </a:solidFill>
            </a:endParaRPr>
          </a:p>
        </p:txBody>
      </p:sp>
      <p:sp>
        <p:nvSpPr>
          <p:cNvPr id="5" name="Footer Placeholder 4"/>
          <p:cNvSpPr>
            <a:spLocks noGrp="1"/>
          </p:cNvSpPr>
          <p:nvPr>
            <p:ph type="ftr" sz="quarter" idx="11"/>
          </p:nvPr>
        </p:nvSpPr>
        <p:spPr>
          <a:xfrm>
            <a:off x="4165600" y="6356356"/>
            <a:ext cx="3860800" cy="365125"/>
          </a:xfrm>
          <a:prstGeom prst="rect">
            <a:avLst/>
          </a:prstGeom>
        </p:spPr>
        <p:txBody>
          <a:bodyPr lIns="34247" tIns="17120" rIns="34247" bIns="17120"/>
          <a:lstStyle/>
          <a:p>
            <a:pPr defTabSz="1085565"/>
            <a:endParaRPr lang="en-US" sz="2133">
              <a:solidFill>
                <a:prstClr val="black"/>
              </a:solidFill>
            </a:endParaRPr>
          </a:p>
        </p:txBody>
      </p:sp>
      <p:sp>
        <p:nvSpPr>
          <p:cNvPr id="6" name="Slide Number Placeholder 5"/>
          <p:cNvSpPr>
            <a:spLocks noGrp="1"/>
          </p:cNvSpPr>
          <p:nvPr>
            <p:ph type="sldNum" sz="quarter" idx="12"/>
          </p:nvPr>
        </p:nvSpPr>
        <p:spPr>
          <a:xfrm>
            <a:off x="8737600" y="6356356"/>
            <a:ext cx="2844800" cy="365125"/>
          </a:xfrm>
          <a:prstGeom prst="rect">
            <a:avLst/>
          </a:prstGeom>
        </p:spPr>
        <p:txBody>
          <a:bodyPr lIns="34247" tIns="17120" rIns="34247" bIns="17120"/>
          <a:lstStyle/>
          <a:p>
            <a:pPr defTabSz="1085565"/>
            <a:fld id="{E9E3A461-C528-4C33-83FA-271D1850C3B5}" type="slidenum">
              <a:rPr lang="en-US" sz="2133" smtClean="0">
                <a:solidFill>
                  <a:prstClr val="black"/>
                </a:solidFill>
              </a:rPr>
              <a:pPr defTabSz="1085565"/>
              <a:t>‹#›</a:t>
            </a:fld>
            <a:endParaRPr lang="en-US" sz="2133">
              <a:solidFill>
                <a:prstClr val="black"/>
              </a:solidFill>
            </a:endParaRPr>
          </a:p>
        </p:txBody>
      </p:sp>
    </p:spTree>
    <p:extLst>
      <p:ext uri="{BB962C8B-B14F-4D97-AF65-F5344CB8AC3E}">
        <p14:creationId xmlns:p14="http://schemas.microsoft.com/office/powerpoint/2010/main" val="3914237150"/>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hasCustomPrompt="1"/>
          </p:nvPr>
        </p:nvSpPr>
        <p:spPr>
          <a:xfrm>
            <a:off x="609600" y="292106"/>
            <a:ext cx="10972800" cy="1384300"/>
          </a:xfrm>
          <a:prstGeom prst="rect">
            <a:avLst/>
          </a:prstGeom>
        </p:spPr>
        <p:txBody>
          <a:bodyPr lIns="81440" tIns="40720" rIns="81440" bIns="40720"/>
          <a:lstStyle/>
          <a:p>
            <a:r>
              <a:rPr lang="vi-VN" smtClean="0"/>
              <a:t>Bấm &amp; sửa kiểu tiêu đề</a:t>
            </a:r>
            <a:endParaRPr lang="vi-VN"/>
          </a:p>
        </p:txBody>
      </p:sp>
      <p:sp>
        <p:nvSpPr>
          <p:cNvPr id="3" name="Nơi giữ chỗ cho Nội dung 2"/>
          <p:cNvSpPr>
            <a:spLocks noGrp="1"/>
          </p:cNvSpPr>
          <p:nvPr>
            <p:ph idx="1" hasCustomPrompt="1"/>
          </p:nvPr>
        </p:nvSpPr>
        <p:spPr>
          <a:xfrm>
            <a:off x="609600" y="1905000"/>
            <a:ext cx="10972800" cy="4114800"/>
          </a:xfrm>
          <a:prstGeom prst="rect">
            <a:avLst/>
          </a:prstGeom>
        </p:spPr>
        <p:txBody>
          <a:bodyPr lIns="81440" tIns="40720" rIns="81440" bIns="40720"/>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vi-VN"/>
          </a:p>
        </p:txBody>
      </p:sp>
      <p:sp>
        <p:nvSpPr>
          <p:cNvPr id="4" name="Rectangle 4"/>
          <p:cNvSpPr>
            <a:spLocks noGrp="1" noChangeArrowheads="1"/>
          </p:cNvSpPr>
          <p:nvPr>
            <p:ph type="dt" sz="half" idx="10"/>
          </p:nvPr>
        </p:nvSpPr>
        <p:spPr>
          <a:xfrm>
            <a:off x="609600" y="6245225"/>
            <a:ext cx="2844800" cy="476251"/>
          </a:xfrm>
          <a:prstGeom prst="rect">
            <a:avLst/>
          </a:prstGeom>
        </p:spPr>
        <p:txBody>
          <a:bodyPr lIns="81440" tIns="40720" rIns="81440" bIns="40720"/>
          <a:lstStyle>
            <a:lvl1pPr>
              <a:defRPr/>
            </a:lvl1pPr>
          </a:lstStyle>
          <a:p>
            <a:pPr defTabSz="1085565">
              <a:defRPr/>
            </a:pPr>
            <a:endParaRPr lang="en-US" sz="2133">
              <a:solidFill>
                <a:prstClr val="black"/>
              </a:solidFill>
            </a:endParaRPr>
          </a:p>
        </p:txBody>
      </p:sp>
      <p:sp>
        <p:nvSpPr>
          <p:cNvPr id="5" name="Rectangle 5"/>
          <p:cNvSpPr>
            <a:spLocks noGrp="1" noChangeArrowheads="1"/>
          </p:cNvSpPr>
          <p:nvPr>
            <p:ph type="ftr" sz="quarter" idx="11"/>
          </p:nvPr>
        </p:nvSpPr>
        <p:spPr>
          <a:xfrm>
            <a:off x="4165600" y="6245225"/>
            <a:ext cx="3860800" cy="476251"/>
          </a:xfrm>
          <a:prstGeom prst="rect">
            <a:avLst/>
          </a:prstGeom>
        </p:spPr>
        <p:txBody>
          <a:bodyPr lIns="81440" tIns="40720" rIns="81440" bIns="40720"/>
          <a:lstStyle>
            <a:lvl1pPr>
              <a:defRPr/>
            </a:lvl1pPr>
          </a:lstStyle>
          <a:p>
            <a:pPr defTabSz="1085565">
              <a:defRPr/>
            </a:pPr>
            <a:endParaRPr lang="en-US" sz="2133">
              <a:solidFill>
                <a:prstClr val="black"/>
              </a:solidFill>
            </a:endParaRPr>
          </a:p>
        </p:txBody>
      </p:sp>
      <p:sp>
        <p:nvSpPr>
          <p:cNvPr id="6" name="Rectangle 6"/>
          <p:cNvSpPr>
            <a:spLocks noGrp="1" noChangeArrowheads="1"/>
          </p:cNvSpPr>
          <p:nvPr>
            <p:ph type="sldNum" sz="quarter" idx="12"/>
          </p:nvPr>
        </p:nvSpPr>
        <p:spPr>
          <a:xfrm>
            <a:off x="8737600" y="6245225"/>
            <a:ext cx="2844800" cy="476251"/>
          </a:xfrm>
          <a:prstGeom prst="rect">
            <a:avLst/>
          </a:prstGeom>
        </p:spPr>
        <p:txBody>
          <a:bodyPr lIns="81440" tIns="40720" rIns="81440" bIns="40720"/>
          <a:lstStyle>
            <a:lvl1pPr>
              <a:defRPr/>
            </a:lvl1pPr>
          </a:lstStyle>
          <a:p>
            <a:pPr defTabSz="1085565">
              <a:defRPr/>
            </a:pPr>
            <a:fld id="{E979D15E-7C97-46BA-A533-0FCFA23F6052}" type="slidenum">
              <a:rPr lang="en-US" sz="2133" smtClean="0">
                <a:solidFill>
                  <a:prstClr val="black"/>
                </a:solidFill>
              </a:rPr>
              <a:pPr defTabSz="1085565">
                <a:defRPr/>
              </a:pPr>
              <a:t>‹#›</a:t>
            </a:fld>
            <a:endParaRPr lang="en-US" sz="2133">
              <a:solidFill>
                <a:prstClr val="black"/>
              </a:solidFill>
            </a:endParaRPr>
          </a:p>
        </p:txBody>
      </p:sp>
    </p:spTree>
    <p:extLst>
      <p:ext uri="{BB962C8B-B14F-4D97-AF65-F5344CB8AC3E}">
        <p14:creationId xmlns:p14="http://schemas.microsoft.com/office/powerpoint/2010/main" val="10858421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434043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hasCustomPrompt="1"/>
          </p:nvPr>
        </p:nvSpPr>
        <p:spPr>
          <a:xfrm>
            <a:off x="609600" y="292103"/>
            <a:ext cx="10972800" cy="1384300"/>
          </a:xfrm>
          <a:prstGeom prst="rect">
            <a:avLst/>
          </a:prstGeom>
        </p:spPr>
        <p:txBody>
          <a:bodyPr lIns="81520" tIns="40760" rIns="81520" bIns="40760"/>
          <a:lstStyle/>
          <a:p>
            <a:r>
              <a:rPr lang="vi-VN" smtClean="0"/>
              <a:t>Bấm &amp; sửa kiểu tiêu đề</a:t>
            </a:r>
            <a:endParaRPr lang="vi-VN"/>
          </a:p>
        </p:txBody>
      </p:sp>
      <p:sp>
        <p:nvSpPr>
          <p:cNvPr id="3" name="Nơi giữ chỗ cho Nội dung 2"/>
          <p:cNvSpPr>
            <a:spLocks noGrp="1"/>
          </p:cNvSpPr>
          <p:nvPr>
            <p:ph idx="1" hasCustomPrompt="1"/>
          </p:nvPr>
        </p:nvSpPr>
        <p:spPr>
          <a:xfrm>
            <a:off x="609600" y="1905000"/>
            <a:ext cx="10972800" cy="4114800"/>
          </a:xfrm>
          <a:prstGeom prst="rect">
            <a:avLst/>
          </a:prstGeom>
        </p:spPr>
        <p:txBody>
          <a:bodyPr lIns="81520" tIns="40760" rIns="81520" bIns="40760"/>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vi-VN"/>
          </a:p>
        </p:txBody>
      </p:sp>
      <p:sp>
        <p:nvSpPr>
          <p:cNvPr id="4" name="Rectangle 4"/>
          <p:cNvSpPr>
            <a:spLocks noGrp="1" noChangeArrowheads="1"/>
          </p:cNvSpPr>
          <p:nvPr>
            <p:ph type="dt" sz="half" idx="10"/>
          </p:nvPr>
        </p:nvSpPr>
        <p:spPr>
          <a:xfrm>
            <a:off x="609600" y="6245225"/>
            <a:ext cx="2844800" cy="476251"/>
          </a:xfrm>
          <a:prstGeom prst="rect">
            <a:avLst/>
          </a:prstGeom>
        </p:spPr>
        <p:txBody>
          <a:bodyPr lIns="81520" tIns="40760" rIns="81520" bIns="40760"/>
          <a:lstStyle>
            <a:lvl1pPr>
              <a:defRPr/>
            </a:lvl1pPr>
          </a:lstStyle>
          <a:p>
            <a:pPr defTabSz="1086632">
              <a:defRPr/>
            </a:pPr>
            <a:endParaRPr lang="en-US" sz="2133">
              <a:solidFill>
                <a:prstClr val="black"/>
              </a:solidFill>
            </a:endParaRPr>
          </a:p>
        </p:txBody>
      </p:sp>
      <p:sp>
        <p:nvSpPr>
          <p:cNvPr id="5" name="Rectangle 5"/>
          <p:cNvSpPr>
            <a:spLocks noGrp="1" noChangeArrowheads="1"/>
          </p:cNvSpPr>
          <p:nvPr>
            <p:ph type="ftr" sz="quarter" idx="11"/>
          </p:nvPr>
        </p:nvSpPr>
        <p:spPr>
          <a:xfrm>
            <a:off x="4165600" y="6245225"/>
            <a:ext cx="3860800" cy="476251"/>
          </a:xfrm>
          <a:prstGeom prst="rect">
            <a:avLst/>
          </a:prstGeom>
        </p:spPr>
        <p:txBody>
          <a:bodyPr lIns="81520" tIns="40760" rIns="81520" bIns="40760"/>
          <a:lstStyle>
            <a:lvl1pPr>
              <a:defRPr/>
            </a:lvl1pPr>
          </a:lstStyle>
          <a:p>
            <a:pPr defTabSz="1086632">
              <a:defRPr/>
            </a:pPr>
            <a:endParaRPr lang="en-US" sz="2133">
              <a:solidFill>
                <a:prstClr val="black"/>
              </a:solidFill>
            </a:endParaRPr>
          </a:p>
        </p:txBody>
      </p:sp>
      <p:sp>
        <p:nvSpPr>
          <p:cNvPr id="6" name="Rectangle 6"/>
          <p:cNvSpPr>
            <a:spLocks noGrp="1" noChangeArrowheads="1"/>
          </p:cNvSpPr>
          <p:nvPr>
            <p:ph type="sldNum" sz="quarter" idx="12"/>
          </p:nvPr>
        </p:nvSpPr>
        <p:spPr>
          <a:xfrm>
            <a:off x="8737600" y="6245225"/>
            <a:ext cx="2844800" cy="476251"/>
          </a:xfrm>
          <a:prstGeom prst="rect">
            <a:avLst/>
          </a:prstGeom>
        </p:spPr>
        <p:txBody>
          <a:bodyPr lIns="81520" tIns="40760" rIns="81520" bIns="40760"/>
          <a:lstStyle>
            <a:lvl1pPr>
              <a:defRPr/>
            </a:lvl1pPr>
          </a:lstStyle>
          <a:p>
            <a:pPr defTabSz="1086632">
              <a:defRPr/>
            </a:pPr>
            <a:fld id="{E979D15E-7C97-46BA-A533-0FCFA23F6052}" type="slidenum">
              <a:rPr lang="en-US" sz="2133" smtClean="0">
                <a:solidFill>
                  <a:prstClr val="black"/>
                </a:solidFill>
              </a:rPr>
              <a:pPr defTabSz="1086632">
                <a:defRPr/>
              </a:pPr>
              <a:t>‹#›</a:t>
            </a:fld>
            <a:endParaRPr lang="en-US" sz="2133">
              <a:solidFill>
                <a:prstClr val="black"/>
              </a:solidFill>
            </a:endParaRPr>
          </a:p>
        </p:txBody>
      </p:sp>
    </p:spTree>
    <p:extLst>
      <p:ext uri="{BB962C8B-B14F-4D97-AF65-F5344CB8AC3E}">
        <p14:creationId xmlns:p14="http://schemas.microsoft.com/office/powerpoint/2010/main" val="34714585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09600" y="6245225"/>
            <a:ext cx="2844800" cy="476251"/>
          </a:xfrm>
          <a:prstGeom prst="rect">
            <a:avLst/>
          </a:prstGeom>
        </p:spPr>
        <p:txBody>
          <a:bodyPr lIns="34247" tIns="17120" rIns="34247" bIns="17120"/>
          <a:lstStyle>
            <a:lvl1pPr>
              <a:defRPr/>
            </a:lvl1pPr>
          </a:lstStyle>
          <a:p>
            <a:pPr defTabSz="1085565">
              <a:defRPr/>
            </a:pPr>
            <a:endParaRPr lang="en-US" sz="2133">
              <a:solidFill>
                <a:prstClr val="black"/>
              </a:solidFill>
            </a:endParaRPr>
          </a:p>
        </p:txBody>
      </p:sp>
      <p:sp>
        <p:nvSpPr>
          <p:cNvPr id="3" name="Rectangle 5"/>
          <p:cNvSpPr>
            <a:spLocks noGrp="1" noChangeArrowheads="1"/>
          </p:cNvSpPr>
          <p:nvPr>
            <p:ph type="ftr" sz="quarter" idx="11"/>
          </p:nvPr>
        </p:nvSpPr>
        <p:spPr>
          <a:xfrm>
            <a:off x="4165600" y="6245225"/>
            <a:ext cx="3860800" cy="476251"/>
          </a:xfrm>
          <a:prstGeom prst="rect">
            <a:avLst/>
          </a:prstGeom>
        </p:spPr>
        <p:txBody>
          <a:bodyPr lIns="34247" tIns="17120" rIns="34247" bIns="17120"/>
          <a:lstStyle>
            <a:lvl1pPr>
              <a:defRPr/>
            </a:lvl1pPr>
          </a:lstStyle>
          <a:p>
            <a:pPr defTabSz="1085565">
              <a:defRPr/>
            </a:pPr>
            <a:endParaRPr lang="en-US" sz="2133">
              <a:solidFill>
                <a:prstClr val="black"/>
              </a:solidFill>
            </a:endParaRPr>
          </a:p>
        </p:txBody>
      </p:sp>
      <p:sp>
        <p:nvSpPr>
          <p:cNvPr id="4" name="Rectangle 6"/>
          <p:cNvSpPr>
            <a:spLocks noGrp="1" noChangeArrowheads="1"/>
          </p:cNvSpPr>
          <p:nvPr>
            <p:ph type="sldNum" sz="quarter" idx="12"/>
          </p:nvPr>
        </p:nvSpPr>
        <p:spPr>
          <a:xfrm>
            <a:off x="8737600" y="6245225"/>
            <a:ext cx="2844800" cy="476251"/>
          </a:xfrm>
          <a:prstGeom prst="rect">
            <a:avLst/>
          </a:prstGeom>
        </p:spPr>
        <p:txBody>
          <a:bodyPr lIns="34247" tIns="17120" rIns="34247" bIns="17120"/>
          <a:lstStyle>
            <a:lvl1pPr>
              <a:defRPr/>
            </a:lvl1pPr>
          </a:lstStyle>
          <a:p>
            <a:pPr defTabSz="1085565"/>
            <a:fld id="{475E0F57-EEA1-4A8B-9311-4AD2064A14C0}" type="slidenum">
              <a:rPr lang="en-US" sz="2133" smtClean="0">
                <a:solidFill>
                  <a:prstClr val="black"/>
                </a:solidFill>
              </a:rPr>
              <a:pPr defTabSz="1085565"/>
              <a:t>‹#›</a:t>
            </a:fld>
            <a:endParaRPr lang="en-US" sz="2133">
              <a:solidFill>
                <a:prstClr val="black"/>
              </a:solidFill>
            </a:endParaRPr>
          </a:p>
        </p:txBody>
      </p:sp>
    </p:spTree>
    <p:extLst>
      <p:ext uri="{BB962C8B-B14F-4D97-AF65-F5344CB8AC3E}">
        <p14:creationId xmlns:p14="http://schemas.microsoft.com/office/powerpoint/2010/main" val="14358985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643989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8794749"/>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744563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4"/>
          <p:cNvSpPr>
            <a:spLocks noGrp="1" noChangeArrowheads="1"/>
          </p:cNvSpPr>
          <p:nvPr>
            <p:ph type="dt" sz="half" idx="10"/>
          </p:nvPr>
        </p:nvSpPr>
        <p:spPr>
          <a:xfrm>
            <a:off x="609520" y="6245225"/>
            <a:ext cx="2845224" cy="476251"/>
          </a:xfrm>
          <a:prstGeom prst="rect">
            <a:avLst/>
          </a:prstGeom>
        </p:spPr>
        <p:txBody>
          <a:bodyPr lIns="34247" tIns="17120" rIns="34247" bIns="17120"/>
          <a:lstStyle>
            <a:lvl1pPr>
              <a:defRPr/>
            </a:lvl1pPr>
          </a:lstStyle>
          <a:p>
            <a:pPr defTabSz="1085565">
              <a:defRPr/>
            </a:pPr>
            <a:endParaRPr lang="en-US" sz="2133">
              <a:solidFill>
                <a:srgbClr val="000000"/>
              </a:solidFill>
            </a:endParaRPr>
          </a:p>
        </p:txBody>
      </p:sp>
      <p:sp>
        <p:nvSpPr>
          <p:cNvPr id="5" name="Rectangle 5"/>
          <p:cNvSpPr>
            <a:spLocks noGrp="1" noChangeArrowheads="1"/>
          </p:cNvSpPr>
          <p:nvPr>
            <p:ph type="ftr" sz="quarter" idx="11"/>
          </p:nvPr>
        </p:nvSpPr>
        <p:spPr>
          <a:xfrm>
            <a:off x="4165947" y="6245225"/>
            <a:ext cx="3860297" cy="476251"/>
          </a:xfrm>
          <a:prstGeom prst="rect">
            <a:avLst/>
          </a:prstGeom>
        </p:spPr>
        <p:txBody>
          <a:bodyPr lIns="34247" tIns="17120" rIns="34247" bIns="17120"/>
          <a:lstStyle>
            <a:lvl1pPr>
              <a:defRPr/>
            </a:lvl1pPr>
          </a:lstStyle>
          <a:p>
            <a:pPr defTabSz="1085565">
              <a:defRPr/>
            </a:pPr>
            <a:endParaRPr lang="en-US" sz="2133">
              <a:solidFill>
                <a:srgbClr val="000000"/>
              </a:solidFill>
            </a:endParaRPr>
          </a:p>
        </p:txBody>
      </p:sp>
      <p:sp>
        <p:nvSpPr>
          <p:cNvPr id="6" name="Rectangle 6"/>
          <p:cNvSpPr>
            <a:spLocks noGrp="1" noChangeArrowheads="1"/>
          </p:cNvSpPr>
          <p:nvPr>
            <p:ph type="sldNum" sz="quarter" idx="12"/>
          </p:nvPr>
        </p:nvSpPr>
        <p:spPr>
          <a:xfrm>
            <a:off x="8737373" y="6245225"/>
            <a:ext cx="2845223" cy="476251"/>
          </a:xfrm>
          <a:prstGeom prst="rect">
            <a:avLst/>
          </a:prstGeom>
        </p:spPr>
        <p:txBody>
          <a:bodyPr lIns="34247" tIns="17120" rIns="34247" bIns="17120"/>
          <a:lstStyle>
            <a:lvl1pPr>
              <a:defRPr/>
            </a:lvl1pPr>
          </a:lstStyle>
          <a:p>
            <a:pPr defTabSz="1085565">
              <a:defRPr/>
            </a:pPr>
            <a:fld id="{BEF8FD80-C95D-4220-BF8B-01906B7B67AD}" type="slidenum">
              <a:rPr lang="en-US" sz="2133" smtClean="0">
                <a:solidFill>
                  <a:srgbClr val="000000"/>
                </a:solidFill>
              </a:rPr>
              <a:pPr defTabSz="1085565">
                <a:defRPr/>
              </a:pPr>
              <a:t>‹#›</a:t>
            </a:fld>
            <a:endParaRPr lang="en-US" sz="2133">
              <a:solidFill>
                <a:srgbClr val="000000"/>
              </a:solidFill>
            </a:endParaRPr>
          </a:p>
        </p:txBody>
      </p:sp>
    </p:spTree>
    <p:extLst>
      <p:ext uri="{BB962C8B-B14F-4D97-AF65-F5344CB8AC3E}">
        <p14:creationId xmlns:p14="http://schemas.microsoft.com/office/powerpoint/2010/main" val="36912465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cstate="screen">
            <a:extLst>
              <a:ext uri="{28A0092B-C50C-407E-A947-70E740481C1C}">
                <a14:useLocalDpi xmlns:a14="http://schemas.microsoft.com/office/drawing/2010/main" val="0"/>
              </a:ext>
            </a:extLst>
          </a:blip>
          <a:srcRect t="6524" b="6524"/>
          <a:stretch>
            <a:fillRect/>
          </a:stretch>
        </p:blipFill>
        <p:spPr>
          <a:xfrm>
            <a:off x="0" y="0"/>
            <a:ext cx="12192000" cy="6858000"/>
          </a:xfrm>
          <a:prstGeom prst="rect">
            <a:avLst/>
          </a:prstGeom>
        </p:spPr>
      </p:pic>
    </p:spTree>
    <p:extLst>
      <p:ext uri="{BB962C8B-B14F-4D97-AF65-F5344CB8AC3E}">
        <p14:creationId xmlns:p14="http://schemas.microsoft.com/office/powerpoint/2010/main" val="416667817"/>
      </p:ext>
    </p:extLst>
  </p:cSld>
  <p:clrMapOvr>
    <a:masterClrMapping/>
  </p:clrMapOvr>
  <mc:AlternateContent xmlns:mc="http://schemas.openxmlformats.org/markup-compatibility/2006" xmlns:p14="http://schemas.microsoft.com/office/powerpoint/2010/main">
    <mc:Choice Requires="p14">
      <p:transition spd="slow" p14:dur="1400" advClick="0" advTm="5000">
        <p14:ripple/>
      </p:transition>
    </mc:Choice>
    <mc:Fallback xmlns="">
      <p:transition spd="slow" advClick="0" advTm="5000">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screen">
            <a:extLst>
              <a:ext uri="{28A0092B-C50C-407E-A947-70E740481C1C}">
                <a14:useLocalDpi xmlns:a14="http://schemas.microsoft.com/office/drawing/2010/main" val="0"/>
              </a:ext>
            </a:extLst>
          </a:blip>
          <a:srcRect t="1524" b="11524"/>
          <a:stretch>
            <a:fillRect/>
          </a:stretch>
        </p:blipFill>
        <p:spPr>
          <a:xfrm>
            <a:off x="0" y="0"/>
            <a:ext cx="12192000" cy="6858000"/>
          </a:xfrm>
          <a:prstGeom prst="rect">
            <a:avLst/>
          </a:prstGeom>
        </p:spPr>
      </p:pic>
    </p:spTree>
    <p:extLst>
      <p:ext uri="{BB962C8B-B14F-4D97-AF65-F5344CB8AC3E}">
        <p14:creationId xmlns:p14="http://schemas.microsoft.com/office/powerpoint/2010/main" val="2358856128"/>
      </p:ext>
    </p:extLst>
  </p:cSld>
  <p:clrMapOvr>
    <a:masterClrMapping/>
  </p:clrMapOvr>
  <mc:AlternateContent xmlns:mc="http://schemas.openxmlformats.org/markup-compatibility/2006" xmlns:p14="http://schemas.microsoft.com/office/powerpoint/2010/main">
    <mc:Choice Requires="p14">
      <p:transition spd="slow" p14:dur="1400" advClick="0" advTm="5000">
        <p14:doors dir="vert"/>
      </p:transition>
    </mc:Choice>
    <mc:Fallback xmlns="">
      <p:transition spd="slow" advClick="0" advTm="5000">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过度页1">
    <p:spTree>
      <p:nvGrpSpPr>
        <p:cNvPr id="1" name=""/>
        <p:cNvGrpSpPr/>
        <p:nvPr/>
      </p:nvGrpSpPr>
      <p:grpSpPr>
        <a:xfrm>
          <a:off x="0" y="0"/>
          <a:ext cx="0" cy="0"/>
          <a:chOff x="0" y="0"/>
          <a:chExt cx="0" cy="0"/>
        </a:xfrm>
      </p:grpSpPr>
      <p:pic>
        <p:nvPicPr>
          <p:cNvPr id="3" name="图片 2"/>
          <p:cNvPicPr>
            <a:picLocks noChangeAspect="1"/>
          </p:cNvPicPr>
          <p:nvPr userDrawn="1"/>
        </p:nvPicPr>
        <p:blipFill rotWithShape="1">
          <a:blip r:embed="rId2" cstate="screen">
            <a:extLst>
              <a:ext uri="{28A0092B-C50C-407E-A947-70E740481C1C}">
                <a14:useLocalDpi xmlns:a14="http://schemas.microsoft.com/office/drawing/2010/main" val="0"/>
              </a:ext>
            </a:extLst>
          </a:blip>
          <a:srcRect t="6524" b="6524"/>
          <a:stretch>
            <a:fillRect/>
          </a:stretch>
        </p:blipFill>
        <p:spPr>
          <a:xfrm>
            <a:off x="0" y="0"/>
            <a:ext cx="12192000" cy="6858000"/>
          </a:xfrm>
          <a:prstGeom prst="rect">
            <a:avLst/>
          </a:prstGeom>
        </p:spPr>
      </p:pic>
    </p:spTree>
    <p:extLst>
      <p:ext uri="{BB962C8B-B14F-4D97-AF65-F5344CB8AC3E}">
        <p14:creationId xmlns:p14="http://schemas.microsoft.com/office/powerpoint/2010/main" val="2476544753"/>
      </p:ext>
    </p:extLst>
  </p:cSld>
  <p:clrMapOvr>
    <a:masterClrMapping/>
  </p:clrMapOvr>
  <mc:AlternateContent xmlns:mc="http://schemas.openxmlformats.org/markup-compatibility/2006" xmlns:p14="http://schemas.microsoft.com/office/powerpoint/2010/main">
    <mc:Choice Requires="p14">
      <p:transition spd="slow" p14:dur="900" advClick="0" advTm="5000">
        <p14:warp dir="in"/>
      </p:transition>
    </mc:Choice>
    <mc:Fallback xmlns="">
      <p:transition spd="slow" advClick="0" advTm="5000">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5029237"/>
      </p:ext>
    </p:extLst>
  </p:cSld>
  <p:clrMapOvr>
    <a:masterClrMapping/>
  </p:clrMapOvr>
  <mc:AlternateContent xmlns:mc="http://schemas.openxmlformats.org/markup-compatibility/2006" xmlns:p14="http://schemas.microsoft.com/office/powerpoint/2010/main">
    <mc:Choice Requires="p14">
      <p:transition spd="slow" p14:dur="1600" advClick="0" advTm="5000">
        <p14:prism isInverted="1"/>
      </p:transition>
    </mc:Choice>
    <mc:Fallback xmlns="">
      <p:transition spd="slow" advClick="0" advTm="5000">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3516184"/>
      </p:ext>
    </p:extLst>
  </p:cSld>
  <p:clrMapOvr>
    <a:masterClrMapping/>
  </p:clrMapOvr>
  <mc:AlternateContent xmlns:mc="http://schemas.openxmlformats.org/markup-compatibility/2006" xmlns:p14="http://schemas.microsoft.com/office/powerpoint/2010/main">
    <mc:Choice Requires="p14">
      <p:transition spd="slow" p14:dur="1250" advClick="0" advTm="5000">
        <p14:switch dir="r"/>
      </p:transition>
    </mc:Choice>
    <mc:Fallback xmlns="">
      <p:transition spd="slow" advClick="0" advTm="5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1913563"/>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017243"/>
      </p:ext>
    </p:extLst>
  </p:cSld>
  <p:clrMapOvr>
    <a:masterClrMapping/>
  </p:clrMapOvr>
  <mc:AlternateContent xmlns:mc="http://schemas.openxmlformats.org/markup-compatibility/2006" xmlns:p14="http://schemas.microsoft.com/office/powerpoint/2010/main">
    <mc:Choice Requires="p14">
      <p:transition spd="slow" p14:dur="1250" advClick="0" advTm="5000">
        <p14:flip dir="r"/>
      </p:transition>
    </mc:Choice>
    <mc:Fallback xmlns="">
      <p:transition spd="slow" advClick="0" advTm="5000">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9674919"/>
      </p:ext>
    </p:extLst>
  </p:cSld>
  <p:clrMapOvr>
    <a:masterClrMapping/>
  </p:clrMapOvr>
  <mc:AlternateContent xmlns:mc="http://schemas.openxmlformats.org/markup-compatibility/2006" xmlns:p14="http://schemas.microsoft.com/office/powerpoint/2010/main">
    <mc:Choice Requires="p14">
      <p:transition spd="slow" p14:dur="1600" advClick="0" advTm="5000">
        <p14:gallery dir="l"/>
      </p:transition>
    </mc:Choice>
    <mc:Fallback xmlns="">
      <p:transition spd="slow" advClick="0" advTm="5000">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版权页">
    <p:spTree>
      <p:nvGrpSpPr>
        <p:cNvPr id="1" name=""/>
        <p:cNvGrpSpPr/>
        <p:nvPr/>
      </p:nvGrpSpPr>
      <p:grpSpPr>
        <a:xfrm>
          <a:off x="0" y="0"/>
          <a:ext cx="0" cy="0"/>
          <a:chOff x="0" y="0"/>
          <a:chExt cx="0" cy="0"/>
        </a:xfrm>
      </p:grpSpPr>
      <p:pic>
        <p:nvPicPr>
          <p:cNvPr id="3" name="图片 2"/>
          <p:cNvPicPr>
            <a:picLocks noChangeAspect="1"/>
          </p:cNvPicPr>
          <p:nvPr userDrawn="1"/>
        </p:nvPicPr>
        <p:blipFill rotWithShape="1">
          <a:blip r:embed="rId2" cstate="screen">
            <a:extLst>
              <a:ext uri="{28A0092B-C50C-407E-A947-70E740481C1C}">
                <a14:useLocalDpi xmlns:a14="http://schemas.microsoft.com/office/drawing/2010/main" val="0"/>
              </a:ext>
            </a:extLst>
          </a:blip>
          <a:srcRect t="1524" b="11524"/>
          <a:stretch>
            <a:fillRect/>
          </a:stretch>
        </p:blipFill>
        <p:spPr>
          <a:xfrm>
            <a:off x="0" y="0"/>
            <a:ext cx="12192000" cy="6858000"/>
          </a:xfrm>
          <a:prstGeom prst="rect">
            <a:avLst/>
          </a:prstGeom>
        </p:spPr>
      </p:pic>
    </p:spTree>
    <p:extLst>
      <p:ext uri="{BB962C8B-B14F-4D97-AF65-F5344CB8AC3E}">
        <p14:creationId xmlns:p14="http://schemas.microsoft.com/office/powerpoint/2010/main" val="1900730864"/>
      </p:ext>
    </p:extLst>
  </p:cSld>
  <p:clrMapOvr>
    <a:masterClrMapping/>
  </p:clrMapOvr>
  <mc:AlternateContent xmlns:mc="http://schemas.openxmlformats.org/markup-compatibility/2006" xmlns:p14="http://schemas.microsoft.com/office/powerpoint/2010/main">
    <mc:Choice Requires="p14">
      <p:transition spd="slow" p14:dur="1600" advClick="0" advTm="5000">
        <p:blinds dir="vert"/>
      </p:transition>
    </mc:Choice>
    <mc:Fallback xmlns="">
      <p:transition spd="slow" advClick="0" advTm="5000">
        <p:blinds dir="vert"/>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F684105A-8F9A-4FA1-BAD6-B89C253DC8D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398436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88D2A4E-BFF9-4EE5-B648-7F67F4D0487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733975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22292AB-2EDE-4002-BDD4-44A1B41048BA}"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9720680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55CDD96-CF94-448E-A15C-9280D8E5A88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902839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D0A21994-0C90-4DBC-883B-1A4E018EAD1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555637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416FFEF4-92E7-4D51-9BEB-3347390DA5A6}"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01008893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17E15615-C4AA-424D-88F7-DE84429452AA}"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64956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09600" y="6245225"/>
            <a:ext cx="2844800" cy="476251"/>
          </a:xfrm>
          <a:prstGeom prst="rect">
            <a:avLst/>
          </a:prstGeom>
        </p:spPr>
        <p:txBody>
          <a:bodyPr lIns="34247" tIns="17120" rIns="34247" bIns="17120"/>
          <a:lstStyle>
            <a:lvl1pPr>
              <a:defRPr/>
            </a:lvl1pPr>
          </a:lstStyle>
          <a:p>
            <a:pPr defTabSz="1086632">
              <a:defRPr/>
            </a:pPr>
            <a:endParaRPr lang="en-US" sz="2133">
              <a:solidFill>
                <a:prstClr val="black"/>
              </a:solidFill>
            </a:endParaRPr>
          </a:p>
        </p:txBody>
      </p:sp>
      <p:sp>
        <p:nvSpPr>
          <p:cNvPr id="3" name="Rectangle 5"/>
          <p:cNvSpPr>
            <a:spLocks noGrp="1" noChangeArrowheads="1"/>
          </p:cNvSpPr>
          <p:nvPr>
            <p:ph type="ftr" sz="quarter" idx="11"/>
          </p:nvPr>
        </p:nvSpPr>
        <p:spPr>
          <a:xfrm>
            <a:off x="4165600" y="6245225"/>
            <a:ext cx="3860800" cy="476251"/>
          </a:xfrm>
          <a:prstGeom prst="rect">
            <a:avLst/>
          </a:prstGeom>
        </p:spPr>
        <p:txBody>
          <a:bodyPr lIns="34247" tIns="17120" rIns="34247" bIns="17120"/>
          <a:lstStyle>
            <a:lvl1pPr>
              <a:defRPr/>
            </a:lvl1pPr>
          </a:lstStyle>
          <a:p>
            <a:pPr defTabSz="1086632">
              <a:defRPr/>
            </a:pPr>
            <a:endParaRPr lang="en-US" sz="2133">
              <a:solidFill>
                <a:prstClr val="black"/>
              </a:solidFill>
            </a:endParaRPr>
          </a:p>
        </p:txBody>
      </p:sp>
      <p:sp>
        <p:nvSpPr>
          <p:cNvPr id="4" name="Rectangle 6"/>
          <p:cNvSpPr>
            <a:spLocks noGrp="1" noChangeArrowheads="1"/>
          </p:cNvSpPr>
          <p:nvPr>
            <p:ph type="sldNum" sz="quarter" idx="12"/>
          </p:nvPr>
        </p:nvSpPr>
        <p:spPr>
          <a:xfrm>
            <a:off x="8737600" y="6245225"/>
            <a:ext cx="2844800" cy="476251"/>
          </a:xfrm>
          <a:prstGeom prst="rect">
            <a:avLst/>
          </a:prstGeom>
        </p:spPr>
        <p:txBody>
          <a:bodyPr lIns="34247" tIns="17120" rIns="34247" bIns="17120"/>
          <a:lstStyle>
            <a:lvl1pPr>
              <a:defRPr/>
            </a:lvl1pPr>
          </a:lstStyle>
          <a:p>
            <a:pPr defTabSz="1086632"/>
            <a:fld id="{475E0F57-EEA1-4A8B-9311-4AD2064A14C0}" type="slidenum">
              <a:rPr lang="en-US" sz="2133" smtClean="0">
                <a:solidFill>
                  <a:prstClr val="black"/>
                </a:solidFill>
              </a:rPr>
              <a:pPr defTabSz="1086632"/>
              <a:t>‹#›</a:t>
            </a:fld>
            <a:endParaRPr lang="en-US" sz="2133">
              <a:solidFill>
                <a:prstClr val="black"/>
              </a:solidFill>
            </a:endParaRPr>
          </a:p>
        </p:txBody>
      </p:sp>
    </p:spTree>
    <p:extLst>
      <p:ext uri="{BB962C8B-B14F-4D97-AF65-F5344CB8AC3E}">
        <p14:creationId xmlns:p14="http://schemas.microsoft.com/office/powerpoint/2010/main" val="11456184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33748874-BC2F-46F2-96B2-80AA1C9E7EB5}"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3382546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7E1ABFCA-2C18-4878-95A9-4801D08E4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030825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F893B59-54E8-473C-9833-46DBE9402014}"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610478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C305482-E6EF-43EF-B9CA-390F811E1F4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869244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92719367-8B72-488A-9040-396F8BD45A0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0935888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59563" y="0"/>
            <a:ext cx="10032437" cy="1179288"/>
          </a:xfrm>
          <a:prstGeom prst="rect">
            <a:avLst/>
          </a:prstGeom>
        </p:spPr>
        <p:txBody>
          <a:bodyPr anchor="ctr"/>
          <a:lstStyle>
            <a:lvl1pPr algn="l">
              <a:defRPr>
                <a:solidFill>
                  <a:schemeClr val="tx1">
                    <a:lumMod val="75000"/>
                    <a:lumOff val="25000"/>
                  </a:schemeClr>
                </a:solidFill>
                <a:latin typeface="+mj-lt"/>
                <a:cs typeface="Arial" pitchFamily="34" charset="0"/>
              </a:defRPr>
            </a:lvl1pPr>
          </a:lstStyle>
          <a:p>
            <a:r>
              <a:rPr lang="en-US" altLang="ko-KR" dirty="0"/>
              <a:t>Free PPT _ Click to add title</a:t>
            </a:r>
            <a:endParaRPr lang="ko-KR" altLang="en-US" dirty="0"/>
          </a:p>
        </p:txBody>
      </p:sp>
    </p:spTree>
    <p:extLst>
      <p:ext uri="{BB962C8B-B14F-4D97-AF65-F5344CB8AC3E}">
        <p14:creationId xmlns:p14="http://schemas.microsoft.com/office/powerpoint/2010/main" val="6341909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4"/>
            <a:ext cx="9144000" cy="2387600"/>
          </a:xfrm>
          <a:prstGeom prst="rect">
            <a:avLst/>
          </a:prstGeom>
        </p:spPr>
        <p:txBody>
          <a:bodyPr anchor="b"/>
          <a:lstStyle>
            <a:lvl1pPr algn="ctr">
              <a:defRPr sz="5998"/>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524000" y="3602039"/>
            <a:ext cx="9144000" cy="1655762"/>
          </a:xfrm>
          <a:prstGeom prst="rect">
            <a:avLst/>
          </a:prstGeom>
        </p:spPr>
        <p:txBody>
          <a:bodyPr/>
          <a:lstStyle>
            <a:lvl1pPr marL="0" indent="0" algn="ctr">
              <a:buNone/>
              <a:defRPr sz="2399"/>
            </a:lvl1pPr>
            <a:lvl2pPr marL="457051" indent="0" algn="ctr">
              <a:buNone/>
              <a:defRPr sz="1999"/>
            </a:lvl2pPr>
            <a:lvl3pPr marL="914103" indent="0" algn="ctr">
              <a:buNone/>
              <a:defRPr sz="1799"/>
            </a:lvl3pPr>
            <a:lvl4pPr marL="1371154" indent="0" algn="ctr">
              <a:buNone/>
              <a:defRPr sz="1599"/>
            </a:lvl4pPr>
            <a:lvl5pPr marL="1828206" indent="0" algn="ctr">
              <a:buNone/>
              <a:defRPr sz="1599"/>
            </a:lvl5pPr>
            <a:lvl6pPr marL="2285257" indent="0" algn="ctr">
              <a:buNone/>
              <a:defRPr sz="1599"/>
            </a:lvl6pPr>
            <a:lvl7pPr marL="2742308" indent="0" algn="ctr">
              <a:buNone/>
              <a:defRPr sz="1599"/>
            </a:lvl7pPr>
            <a:lvl8pPr marL="3199360" indent="0" algn="ctr">
              <a:buNone/>
              <a:defRPr sz="1599"/>
            </a:lvl8pPr>
            <a:lvl9pPr marL="3656411" indent="0" algn="ctr">
              <a:buNone/>
              <a:defRPr sz="1599"/>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2980828843"/>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a:xfrm>
            <a:off x="838200" y="1825626"/>
            <a:ext cx="10515600" cy="435133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3922697746"/>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nchor="b"/>
          <a:lstStyle>
            <a:lvl1pPr>
              <a:defRPr sz="5998"/>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1851" y="4589463"/>
            <a:ext cx="10515600" cy="1500188"/>
          </a:xfrm>
          <a:prstGeom prst="rect">
            <a:avLst/>
          </a:prstGeom>
        </p:spPr>
        <p:txBody>
          <a:bodyPr/>
          <a:lstStyle>
            <a:lvl1pPr marL="0" indent="0">
              <a:buNone/>
              <a:defRPr sz="2399">
                <a:solidFill>
                  <a:schemeClr val="tx1">
                    <a:tint val="75000"/>
                  </a:schemeClr>
                </a:solidFill>
              </a:defRPr>
            </a:lvl1pPr>
            <a:lvl2pPr marL="457051" indent="0">
              <a:buNone/>
              <a:defRPr sz="1999">
                <a:solidFill>
                  <a:schemeClr val="tx1">
                    <a:tint val="75000"/>
                  </a:schemeClr>
                </a:solidFill>
              </a:defRPr>
            </a:lvl2pPr>
            <a:lvl3pPr marL="914103" indent="0">
              <a:buNone/>
              <a:defRPr sz="1799">
                <a:solidFill>
                  <a:schemeClr val="tx1">
                    <a:tint val="75000"/>
                  </a:schemeClr>
                </a:solidFill>
              </a:defRPr>
            </a:lvl3pPr>
            <a:lvl4pPr marL="1371154" indent="0">
              <a:buNone/>
              <a:defRPr sz="1599">
                <a:solidFill>
                  <a:schemeClr val="tx1">
                    <a:tint val="75000"/>
                  </a:schemeClr>
                </a:solidFill>
              </a:defRPr>
            </a:lvl4pPr>
            <a:lvl5pPr marL="1828206" indent="0">
              <a:buNone/>
              <a:defRPr sz="1599">
                <a:solidFill>
                  <a:schemeClr val="tx1">
                    <a:tint val="75000"/>
                  </a:schemeClr>
                </a:solidFill>
              </a:defRPr>
            </a:lvl5pPr>
            <a:lvl6pPr marL="2285257" indent="0">
              <a:buNone/>
              <a:defRPr sz="1599">
                <a:solidFill>
                  <a:schemeClr val="tx1">
                    <a:tint val="75000"/>
                  </a:schemeClr>
                </a:solidFill>
              </a:defRPr>
            </a:lvl6pPr>
            <a:lvl7pPr marL="2742308" indent="0">
              <a:buNone/>
              <a:defRPr sz="1599">
                <a:solidFill>
                  <a:schemeClr val="tx1">
                    <a:tint val="75000"/>
                  </a:schemeClr>
                </a:solidFill>
              </a:defRPr>
            </a:lvl7pPr>
            <a:lvl8pPr marL="3199360" indent="0">
              <a:buNone/>
              <a:defRPr sz="1599">
                <a:solidFill>
                  <a:schemeClr val="tx1">
                    <a:tint val="75000"/>
                  </a:schemeClr>
                </a:solidFill>
              </a:defRPr>
            </a:lvl8pPr>
            <a:lvl9pPr marL="3656411" indent="0">
              <a:buNone/>
              <a:defRPr sz="1599">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2507816901"/>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838200" y="1825626"/>
            <a:ext cx="5181600" cy="435133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6172200" y="1825626"/>
            <a:ext cx="5181600" cy="435133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1241441321"/>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958049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a:prstGeom prst="rect">
            <a:avLst/>
          </a:prstGeo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399" b="1"/>
            </a:lvl1pPr>
            <a:lvl2pPr marL="457051" indent="0">
              <a:buNone/>
              <a:defRPr sz="1999" b="1"/>
            </a:lvl2pPr>
            <a:lvl3pPr marL="914103" indent="0">
              <a:buNone/>
              <a:defRPr sz="1799" b="1"/>
            </a:lvl3pPr>
            <a:lvl4pPr marL="1371154" indent="0">
              <a:buNone/>
              <a:defRPr sz="1599" b="1"/>
            </a:lvl4pPr>
            <a:lvl5pPr marL="1828206" indent="0">
              <a:buNone/>
              <a:defRPr sz="1599" b="1"/>
            </a:lvl5pPr>
            <a:lvl6pPr marL="2285257" indent="0">
              <a:buNone/>
              <a:defRPr sz="1599" b="1"/>
            </a:lvl6pPr>
            <a:lvl7pPr marL="2742308" indent="0">
              <a:buNone/>
              <a:defRPr sz="1599" b="1"/>
            </a:lvl7pPr>
            <a:lvl8pPr marL="3199360" indent="0">
              <a:buNone/>
              <a:defRPr sz="1599" b="1"/>
            </a:lvl8pPr>
            <a:lvl9pPr marL="3656411" indent="0">
              <a:buNone/>
              <a:defRPr sz="1599" b="1"/>
            </a:lvl9pPr>
          </a:lstStyle>
          <a:p>
            <a:pPr lvl="0"/>
            <a:r>
              <a:rPr lang="zh-CN" altLang="en-US" smtClean="0"/>
              <a:t>单击此处编辑母版文本样式</a:t>
            </a:r>
          </a:p>
        </p:txBody>
      </p:sp>
      <p:sp>
        <p:nvSpPr>
          <p:cNvPr id="4" name="Content Placeholder 3"/>
          <p:cNvSpPr>
            <a:spLocks noGrp="1"/>
          </p:cNvSpPr>
          <p:nvPr>
            <p:ph sz="half" idx="2"/>
          </p:nvPr>
        </p:nvSpPr>
        <p:spPr>
          <a:xfrm>
            <a:off x="839789" y="2505074"/>
            <a:ext cx="5157787" cy="368458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399" b="1"/>
            </a:lvl1pPr>
            <a:lvl2pPr marL="457051" indent="0">
              <a:buNone/>
              <a:defRPr sz="1999" b="1"/>
            </a:lvl2pPr>
            <a:lvl3pPr marL="914103" indent="0">
              <a:buNone/>
              <a:defRPr sz="1799" b="1"/>
            </a:lvl3pPr>
            <a:lvl4pPr marL="1371154" indent="0">
              <a:buNone/>
              <a:defRPr sz="1599" b="1"/>
            </a:lvl4pPr>
            <a:lvl5pPr marL="1828206" indent="0">
              <a:buNone/>
              <a:defRPr sz="1599" b="1"/>
            </a:lvl5pPr>
            <a:lvl6pPr marL="2285257" indent="0">
              <a:buNone/>
              <a:defRPr sz="1599" b="1"/>
            </a:lvl6pPr>
            <a:lvl7pPr marL="2742308" indent="0">
              <a:buNone/>
              <a:defRPr sz="1599" b="1"/>
            </a:lvl7pPr>
            <a:lvl8pPr marL="3199360" indent="0">
              <a:buNone/>
              <a:defRPr sz="1599" b="1"/>
            </a:lvl8pPr>
            <a:lvl9pPr marL="3656411" indent="0">
              <a:buNone/>
              <a:defRPr sz="1599" b="1"/>
            </a:lvl9pPr>
          </a:lstStyle>
          <a:p>
            <a:pPr lvl="0"/>
            <a:r>
              <a:rPr lang="zh-CN" altLang="en-US" smtClean="0"/>
              <a:t>单击此处编辑母版文本样式</a:t>
            </a:r>
          </a:p>
        </p:txBody>
      </p:sp>
      <p:sp>
        <p:nvSpPr>
          <p:cNvPr id="6" name="Content Placeholder 5"/>
          <p:cNvSpPr>
            <a:spLocks noGrp="1"/>
          </p:cNvSpPr>
          <p:nvPr>
            <p:ph sz="quarter" idx="4"/>
          </p:nvPr>
        </p:nvSpPr>
        <p:spPr>
          <a:xfrm>
            <a:off x="6172201" y="2505074"/>
            <a:ext cx="5183188" cy="368458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996977910"/>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5" name="Slide Number Placeholder 4"/>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811476669"/>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2517805660"/>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1"/>
          </a:xfrm>
          <a:prstGeom prst="rect">
            <a:avLst/>
          </a:prstGeom>
        </p:spPr>
        <p:txBody>
          <a:bodyPr anchor="b"/>
          <a:lstStyle>
            <a:lvl1pPr>
              <a:defRPr sz="3199"/>
            </a:lvl1pPr>
          </a:lstStyle>
          <a:p>
            <a:r>
              <a:rPr lang="zh-CN" altLang="en-US" smtClean="0"/>
              <a:t>单击此处编辑母版标题样式</a:t>
            </a:r>
            <a:endParaRPr lang="en-US" dirty="0"/>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839788" y="2057399"/>
            <a:ext cx="3932237" cy="3811589"/>
          </a:xfrm>
          <a:prstGeom prst="rect">
            <a:avLst/>
          </a:prstGeom>
        </p:spPr>
        <p:txBody>
          <a:bodyPr/>
          <a:lstStyle>
            <a:lvl1pPr marL="0" indent="0">
              <a:buNone/>
              <a:defRPr sz="1599"/>
            </a:lvl1pPr>
            <a:lvl2pPr marL="457051" indent="0">
              <a:buNone/>
              <a:defRPr sz="1400"/>
            </a:lvl2pPr>
            <a:lvl3pPr marL="914103" indent="0">
              <a:buNone/>
              <a:defRPr sz="1200"/>
            </a:lvl3pPr>
            <a:lvl4pPr marL="1371154" indent="0">
              <a:buNone/>
              <a:defRPr sz="1000"/>
            </a:lvl4pPr>
            <a:lvl5pPr marL="1828206" indent="0">
              <a:buNone/>
              <a:defRPr sz="1000"/>
            </a:lvl5pPr>
            <a:lvl6pPr marL="2285257" indent="0">
              <a:buNone/>
              <a:defRPr sz="1000"/>
            </a:lvl6pPr>
            <a:lvl7pPr marL="2742308" indent="0">
              <a:buNone/>
              <a:defRPr sz="1000"/>
            </a:lvl7pPr>
            <a:lvl8pPr marL="3199360" indent="0">
              <a:buNone/>
              <a:defRPr sz="1000"/>
            </a:lvl8pPr>
            <a:lvl9pPr marL="3656411"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188948195"/>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7" cy="1600201"/>
          </a:xfrm>
          <a:prstGeom prst="rect">
            <a:avLst/>
          </a:prstGeom>
        </p:spPr>
        <p:txBody>
          <a:bodyPr anchor="b"/>
          <a:lstStyle>
            <a:lvl1pPr>
              <a:defRPr sz="3199"/>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a:prstGeom prst="rect">
            <a:avLst/>
          </a:prstGeom>
        </p:spPr>
        <p:txBody>
          <a:bodyPr anchor="t"/>
          <a:lstStyle>
            <a:lvl1pPr marL="0" indent="0">
              <a:buNone/>
              <a:defRPr sz="3199"/>
            </a:lvl1pPr>
            <a:lvl2pPr marL="457051" indent="0">
              <a:buNone/>
              <a:defRPr sz="2799"/>
            </a:lvl2pPr>
            <a:lvl3pPr marL="914103" indent="0">
              <a:buNone/>
              <a:defRPr sz="2399"/>
            </a:lvl3pPr>
            <a:lvl4pPr marL="1371154" indent="0">
              <a:buNone/>
              <a:defRPr sz="1999"/>
            </a:lvl4pPr>
            <a:lvl5pPr marL="1828206" indent="0">
              <a:buNone/>
              <a:defRPr sz="1999"/>
            </a:lvl5pPr>
            <a:lvl6pPr marL="2285257" indent="0">
              <a:buNone/>
              <a:defRPr sz="1999"/>
            </a:lvl6pPr>
            <a:lvl7pPr marL="2742308" indent="0">
              <a:buNone/>
              <a:defRPr sz="1999"/>
            </a:lvl7pPr>
            <a:lvl8pPr marL="3199360" indent="0">
              <a:buNone/>
              <a:defRPr sz="1999"/>
            </a:lvl8pPr>
            <a:lvl9pPr marL="3656411" indent="0">
              <a:buNone/>
              <a:defRPr sz="1999"/>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839788" y="2057399"/>
            <a:ext cx="3932237" cy="3811589"/>
          </a:xfrm>
          <a:prstGeom prst="rect">
            <a:avLst/>
          </a:prstGeom>
        </p:spPr>
        <p:txBody>
          <a:bodyPr/>
          <a:lstStyle>
            <a:lvl1pPr marL="0" indent="0">
              <a:buNone/>
              <a:defRPr sz="1599"/>
            </a:lvl1pPr>
            <a:lvl2pPr marL="457051" indent="0">
              <a:buNone/>
              <a:defRPr sz="1400"/>
            </a:lvl2pPr>
            <a:lvl3pPr marL="914103" indent="0">
              <a:buNone/>
              <a:defRPr sz="1200"/>
            </a:lvl3pPr>
            <a:lvl4pPr marL="1371154" indent="0">
              <a:buNone/>
              <a:defRPr sz="1000"/>
            </a:lvl4pPr>
            <a:lvl5pPr marL="1828206" indent="0">
              <a:buNone/>
              <a:defRPr sz="1000"/>
            </a:lvl5pPr>
            <a:lvl6pPr marL="2285257" indent="0">
              <a:buNone/>
              <a:defRPr sz="1000"/>
            </a:lvl6pPr>
            <a:lvl7pPr marL="2742308" indent="0">
              <a:buNone/>
              <a:defRPr sz="1000"/>
            </a:lvl7pPr>
            <a:lvl8pPr marL="3199360" indent="0">
              <a:buNone/>
              <a:defRPr sz="1000"/>
            </a:lvl8pPr>
            <a:lvl9pPr marL="3656411"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3733847765"/>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838200" y="1825626"/>
            <a:ext cx="10515600" cy="4351338"/>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3688467497"/>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4"/>
            <a:ext cx="2628900" cy="5811838"/>
          </a:xfrm>
          <a:prstGeom prst="rect">
            <a:avLst/>
          </a:prstGeo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838201" y="365124"/>
            <a:ext cx="7734300" cy="5811838"/>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448036949"/>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5094542"/>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7"/>
            <a:ext cx="10972800" cy="4525963"/>
          </a:xfrm>
          <a:prstGeom prst="rect">
            <a:avLst/>
          </a:prstGeom>
        </p:spPr>
        <p:txBody>
          <a:bodyPr lIns="34151" tIns="17120" rIns="34151" bIns="1712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356357"/>
            <a:ext cx="2844800" cy="365126"/>
          </a:xfrm>
          <a:prstGeom prst="rect">
            <a:avLst/>
          </a:prstGeom>
        </p:spPr>
        <p:txBody>
          <a:bodyPr lIns="34151" tIns="17120" rIns="34151" bIns="17120"/>
          <a:lstStyle/>
          <a:p>
            <a:pPr defTabSz="1080529"/>
            <a:fld id="{7FE5A9CD-1CA5-4BB6-ABF6-C3DB2F9C09D1}" type="datetimeFigureOut">
              <a:rPr lang="en-US" sz="2133" smtClean="0">
                <a:solidFill>
                  <a:prstClr val="black"/>
                </a:solidFill>
              </a:rPr>
              <a:pPr defTabSz="1080529"/>
              <a:t>12/3/2023</a:t>
            </a:fld>
            <a:endParaRPr lang="en-US" sz="2133">
              <a:solidFill>
                <a:prstClr val="black"/>
              </a:solidFill>
            </a:endParaRPr>
          </a:p>
        </p:txBody>
      </p:sp>
      <p:sp>
        <p:nvSpPr>
          <p:cNvPr id="5" name="Footer Placeholder 4"/>
          <p:cNvSpPr>
            <a:spLocks noGrp="1"/>
          </p:cNvSpPr>
          <p:nvPr>
            <p:ph type="ftr" sz="quarter" idx="11"/>
          </p:nvPr>
        </p:nvSpPr>
        <p:spPr>
          <a:xfrm>
            <a:off x="4165600" y="6356357"/>
            <a:ext cx="3860800" cy="365126"/>
          </a:xfrm>
          <a:prstGeom prst="rect">
            <a:avLst/>
          </a:prstGeom>
        </p:spPr>
        <p:txBody>
          <a:bodyPr lIns="34151" tIns="17120" rIns="34151" bIns="17120"/>
          <a:lstStyle/>
          <a:p>
            <a:pPr defTabSz="1080529"/>
            <a:endParaRPr lang="en-US" sz="2133">
              <a:solidFill>
                <a:prstClr val="black"/>
              </a:solidFill>
            </a:endParaRPr>
          </a:p>
        </p:txBody>
      </p:sp>
      <p:sp>
        <p:nvSpPr>
          <p:cNvPr id="6" name="Slide Number Placeholder 5"/>
          <p:cNvSpPr>
            <a:spLocks noGrp="1"/>
          </p:cNvSpPr>
          <p:nvPr>
            <p:ph type="sldNum" sz="quarter" idx="12"/>
          </p:nvPr>
        </p:nvSpPr>
        <p:spPr>
          <a:xfrm>
            <a:off x="8737601" y="6356357"/>
            <a:ext cx="2844800" cy="365126"/>
          </a:xfrm>
          <a:prstGeom prst="rect">
            <a:avLst/>
          </a:prstGeom>
        </p:spPr>
        <p:txBody>
          <a:bodyPr lIns="34151" tIns="17120" rIns="34151" bIns="17120"/>
          <a:lstStyle/>
          <a:p>
            <a:pPr defTabSz="1080529"/>
            <a:fld id="{E9E3A461-C528-4C33-83FA-271D1850C3B5}" type="slidenum">
              <a:rPr lang="en-US" sz="2133" smtClean="0">
                <a:solidFill>
                  <a:prstClr val="black"/>
                </a:solidFill>
              </a:rPr>
              <a:pPr defTabSz="1080529"/>
              <a:t>‹#›</a:t>
            </a:fld>
            <a:endParaRPr lang="en-US" sz="2133">
              <a:solidFill>
                <a:prstClr val="black"/>
              </a:solidFill>
            </a:endParaRPr>
          </a:p>
        </p:txBody>
      </p:sp>
    </p:spTree>
    <p:extLst>
      <p:ext uri="{BB962C8B-B14F-4D97-AF65-F5344CB8AC3E}">
        <p14:creationId xmlns:p14="http://schemas.microsoft.com/office/powerpoint/2010/main" val="1190162877"/>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hasCustomPrompt="1"/>
          </p:nvPr>
        </p:nvSpPr>
        <p:spPr>
          <a:xfrm>
            <a:off x="609600" y="292106"/>
            <a:ext cx="10972800" cy="1384301"/>
          </a:xfrm>
          <a:prstGeom prst="rect">
            <a:avLst/>
          </a:prstGeom>
        </p:spPr>
        <p:txBody>
          <a:bodyPr lIns="81112" tIns="40556" rIns="81112" bIns="40556"/>
          <a:lstStyle/>
          <a:p>
            <a:r>
              <a:rPr lang="vi-VN" smtClean="0"/>
              <a:t>Bấm &amp; sửa kiểu tiêu đề</a:t>
            </a:r>
            <a:endParaRPr lang="vi-VN"/>
          </a:p>
        </p:txBody>
      </p:sp>
      <p:sp>
        <p:nvSpPr>
          <p:cNvPr id="3" name="Nơi giữ chỗ cho Nội dung 2"/>
          <p:cNvSpPr>
            <a:spLocks noGrp="1"/>
          </p:cNvSpPr>
          <p:nvPr>
            <p:ph idx="1" hasCustomPrompt="1"/>
          </p:nvPr>
        </p:nvSpPr>
        <p:spPr>
          <a:xfrm>
            <a:off x="609600" y="1905001"/>
            <a:ext cx="10972800" cy="4114800"/>
          </a:xfrm>
          <a:prstGeom prst="rect">
            <a:avLst/>
          </a:prstGeom>
        </p:spPr>
        <p:txBody>
          <a:bodyPr lIns="81112" tIns="40556" rIns="81112" bIns="40556"/>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vi-VN"/>
          </a:p>
        </p:txBody>
      </p:sp>
      <p:sp>
        <p:nvSpPr>
          <p:cNvPr id="4" name="Rectangle 4"/>
          <p:cNvSpPr>
            <a:spLocks noGrp="1" noChangeArrowheads="1"/>
          </p:cNvSpPr>
          <p:nvPr>
            <p:ph type="dt" sz="half" idx="10"/>
          </p:nvPr>
        </p:nvSpPr>
        <p:spPr>
          <a:xfrm>
            <a:off x="609600" y="6245225"/>
            <a:ext cx="2844800" cy="476250"/>
          </a:xfrm>
          <a:prstGeom prst="rect">
            <a:avLst/>
          </a:prstGeom>
        </p:spPr>
        <p:txBody>
          <a:bodyPr lIns="81112" tIns="40556" rIns="81112" bIns="40556"/>
          <a:lstStyle>
            <a:lvl1pPr>
              <a:defRPr/>
            </a:lvl1pPr>
          </a:lstStyle>
          <a:p>
            <a:pPr defTabSz="1080529">
              <a:defRPr/>
            </a:pPr>
            <a:endParaRPr lang="en-US" sz="2133">
              <a:solidFill>
                <a:prstClr val="black"/>
              </a:solidFill>
            </a:endParaRPr>
          </a:p>
        </p:txBody>
      </p:sp>
      <p:sp>
        <p:nvSpPr>
          <p:cNvPr id="5" name="Rectangle 5"/>
          <p:cNvSpPr>
            <a:spLocks noGrp="1" noChangeArrowheads="1"/>
          </p:cNvSpPr>
          <p:nvPr>
            <p:ph type="ftr" sz="quarter" idx="11"/>
          </p:nvPr>
        </p:nvSpPr>
        <p:spPr>
          <a:xfrm>
            <a:off x="4165600" y="6245225"/>
            <a:ext cx="3860800" cy="476250"/>
          </a:xfrm>
          <a:prstGeom prst="rect">
            <a:avLst/>
          </a:prstGeom>
        </p:spPr>
        <p:txBody>
          <a:bodyPr lIns="81112" tIns="40556" rIns="81112" bIns="40556"/>
          <a:lstStyle>
            <a:lvl1pPr>
              <a:defRPr/>
            </a:lvl1pPr>
          </a:lstStyle>
          <a:p>
            <a:pPr defTabSz="1080529">
              <a:defRPr/>
            </a:pPr>
            <a:endParaRPr lang="en-US" sz="2133">
              <a:solidFill>
                <a:prstClr val="black"/>
              </a:solidFill>
            </a:endParaRPr>
          </a:p>
        </p:txBody>
      </p:sp>
      <p:sp>
        <p:nvSpPr>
          <p:cNvPr id="6" name="Rectangle 6"/>
          <p:cNvSpPr>
            <a:spLocks noGrp="1" noChangeArrowheads="1"/>
          </p:cNvSpPr>
          <p:nvPr>
            <p:ph type="sldNum" sz="quarter" idx="12"/>
          </p:nvPr>
        </p:nvSpPr>
        <p:spPr>
          <a:xfrm>
            <a:off x="8737601" y="6245225"/>
            <a:ext cx="2844800" cy="476250"/>
          </a:xfrm>
          <a:prstGeom prst="rect">
            <a:avLst/>
          </a:prstGeom>
        </p:spPr>
        <p:txBody>
          <a:bodyPr lIns="81112" tIns="40556" rIns="81112" bIns="40556"/>
          <a:lstStyle>
            <a:lvl1pPr>
              <a:defRPr/>
            </a:lvl1pPr>
          </a:lstStyle>
          <a:p>
            <a:pPr defTabSz="1080529">
              <a:defRPr/>
            </a:pPr>
            <a:fld id="{E979D15E-7C97-46BA-A533-0FCFA23F6052}" type="slidenum">
              <a:rPr lang="en-US" sz="2133" smtClean="0">
                <a:solidFill>
                  <a:prstClr val="black"/>
                </a:solidFill>
              </a:rPr>
              <a:pPr defTabSz="1080529">
                <a:defRPr/>
              </a:pPr>
              <a:t>‹#›</a:t>
            </a:fld>
            <a:endParaRPr lang="en-US" sz="2133">
              <a:solidFill>
                <a:prstClr val="black"/>
              </a:solidFill>
            </a:endParaRPr>
          </a:p>
        </p:txBody>
      </p:sp>
    </p:spTree>
    <p:extLst>
      <p:ext uri="{BB962C8B-B14F-4D97-AF65-F5344CB8AC3E}">
        <p14:creationId xmlns:p14="http://schemas.microsoft.com/office/powerpoint/2010/main" val="1067074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2270905"/>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0809631"/>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09600" y="6245225"/>
            <a:ext cx="2844800" cy="476250"/>
          </a:xfrm>
          <a:prstGeom prst="rect">
            <a:avLst/>
          </a:prstGeom>
        </p:spPr>
        <p:txBody>
          <a:bodyPr lIns="34151" tIns="17120" rIns="34151" bIns="17120"/>
          <a:lstStyle>
            <a:lvl1pPr>
              <a:defRPr/>
            </a:lvl1pPr>
          </a:lstStyle>
          <a:p>
            <a:pPr defTabSz="1080529">
              <a:defRPr/>
            </a:pPr>
            <a:endParaRPr lang="en-US" sz="2133">
              <a:solidFill>
                <a:prstClr val="black"/>
              </a:solidFill>
            </a:endParaRPr>
          </a:p>
        </p:txBody>
      </p:sp>
      <p:sp>
        <p:nvSpPr>
          <p:cNvPr id="3" name="Rectangle 5"/>
          <p:cNvSpPr>
            <a:spLocks noGrp="1" noChangeArrowheads="1"/>
          </p:cNvSpPr>
          <p:nvPr>
            <p:ph type="ftr" sz="quarter" idx="11"/>
          </p:nvPr>
        </p:nvSpPr>
        <p:spPr>
          <a:xfrm>
            <a:off x="4165600" y="6245225"/>
            <a:ext cx="3860800" cy="476250"/>
          </a:xfrm>
          <a:prstGeom prst="rect">
            <a:avLst/>
          </a:prstGeom>
        </p:spPr>
        <p:txBody>
          <a:bodyPr lIns="34151" tIns="17120" rIns="34151" bIns="17120"/>
          <a:lstStyle>
            <a:lvl1pPr>
              <a:defRPr/>
            </a:lvl1pPr>
          </a:lstStyle>
          <a:p>
            <a:pPr defTabSz="1080529">
              <a:defRPr/>
            </a:pPr>
            <a:endParaRPr lang="en-US" sz="2133">
              <a:solidFill>
                <a:prstClr val="black"/>
              </a:solidFill>
            </a:endParaRPr>
          </a:p>
        </p:txBody>
      </p:sp>
      <p:sp>
        <p:nvSpPr>
          <p:cNvPr id="4" name="Rectangle 6"/>
          <p:cNvSpPr>
            <a:spLocks noGrp="1" noChangeArrowheads="1"/>
          </p:cNvSpPr>
          <p:nvPr>
            <p:ph type="sldNum" sz="quarter" idx="12"/>
          </p:nvPr>
        </p:nvSpPr>
        <p:spPr>
          <a:xfrm>
            <a:off x="8737601" y="6245225"/>
            <a:ext cx="2844800" cy="476250"/>
          </a:xfrm>
          <a:prstGeom prst="rect">
            <a:avLst/>
          </a:prstGeom>
        </p:spPr>
        <p:txBody>
          <a:bodyPr lIns="34151" tIns="17120" rIns="34151" bIns="17120"/>
          <a:lstStyle>
            <a:lvl1pPr>
              <a:defRPr/>
            </a:lvl1pPr>
          </a:lstStyle>
          <a:p>
            <a:pPr defTabSz="1080529"/>
            <a:fld id="{475E0F57-EEA1-4A8B-9311-4AD2064A14C0}" type="slidenum">
              <a:rPr lang="en-US" sz="2133" smtClean="0">
                <a:solidFill>
                  <a:prstClr val="black"/>
                </a:solidFill>
              </a:rPr>
              <a:pPr defTabSz="1080529"/>
              <a:t>‹#›</a:t>
            </a:fld>
            <a:endParaRPr lang="en-US" sz="2133">
              <a:solidFill>
                <a:prstClr val="black"/>
              </a:solidFill>
            </a:endParaRPr>
          </a:p>
        </p:txBody>
      </p:sp>
    </p:spTree>
    <p:extLst>
      <p:ext uri="{BB962C8B-B14F-4D97-AF65-F5344CB8AC3E}">
        <p14:creationId xmlns:p14="http://schemas.microsoft.com/office/powerpoint/2010/main" val="17761023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714378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2604010"/>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896690132"/>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4"/>
          <p:cNvSpPr>
            <a:spLocks noGrp="1" noChangeArrowheads="1"/>
          </p:cNvSpPr>
          <p:nvPr>
            <p:ph type="dt" sz="half" idx="10"/>
          </p:nvPr>
        </p:nvSpPr>
        <p:spPr>
          <a:xfrm>
            <a:off x="609520" y="6245225"/>
            <a:ext cx="2845224" cy="476250"/>
          </a:xfrm>
          <a:prstGeom prst="rect">
            <a:avLst/>
          </a:prstGeom>
        </p:spPr>
        <p:txBody>
          <a:bodyPr lIns="34151" tIns="17120" rIns="34151" bIns="17120"/>
          <a:lstStyle>
            <a:lvl1pPr>
              <a:defRPr/>
            </a:lvl1pPr>
          </a:lstStyle>
          <a:p>
            <a:pPr defTabSz="1080529">
              <a:defRPr/>
            </a:pPr>
            <a:endParaRPr lang="en-US" sz="2133">
              <a:solidFill>
                <a:srgbClr val="000000"/>
              </a:solidFill>
            </a:endParaRPr>
          </a:p>
        </p:txBody>
      </p:sp>
      <p:sp>
        <p:nvSpPr>
          <p:cNvPr id="5" name="Rectangle 5"/>
          <p:cNvSpPr>
            <a:spLocks noGrp="1" noChangeArrowheads="1"/>
          </p:cNvSpPr>
          <p:nvPr>
            <p:ph type="ftr" sz="quarter" idx="11"/>
          </p:nvPr>
        </p:nvSpPr>
        <p:spPr>
          <a:xfrm>
            <a:off x="4165947" y="6245225"/>
            <a:ext cx="3860297" cy="476250"/>
          </a:xfrm>
          <a:prstGeom prst="rect">
            <a:avLst/>
          </a:prstGeom>
        </p:spPr>
        <p:txBody>
          <a:bodyPr lIns="34151" tIns="17120" rIns="34151" bIns="17120"/>
          <a:lstStyle>
            <a:lvl1pPr>
              <a:defRPr/>
            </a:lvl1pPr>
          </a:lstStyle>
          <a:p>
            <a:pPr defTabSz="1080529">
              <a:defRPr/>
            </a:pPr>
            <a:endParaRPr lang="en-US" sz="2133">
              <a:solidFill>
                <a:srgbClr val="000000"/>
              </a:solidFill>
            </a:endParaRPr>
          </a:p>
        </p:txBody>
      </p:sp>
      <p:sp>
        <p:nvSpPr>
          <p:cNvPr id="6" name="Rectangle 6"/>
          <p:cNvSpPr>
            <a:spLocks noGrp="1" noChangeArrowheads="1"/>
          </p:cNvSpPr>
          <p:nvPr>
            <p:ph type="sldNum" sz="quarter" idx="12"/>
          </p:nvPr>
        </p:nvSpPr>
        <p:spPr>
          <a:xfrm>
            <a:off x="8737465" y="6245225"/>
            <a:ext cx="2845223" cy="476250"/>
          </a:xfrm>
          <a:prstGeom prst="rect">
            <a:avLst/>
          </a:prstGeom>
        </p:spPr>
        <p:txBody>
          <a:bodyPr lIns="34151" tIns="17120" rIns="34151" bIns="17120"/>
          <a:lstStyle>
            <a:lvl1pPr>
              <a:defRPr/>
            </a:lvl1pPr>
          </a:lstStyle>
          <a:p>
            <a:pPr defTabSz="1080529">
              <a:defRPr/>
            </a:pPr>
            <a:fld id="{BEF8FD80-C95D-4220-BF8B-01906B7B67AD}" type="slidenum">
              <a:rPr lang="en-US" sz="2133" smtClean="0">
                <a:solidFill>
                  <a:srgbClr val="000000"/>
                </a:solidFill>
              </a:rPr>
              <a:pPr defTabSz="1080529">
                <a:defRPr/>
              </a:pPr>
              <a:t>‹#›</a:t>
            </a:fld>
            <a:endParaRPr lang="en-US" sz="2133">
              <a:solidFill>
                <a:srgbClr val="000000"/>
              </a:solidFill>
            </a:endParaRPr>
          </a:p>
        </p:txBody>
      </p:sp>
    </p:spTree>
    <p:extLst>
      <p:ext uri="{BB962C8B-B14F-4D97-AF65-F5344CB8AC3E}">
        <p14:creationId xmlns:p14="http://schemas.microsoft.com/office/powerpoint/2010/main" val="210976841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Rectangle 4"/>
          <p:cNvSpPr>
            <a:spLocks noGrp="1" noChangeArrowheads="1"/>
          </p:cNvSpPr>
          <p:nvPr>
            <p:ph type="dt" sz="half" idx="10"/>
          </p:nvPr>
        </p:nvSpPr>
        <p:spPr>
          <a:xfrm>
            <a:off x="609520" y="6245225"/>
            <a:ext cx="2845224" cy="476250"/>
          </a:xfrm>
          <a:prstGeom prst="rect">
            <a:avLst/>
          </a:prstGeom>
          <a:ln/>
        </p:spPr>
        <p:txBody>
          <a:bodyPr/>
          <a:lstStyle>
            <a:lvl1pPr>
              <a:defRPr/>
            </a:lvl1pPr>
          </a:lstStyle>
          <a:p>
            <a:pPr defTabSz="1088421">
              <a:defRPr/>
            </a:pPr>
            <a:endParaRPr lang="en-US" sz="2150">
              <a:solidFill>
                <a:srgbClr val="000000"/>
              </a:solidFill>
            </a:endParaRPr>
          </a:p>
        </p:txBody>
      </p:sp>
      <p:sp>
        <p:nvSpPr>
          <p:cNvPr id="5" name="Rectangle 5"/>
          <p:cNvSpPr>
            <a:spLocks noGrp="1" noChangeArrowheads="1"/>
          </p:cNvSpPr>
          <p:nvPr>
            <p:ph type="ftr" sz="quarter" idx="11"/>
          </p:nvPr>
        </p:nvSpPr>
        <p:spPr>
          <a:xfrm>
            <a:off x="4165852" y="6245225"/>
            <a:ext cx="3860297" cy="476250"/>
          </a:xfrm>
          <a:prstGeom prst="rect">
            <a:avLst/>
          </a:prstGeom>
          <a:ln/>
        </p:spPr>
        <p:txBody>
          <a:bodyPr/>
          <a:lstStyle>
            <a:lvl1pPr>
              <a:defRPr/>
            </a:lvl1pPr>
          </a:lstStyle>
          <a:p>
            <a:pPr defTabSz="1088421">
              <a:defRPr/>
            </a:pPr>
            <a:endParaRPr lang="en-US" sz="2150">
              <a:solidFill>
                <a:srgbClr val="000000"/>
              </a:solidFill>
            </a:endParaRPr>
          </a:p>
        </p:txBody>
      </p:sp>
      <p:sp>
        <p:nvSpPr>
          <p:cNvPr id="6" name="Rectangle 6"/>
          <p:cNvSpPr>
            <a:spLocks noGrp="1" noChangeArrowheads="1"/>
          </p:cNvSpPr>
          <p:nvPr>
            <p:ph type="sldNum" sz="quarter" idx="12"/>
          </p:nvPr>
        </p:nvSpPr>
        <p:spPr>
          <a:xfrm>
            <a:off x="8737257" y="6245225"/>
            <a:ext cx="2845223" cy="476250"/>
          </a:xfrm>
          <a:prstGeom prst="rect">
            <a:avLst/>
          </a:prstGeom>
          <a:ln/>
        </p:spPr>
        <p:txBody>
          <a:bodyPr/>
          <a:lstStyle>
            <a:lvl1pPr>
              <a:defRPr/>
            </a:lvl1pPr>
          </a:lstStyle>
          <a:p>
            <a:pPr defTabSz="1088421">
              <a:defRPr/>
            </a:pPr>
            <a:fld id="{BEF8FD80-C95D-4220-BF8B-01906B7B67AD}" type="slidenum">
              <a:rPr lang="en-US" sz="2150" smtClean="0">
                <a:solidFill>
                  <a:srgbClr val="000000"/>
                </a:solidFill>
              </a:rPr>
              <a:pPr defTabSz="1088421">
                <a:defRPr/>
              </a:pPr>
              <a:t>‹#›</a:t>
            </a:fld>
            <a:endParaRPr lang="en-US" sz="2150">
              <a:solidFill>
                <a:srgbClr val="000000"/>
              </a:solidFill>
            </a:endParaRPr>
          </a:p>
        </p:txBody>
      </p:sp>
    </p:spTree>
    <p:extLst>
      <p:ext uri="{BB962C8B-B14F-4D97-AF65-F5344CB8AC3E}">
        <p14:creationId xmlns:p14="http://schemas.microsoft.com/office/powerpoint/2010/main" val="323905224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0342311"/>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2333331"/>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4" name="Rectangle 4"/>
          <p:cNvSpPr>
            <a:spLocks noGrp="1" noChangeArrowheads="1"/>
          </p:cNvSpPr>
          <p:nvPr>
            <p:ph type="dt" sz="half" idx="10"/>
          </p:nvPr>
        </p:nvSpPr>
        <p:spPr>
          <a:xfrm>
            <a:off x="609520" y="6245225"/>
            <a:ext cx="2845224" cy="476250"/>
          </a:xfrm>
          <a:prstGeom prst="rect">
            <a:avLst/>
          </a:prstGeom>
          <a:ln/>
        </p:spPr>
        <p:txBody>
          <a:bodyPr/>
          <a:lstStyle>
            <a:lvl1pPr>
              <a:defRPr/>
            </a:lvl1pPr>
          </a:lstStyle>
          <a:p>
            <a:pPr defTabSz="1088421">
              <a:defRPr/>
            </a:pPr>
            <a:endParaRPr lang="en-US" sz="2150">
              <a:solidFill>
                <a:srgbClr val="000000"/>
              </a:solidFill>
            </a:endParaRPr>
          </a:p>
        </p:txBody>
      </p:sp>
      <p:sp>
        <p:nvSpPr>
          <p:cNvPr id="5" name="Rectangle 5"/>
          <p:cNvSpPr>
            <a:spLocks noGrp="1" noChangeArrowheads="1"/>
          </p:cNvSpPr>
          <p:nvPr>
            <p:ph type="ftr" sz="quarter" idx="11"/>
          </p:nvPr>
        </p:nvSpPr>
        <p:spPr>
          <a:xfrm>
            <a:off x="4165852" y="6245225"/>
            <a:ext cx="3860297" cy="476250"/>
          </a:xfrm>
          <a:prstGeom prst="rect">
            <a:avLst/>
          </a:prstGeom>
          <a:ln/>
        </p:spPr>
        <p:txBody>
          <a:bodyPr/>
          <a:lstStyle>
            <a:lvl1pPr>
              <a:defRPr/>
            </a:lvl1pPr>
          </a:lstStyle>
          <a:p>
            <a:pPr defTabSz="1088421">
              <a:defRPr/>
            </a:pPr>
            <a:endParaRPr lang="en-US" sz="2150">
              <a:solidFill>
                <a:srgbClr val="000000"/>
              </a:solidFill>
            </a:endParaRPr>
          </a:p>
        </p:txBody>
      </p:sp>
      <p:sp>
        <p:nvSpPr>
          <p:cNvPr id="6" name="Rectangle 6"/>
          <p:cNvSpPr>
            <a:spLocks noGrp="1" noChangeArrowheads="1"/>
          </p:cNvSpPr>
          <p:nvPr>
            <p:ph type="sldNum" sz="quarter" idx="12"/>
          </p:nvPr>
        </p:nvSpPr>
        <p:spPr>
          <a:xfrm>
            <a:off x="8737257" y="6245225"/>
            <a:ext cx="2845223" cy="476250"/>
          </a:xfrm>
          <a:prstGeom prst="rect">
            <a:avLst/>
          </a:prstGeom>
          <a:ln/>
        </p:spPr>
        <p:txBody>
          <a:bodyPr/>
          <a:lstStyle>
            <a:lvl1pPr>
              <a:defRPr/>
            </a:lvl1pPr>
          </a:lstStyle>
          <a:p>
            <a:pPr defTabSz="1088421">
              <a:defRPr/>
            </a:pPr>
            <a:fld id="{BEF8FD80-C95D-4220-BF8B-01906B7B67AD}" type="slidenum">
              <a:rPr lang="en-US" sz="2150" smtClean="0">
                <a:solidFill>
                  <a:srgbClr val="000000"/>
                </a:solidFill>
              </a:rPr>
              <a:pPr defTabSz="1088421">
                <a:defRPr/>
              </a:pPr>
              <a:t>‹#›</a:t>
            </a:fld>
            <a:endParaRPr lang="en-US" sz="2150">
              <a:solidFill>
                <a:srgbClr val="000000"/>
              </a:solidFill>
            </a:endParaRPr>
          </a:p>
        </p:txBody>
      </p:sp>
    </p:spTree>
    <p:extLst>
      <p:ext uri="{BB962C8B-B14F-4D97-AF65-F5344CB8AC3E}">
        <p14:creationId xmlns:p14="http://schemas.microsoft.com/office/powerpoint/2010/main" val="3707061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163589"/>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Rectangle 4"/>
          <p:cNvSpPr>
            <a:spLocks noGrp="1" noChangeArrowheads="1"/>
          </p:cNvSpPr>
          <p:nvPr>
            <p:ph type="dt" sz="half" idx="10"/>
          </p:nvPr>
        </p:nvSpPr>
        <p:spPr>
          <a:xfrm>
            <a:off x="609520" y="6245225"/>
            <a:ext cx="2845224" cy="476250"/>
          </a:xfrm>
          <a:prstGeom prst="rect">
            <a:avLst/>
          </a:prstGeom>
          <a:ln/>
        </p:spPr>
        <p:txBody>
          <a:bodyPr/>
          <a:lstStyle>
            <a:lvl1pPr>
              <a:defRPr/>
            </a:lvl1pPr>
          </a:lstStyle>
          <a:p>
            <a:pPr defTabSz="1088421">
              <a:defRPr/>
            </a:pPr>
            <a:endParaRPr lang="en-US" sz="2150">
              <a:solidFill>
                <a:srgbClr val="000000"/>
              </a:solidFill>
            </a:endParaRPr>
          </a:p>
        </p:txBody>
      </p:sp>
      <p:sp>
        <p:nvSpPr>
          <p:cNvPr id="5" name="Rectangle 5"/>
          <p:cNvSpPr>
            <a:spLocks noGrp="1" noChangeArrowheads="1"/>
          </p:cNvSpPr>
          <p:nvPr>
            <p:ph type="ftr" sz="quarter" idx="11"/>
          </p:nvPr>
        </p:nvSpPr>
        <p:spPr>
          <a:xfrm>
            <a:off x="4165852" y="6245225"/>
            <a:ext cx="3860297" cy="476250"/>
          </a:xfrm>
          <a:prstGeom prst="rect">
            <a:avLst/>
          </a:prstGeom>
          <a:ln/>
        </p:spPr>
        <p:txBody>
          <a:bodyPr/>
          <a:lstStyle>
            <a:lvl1pPr>
              <a:defRPr/>
            </a:lvl1pPr>
          </a:lstStyle>
          <a:p>
            <a:pPr defTabSz="1088421">
              <a:defRPr/>
            </a:pPr>
            <a:endParaRPr lang="en-US" sz="2150">
              <a:solidFill>
                <a:srgbClr val="000000"/>
              </a:solidFill>
            </a:endParaRPr>
          </a:p>
        </p:txBody>
      </p:sp>
      <p:sp>
        <p:nvSpPr>
          <p:cNvPr id="6" name="Rectangle 6"/>
          <p:cNvSpPr>
            <a:spLocks noGrp="1" noChangeArrowheads="1"/>
          </p:cNvSpPr>
          <p:nvPr>
            <p:ph type="sldNum" sz="quarter" idx="12"/>
          </p:nvPr>
        </p:nvSpPr>
        <p:spPr>
          <a:xfrm>
            <a:off x="8737257" y="6245225"/>
            <a:ext cx="2845223" cy="476250"/>
          </a:xfrm>
          <a:prstGeom prst="rect">
            <a:avLst/>
          </a:prstGeom>
          <a:ln/>
        </p:spPr>
        <p:txBody>
          <a:bodyPr/>
          <a:lstStyle>
            <a:lvl1pPr>
              <a:defRPr/>
            </a:lvl1pPr>
          </a:lstStyle>
          <a:p>
            <a:pPr defTabSz="1088421">
              <a:defRPr/>
            </a:pPr>
            <a:fld id="{BEF8FD80-C95D-4220-BF8B-01906B7B67AD}" type="slidenum">
              <a:rPr lang="en-US" sz="2150" smtClean="0">
                <a:solidFill>
                  <a:srgbClr val="000000"/>
                </a:solidFill>
              </a:rPr>
              <a:pPr defTabSz="1088421">
                <a:defRPr/>
              </a:pPr>
              <a:t>‹#›</a:t>
            </a:fld>
            <a:endParaRPr lang="en-US" sz="2150">
              <a:solidFill>
                <a:srgbClr val="000000"/>
              </a:solidFill>
            </a:endParaRPr>
          </a:p>
        </p:txBody>
      </p:sp>
    </p:spTree>
    <p:extLst>
      <p:ext uri="{BB962C8B-B14F-4D97-AF65-F5344CB8AC3E}">
        <p14:creationId xmlns:p14="http://schemas.microsoft.com/office/powerpoint/2010/main" val="271567390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111797"/>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7122179"/>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4" name="Rectangle 4"/>
          <p:cNvSpPr>
            <a:spLocks noGrp="1" noChangeArrowheads="1"/>
          </p:cNvSpPr>
          <p:nvPr>
            <p:ph type="dt" sz="half" idx="10"/>
          </p:nvPr>
        </p:nvSpPr>
        <p:spPr>
          <a:xfrm>
            <a:off x="609520" y="6245225"/>
            <a:ext cx="2845224" cy="476250"/>
          </a:xfrm>
          <a:prstGeom prst="rect">
            <a:avLst/>
          </a:prstGeom>
          <a:ln/>
        </p:spPr>
        <p:txBody>
          <a:bodyPr/>
          <a:lstStyle>
            <a:lvl1pPr>
              <a:defRPr/>
            </a:lvl1pPr>
          </a:lstStyle>
          <a:p>
            <a:pPr defTabSz="1088421">
              <a:defRPr/>
            </a:pPr>
            <a:endParaRPr lang="en-US" sz="2150">
              <a:solidFill>
                <a:srgbClr val="000000"/>
              </a:solidFill>
            </a:endParaRPr>
          </a:p>
        </p:txBody>
      </p:sp>
      <p:sp>
        <p:nvSpPr>
          <p:cNvPr id="5" name="Rectangle 5"/>
          <p:cNvSpPr>
            <a:spLocks noGrp="1" noChangeArrowheads="1"/>
          </p:cNvSpPr>
          <p:nvPr>
            <p:ph type="ftr" sz="quarter" idx="11"/>
          </p:nvPr>
        </p:nvSpPr>
        <p:spPr>
          <a:xfrm>
            <a:off x="4165852" y="6245225"/>
            <a:ext cx="3860297" cy="476250"/>
          </a:xfrm>
          <a:prstGeom prst="rect">
            <a:avLst/>
          </a:prstGeom>
          <a:ln/>
        </p:spPr>
        <p:txBody>
          <a:bodyPr/>
          <a:lstStyle>
            <a:lvl1pPr>
              <a:defRPr/>
            </a:lvl1pPr>
          </a:lstStyle>
          <a:p>
            <a:pPr defTabSz="1088421">
              <a:defRPr/>
            </a:pPr>
            <a:endParaRPr lang="en-US" sz="2150">
              <a:solidFill>
                <a:srgbClr val="000000"/>
              </a:solidFill>
            </a:endParaRPr>
          </a:p>
        </p:txBody>
      </p:sp>
      <p:sp>
        <p:nvSpPr>
          <p:cNvPr id="6" name="Rectangle 6"/>
          <p:cNvSpPr>
            <a:spLocks noGrp="1" noChangeArrowheads="1"/>
          </p:cNvSpPr>
          <p:nvPr>
            <p:ph type="sldNum" sz="quarter" idx="12"/>
          </p:nvPr>
        </p:nvSpPr>
        <p:spPr>
          <a:xfrm>
            <a:off x="8737257" y="6245225"/>
            <a:ext cx="2845223" cy="476250"/>
          </a:xfrm>
          <a:prstGeom prst="rect">
            <a:avLst/>
          </a:prstGeom>
          <a:ln/>
        </p:spPr>
        <p:txBody>
          <a:bodyPr/>
          <a:lstStyle>
            <a:lvl1pPr>
              <a:defRPr/>
            </a:lvl1pPr>
          </a:lstStyle>
          <a:p>
            <a:pPr defTabSz="1088421">
              <a:defRPr/>
            </a:pPr>
            <a:fld id="{BEF8FD80-C95D-4220-BF8B-01906B7B67AD}" type="slidenum">
              <a:rPr lang="en-US" sz="2150" smtClean="0">
                <a:solidFill>
                  <a:srgbClr val="000000"/>
                </a:solidFill>
              </a:rPr>
              <a:pPr defTabSz="1088421">
                <a:defRPr/>
              </a:pPr>
              <a:t>‹#›</a:t>
            </a:fld>
            <a:endParaRPr lang="en-US" sz="2150">
              <a:solidFill>
                <a:srgbClr val="000000"/>
              </a:solidFill>
            </a:endParaRPr>
          </a:p>
        </p:txBody>
      </p:sp>
    </p:spTree>
    <p:extLst>
      <p:ext uri="{BB962C8B-B14F-4D97-AF65-F5344CB8AC3E}">
        <p14:creationId xmlns:p14="http://schemas.microsoft.com/office/powerpoint/2010/main" val="171834943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3816789"/>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7"/>
            <a:ext cx="10972800" cy="4525963"/>
          </a:xfrm>
          <a:prstGeom prst="rect">
            <a:avLst/>
          </a:prstGeom>
        </p:spPr>
        <p:txBody>
          <a:bodyPr lIns="34151" tIns="17120" rIns="34151" bIns="1712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09600" y="6356357"/>
            <a:ext cx="2844800" cy="365126"/>
          </a:xfrm>
          <a:prstGeom prst="rect">
            <a:avLst/>
          </a:prstGeom>
        </p:spPr>
        <p:txBody>
          <a:bodyPr lIns="34151" tIns="17120" rIns="34151" bIns="17120"/>
          <a:lstStyle/>
          <a:p>
            <a:pPr defTabSz="1080529"/>
            <a:fld id="{7FE5A9CD-1CA5-4BB6-ABF6-C3DB2F9C09D1}" type="datetimeFigureOut">
              <a:rPr lang="en-US" sz="2133" smtClean="0">
                <a:solidFill>
                  <a:prstClr val="black"/>
                </a:solidFill>
              </a:rPr>
              <a:pPr defTabSz="1080529"/>
              <a:t>12/3/2023</a:t>
            </a:fld>
            <a:endParaRPr lang="en-US" sz="2133">
              <a:solidFill>
                <a:prstClr val="black"/>
              </a:solidFill>
            </a:endParaRPr>
          </a:p>
        </p:txBody>
      </p:sp>
      <p:sp>
        <p:nvSpPr>
          <p:cNvPr id="5" name="Footer Placeholder 4"/>
          <p:cNvSpPr>
            <a:spLocks noGrp="1"/>
          </p:cNvSpPr>
          <p:nvPr>
            <p:ph type="ftr" sz="quarter" idx="11"/>
          </p:nvPr>
        </p:nvSpPr>
        <p:spPr>
          <a:xfrm>
            <a:off x="4165600" y="6356357"/>
            <a:ext cx="3860800" cy="365126"/>
          </a:xfrm>
          <a:prstGeom prst="rect">
            <a:avLst/>
          </a:prstGeom>
        </p:spPr>
        <p:txBody>
          <a:bodyPr lIns="34151" tIns="17120" rIns="34151" bIns="17120"/>
          <a:lstStyle/>
          <a:p>
            <a:pPr defTabSz="1080529"/>
            <a:endParaRPr lang="en-US" sz="2133">
              <a:solidFill>
                <a:prstClr val="black"/>
              </a:solidFill>
            </a:endParaRPr>
          </a:p>
        </p:txBody>
      </p:sp>
      <p:sp>
        <p:nvSpPr>
          <p:cNvPr id="6" name="Slide Number Placeholder 5"/>
          <p:cNvSpPr>
            <a:spLocks noGrp="1"/>
          </p:cNvSpPr>
          <p:nvPr>
            <p:ph type="sldNum" sz="quarter" idx="12"/>
          </p:nvPr>
        </p:nvSpPr>
        <p:spPr>
          <a:xfrm>
            <a:off x="8737601" y="6356357"/>
            <a:ext cx="2844800" cy="365126"/>
          </a:xfrm>
          <a:prstGeom prst="rect">
            <a:avLst/>
          </a:prstGeom>
        </p:spPr>
        <p:txBody>
          <a:bodyPr lIns="34151" tIns="17120" rIns="34151" bIns="17120"/>
          <a:lstStyle/>
          <a:p>
            <a:pPr defTabSz="1080529"/>
            <a:fld id="{E9E3A461-C528-4C33-83FA-271D1850C3B5}" type="slidenum">
              <a:rPr lang="en-US" sz="2133" smtClean="0">
                <a:solidFill>
                  <a:prstClr val="black"/>
                </a:solidFill>
              </a:rPr>
              <a:pPr defTabSz="1080529"/>
              <a:t>‹#›</a:t>
            </a:fld>
            <a:endParaRPr lang="en-US" sz="2133">
              <a:solidFill>
                <a:prstClr val="black"/>
              </a:solidFill>
            </a:endParaRPr>
          </a:p>
        </p:txBody>
      </p:sp>
    </p:spTree>
    <p:extLst>
      <p:ext uri="{BB962C8B-B14F-4D97-AF65-F5344CB8AC3E}">
        <p14:creationId xmlns:p14="http://schemas.microsoft.com/office/powerpoint/2010/main" val="995598931"/>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hasCustomPrompt="1"/>
          </p:nvPr>
        </p:nvSpPr>
        <p:spPr>
          <a:xfrm>
            <a:off x="609600" y="292106"/>
            <a:ext cx="10972800" cy="1384301"/>
          </a:xfrm>
          <a:prstGeom prst="rect">
            <a:avLst/>
          </a:prstGeom>
        </p:spPr>
        <p:txBody>
          <a:bodyPr lIns="81112" tIns="40556" rIns="81112" bIns="40556"/>
          <a:lstStyle/>
          <a:p>
            <a:r>
              <a:rPr lang="vi-VN" smtClean="0"/>
              <a:t>Bấm &amp; sửa kiểu tiêu đề</a:t>
            </a:r>
            <a:endParaRPr lang="vi-VN"/>
          </a:p>
        </p:txBody>
      </p:sp>
      <p:sp>
        <p:nvSpPr>
          <p:cNvPr id="3" name="Nơi giữ chỗ cho Nội dung 2"/>
          <p:cNvSpPr>
            <a:spLocks noGrp="1"/>
          </p:cNvSpPr>
          <p:nvPr>
            <p:ph idx="1" hasCustomPrompt="1"/>
          </p:nvPr>
        </p:nvSpPr>
        <p:spPr>
          <a:xfrm>
            <a:off x="609600" y="1905001"/>
            <a:ext cx="10972800" cy="4114800"/>
          </a:xfrm>
          <a:prstGeom prst="rect">
            <a:avLst/>
          </a:prstGeom>
        </p:spPr>
        <p:txBody>
          <a:bodyPr lIns="81112" tIns="40556" rIns="81112" bIns="40556"/>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vi-VN"/>
          </a:p>
        </p:txBody>
      </p:sp>
      <p:sp>
        <p:nvSpPr>
          <p:cNvPr id="4" name="Rectangle 4"/>
          <p:cNvSpPr>
            <a:spLocks noGrp="1" noChangeArrowheads="1"/>
          </p:cNvSpPr>
          <p:nvPr>
            <p:ph type="dt" sz="half" idx="10"/>
          </p:nvPr>
        </p:nvSpPr>
        <p:spPr>
          <a:xfrm>
            <a:off x="609600" y="6245225"/>
            <a:ext cx="2844800" cy="476250"/>
          </a:xfrm>
          <a:prstGeom prst="rect">
            <a:avLst/>
          </a:prstGeom>
        </p:spPr>
        <p:txBody>
          <a:bodyPr lIns="81112" tIns="40556" rIns="81112" bIns="40556"/>
          <a:lstStyle>
            <a:lvl1pPr>
              <a:defRPr/>
            </a:lvl1pPr>
          </a:lstStyle>
          <a:p>
            <a:pPr defTabSz="1080529">
              <a:defRPr/>
            </a:pPr>
            <a:endParaRPr lang="en-US" sz="2133">
              <a:solidFill>
                <a:prstClr val="black"/>
              </a:solidFill>
            </a:endParaRPr>
          </a:p>
        </p:txBody>
      </p:sp>
      <p:sp>
        <p:nvSpPr>
          <p:cNvPr id="5" name="Rectangle 5"/>
          <p:cNvSpPr>
            <a:spLocks noGrp="1" noChangeArrowheads="1"/>
          </p:cNvSpPr>
          <p:nvPr>
            <p:ph type="ftr" sz="quarter" idx="11"/>
          </p:nvPr>
        </p:nvSpPr>
        <p:spPr>
          <a:xfrm>
            <a:off x="4165600" y="6245225"/>
            <a:ext cx="3860800" cy="476250"/>
          </a:xfrm>
          <a:prstGeom prst="rect">
            <a:avLst/>
          </a:prstGeom>
        </p:spPr>
        <p:txBody>
          <a:bodyPr lIns="81112" tIns="40556" rIns="81112" bIns="40556"/>
          <a:lstStyle>
            <a:lvl1pPr>
              <a:defRPr/>
            </a:lvl1pPr>
          </a:lstStyle>
          <a:p>
            <a:pPr defTabSz="1080529">
              <a:defRPr/>
            </a:pPr>
            <a:endParaRPr lang="en-US" sz="2133">
              <a:solidFill>
                <a:prstClr val="black"/>
              </a:solidFill>
            </a:endParaRPr>
          </a:p>
        </p:txBody>
      </p:sp>
      <p:sp>
        <p:nvSpPr>
          <p:cNvPr id="6" name="Rectangle 6"/>
          <p:cNvSpPr>
            <a:spLocks noGrp="1" noChangeArrowheads="1"/>
          </p:cNvSpPr>
          <p:nvPr>
            <p:ph type="sldNum" sz="quarter" idx="12"/>
          </p:nvPr>
        </p:nvSpPr>
        <p:spPr>
          <a:xfrm>
            <a:off x="8737601" y="6245225"/>
            <a:ext cx="2844800" cy="476250"/>
          </a:xfrm>
          <a:prstGeom prst="rect">
            <a:avLst/>
          </a:prstGeom>
        </p:spPr>
        <p:txBody>
          <a:bodyPr lIns="81112" tIns="40556" rIns="81112" bIns="40556"/>
          <a:lstStyle>
            <a:lvl1pPr>
              <a:defRPr/>
            </a:lvl1pPr>
          </a:lstStyle>
          <a:p>
            <a:pPr defTabSz="1080529">
              <a:defRPr/>
            </a:pPr>
            <a:fld id="{E979D15E-7C97-46BA-A533-0FCFA23F6052}" type="slidenum">
              <a:rPr lang="en-US" sz="2133" smtClean="0">
                <a:solidFill>
                  <a:prstClr val="black"/>
                </a:solidFill>
              </a:rPr>
              <a:pPr defTabSz="1080529">
                <a:defRPr/>
              </a:pPr>
              <a:t>‹#›</a:t>
            </a:fld>
            <a:endParaRPr lang="en-US" sz="2133">
              <a:solidFill>
                <a:prstClr val="black"/>
              </a:solidFill>
            </a:endParaRPr>
          </a:p>
        </p:txBody>
      </p:sp>
    </p:spTree>
    <p:extLst>
      <p:ext uri="{BB962C8B-B14F-4D97-AF65-F5344CB8AC3E}">
        <p14:creationId xmlns:p14="http://schemas.microsoft.com/office/powerpoint/2010/main" val="350552518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2067083"/>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09600" y="6245225"/>
            <a:ext cx="2844800" cy="476250"/>
          </a:xfrm>
          <a:prstGeom prst="rect">
            <a:avLst/>
          </a:prstGeom>
        </p:spPr>
        <p:txBody>
          <a:bodyPr lIns="34151" tIns="17120" rIns="34151" bIns="17120"/>
          <a:lstStyle>
            <a:lvl1pPr>
              <a:defRPr/>
            </a:lvl1pPr>
          </a:lstStyle>
          <a:p>
            <a:pPr defTabSz="1080529">
              <a:defRPr/>
            </a:pPr>
            <a:endParaRPr lang="en-US" sz="2133">
              <a:solidFill>
                <a:prstClr val="black"/>
              </a:solidFill>
            </a:endParaRPr>
          </a:p>
        </p:txBody>
      </p:sp>
      <p:sp>
        <p:nvSpPr>
          <p:cNvPr id="3" name="Rectangle 5"/>
          <p:cNvSpPr>
            <a:spLocks noGrp="1" noChangeArrowheads="1"/>
          </p:cNvSpPr>
          <p:nvPr>
            <p:ph type="ftr" sz="quarter" idx="11"/>
          </p:nvPr>
        </p:nvSpPr>
        <p:spPr>
          <a:xfrm>
            <a:off x="4165600" y="6245225"/>
            <a:ext cx="3860800" cy="476250"/>
          </a:xfrm>
          <a:prstGeom prst="rect">
            <a:avLst/>
          </a:prstGeom>
        </p:spPr>
        <p:txBody>
          <a:bodyPr lIns="34151" tIns="17120" rIns="34151" bIns="17120"/>
          <a:lstStyle>
            <a:lvl1pPr>
              <a:defRPr/>
            </a:lvl1pPr>
          </a:lstStyle>
          <a:p>
            <a:pPr defTabSz="1080529">
              <a:defRPr/>
            </a:pPr>
            <a:endParaRPr lang="en-US" sz="2133">
              <a:solidFill>
                <a:prstClr val="black"/>
              </a:solidFill>
            </a:endParaRPr>
          </a:p>
        </p:txBody>
      </p:sp>
      <p:sp>
        <p:nvSpPr>
          <p:cNvPr id="4" name="Rectangle 6"/>
          <p:cNvSpPr>
            <a:spLocks noGrp="1" noChangeArrowheads="1"/>
          </p:cNvSpPr>
          <p:nvPr>
            <p:ph type="sldNum" sz="quarter" idx="12"/>
          </p:nvPr>
        </p:nvSpPr>
        <p:spPr>
          <a:xfrm>
            <a:off x="8737601" y="6245225"/>
            <a:ext cx="2844800" cy="476250"/>
          </a:xfrm>
          <a:prstGeom prst="rect">
            <a:avLst/>
          </a:prstGeom>
        </p:spPr>
        <p:txBody>
          <a:bodyPr lIns="34151" tIns="17120" rIns="34151" bIns="17120"/>
          <a:lstStyle>
            <a:lvl1pPr>
              <a:defRPr/>
            </a:lvl1pPr>
          </a:lstStyle>
          <a:p>
            <a:pPr defTabSz="1080529"/>
            <a:fld id="{475E0F57-EEA1-4A8B-9311-4AD2064A14C0}" type="slidenum">
              <a:rPr lang="en-US" sz="2133" smtClean="0">
                <a:solidFill>
                  <a:prstClr val="black"/>
                </a:solidFill>
              </a:rPr>
              <a:pPr defTabSz="1080529"/>
              <a:t>‹#›</a:t>
            </a:fld>
            <a:endParaRPr lang="en-US" sz="2133">
              <a:solidFill>
                <a:prstClr val="black"/>
              </a:solidFill>
            </a:endParaRPr>
          </a:p>
        </p:txBody>
      </p:sp>
    </p:spTree>
    <p:extLst>
      <p:ext uri="{BB962C8B-B14F-4D97-AF65-F5344CB8AC3E}">
        <p14:creationId xmlns:p14="http://schemas.microsoft.com/office/powerpoint/2010/main" val="13789496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681449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4"/>
          <p:cNvSpPr>
            <a:spLocks noGrp="1" noChangeArrowheads="1"/>
          </p:cNvSpPr>
          <p:nvPr>
            <p:ph type="dt" sz="half" idx="10"/>
          </p:nvPr>
        </p:nvSpPr>
        <p:spPr>
          <a:xfrm>
            <a:off x="609520" y="6245225"/>
            <a:ext cx="2845224" cy="476251"/>
          </a:xfrm>
          <a:prstGeom prst="rect">
            <a:avLst/>
          </a:prstGeom>
        </p:spPr>
        <p:txBody>
          <a:bodyPr lIns="34247" tIns="17120" rIns="34247" bIns="17120"/>
          <a:lstStyle>
            <a:lvl1pPr>
              <a:defRPr/>
            </a:lvl1pPr>
          </a:lstStyle>
          <a:p>
            <a:pPr defTabSz="1086632">
              <a:defRPr/>
            </a:pPr>
            <a:endParaRPr lang="en-US" sz="2133">
              <a:solidFill>
                <a:srgbClr val="000000"/>
              </a:solidFill>
            </a:endParaRPr>
          </a:p>
        </p:txBody>
      </p:sp>
      <p:sp>
        <p:nvSpPr>
          <p:cNvPr id="5" name="Rectangle 5"/>
          <p:cNvSpPr>
            <a:spLocks noGrp="1" noChangeArrowheads="1"/>
          </p:cNvSpPr>
          <p:nvPr>
            <p:ph type="ftr" sz="quarter" idx="11"/>
          </p:nvPr>
        </p:nvSpPr>
        <p:spPr>
          <a:xfrm>
            <a:off x="4165875" y="6245225"/>
            <a:ext cx="3860297" cy="476251"/>
          </a:xfrm>
          <a:prstGeom prst="rect">
            <a:avLst/>
          </a:prstGeom>
        </p:spPr>
        <p:txBody>
          <a:bodyPr lIns="34247" tIns="17120" rIns="34247" bIns="17120"/>
          <a:lstStyle>
            <a:lvl1pPr>
              <a:defRPr/>
            </a:lvl1pPr>
          </a:lstStyle>
          <a:p>
            <a:pPr defTabSz="1086632">
              <a:defRPr/>
            </a:pPr>
            <a:endParaRPr lang="en-US" sz="2133">
              <a:solidFill>
                <a:srgbClr val="000000"/>
              </a:solidFill>
            </a:endParaRPr>
          </a:p>
        </p:txBody>
      </p:sp>
      <p:sp>
        <p:nvSpPr>
          <p:cNvPr id="6" name="Rectangle 6"/>
          <p:cNvSpPr>
            <a:spLocks noGrp="1" noChangeArrowheads="1"/>
          </p:cNvSpPr>
          <p:nvPr>
            <p:ph type="sldNum" sz="quarter" idx="12"/>
          </p:nvPr>
        </p:nvSpPr>
        <p:spPr>
          <a:xfrm>
            <a:off x="8737281" y="6245225"/>
            <a:ext cx="2845223" cy="476251"/>
          </a:xfrm>
          <a:prstGeom prst="rect">
            <a:avLst/>
          </a:prstGeom>
        </p:spPr>
        <p:txBody>
          <a:bodyPr lIns="34247" tIns="17120" rIns="34247" bIns="17120"/>
          <a:lstStyle>
            <a:lvl1pPr>
              <a:defRPr/>
            </a:lvl1pPr>
          </a:lstStyle>
          <a:p>
            <a:pPr defTabSz="1086632">
              <a:defRPr/>
            </a:pPr>
            <a:fld id="{BEF8FD80-C95D-4220-BF8B-01906B7B67AD}" type="slidenum">
              <a:rPr lang="en-US" sz="2133" smtClean="0">
                <a:solidFill>
                  <a:srgbClr val="000000"/>
                </a:solidFill>
              </a:rPr>
              <a:pPr defTabSz="1086632">
                <a:defRPr/>
              </a:pPr>
              <a:t>‹#›</a:t>
            </a:fld>
            <a:endParaRPr lang="en-US" sz="2133">
              <a:solidFill>
                <a:srgbClr val="000000"/>
              </a:solidFill>
            </a:endParaRPr>
          </a:p>
        </p:txBody>
      </p:sp>
    </p:spTree>
    <p:extLst>
      <p:ext uri="{BB962C8B-B14F-4D97-AF65-F5344CB8AC3E}">
        <p14:creationId xmlns:p14="http://schemas.microsoft.com/office/powerpoint/2010/main" val="42929656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726408193"/>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8178716"/>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4"/>
          <p:cNvSpPr>
            <a:spLocks noGrp="1" noChangeArrowheads="1"/>
          </p:cNvSpPr>
          <p:nvPr>
            <p:ph type="dt" sz="half" idx="10"/>
          </p:nvPr>
        </p:nvSpPr>
        <p:spPr>
          <a:xfrm>
            <a:off x="609520" y="6245225"/>
            <a:ext cx="2845224" cy="476250"/>
          </a:xfrm>
          <a:prstGeom prst="rect">
            <a:avLst/>
          </a:prstGeom>
        </p:spPr>
        <p:txBody>
          <a:bodyPr lIns="34151" tIns="17120" rIns="34151" bIns="17120"/>
          <a:lstStyle>
            <a:lvl1pPr>
              <a:defRPr/>
            </a:lvl1pPr>
          </a:lstStyle>
          <a:p>
            <a:pPr defTabSz="1080529">
              <a:defRPr/>
            </a:pPr>
            <a:endParaRPr lang="en-US" sz="2133">
              <a:solidFill>
                <a:srgbClr val="000000"/>
              </a:solidFill>
            </a:endParaRPr>
          </a:p>
        </p:txBody>
      </p:sp>
      <p:sp>
        <p:nvSpPr>
          <p:cNvPr id="5" name="Rectangle 5"/>
          <p:cNvSpPr>
            <a:spLocks noGrp="1" noChangeArrowheads="1"/>
          </p:cNvSpPr>
          <p:nvPr>
            <p:ph type="ftr" sz="quarter" idx="11"/>
          </p:nvPr>
        </p:nvSpPr>
        <p:spPr>
          <a:xfrm>
            <a:off x="4165947" y="6245225"/>
            <a:ext cx="3860297" cy="476250"/>
          </a:xfrm>
          <a:prstGeom prst="rect">
            <a:avLst/>
          </a:prstGeom>
        </p:spPr>
        <p:txBody>
          <a:bodyPr lIns="34151" tIns="17120" rIns="34151" bIns="17120"/>
          <a:lstStyle>
            <a:lvl1pPr>
              <a:defRPr/>
            </a:lvl1pPr>
          </a:lstStyle>
          <a:p>
            <a:pPr defTabSz="1080529">
              <a:defRPr/>
            </a:pPr>
            <a:endParaRPr lang="en-US" sz="2133">
              <a:solidFill>
                <a:srgbClr val="000000"/>
              </a:solidFill>
            </a:endParaRPr>
          </a:p>
        </p:txBody>
      </p:sp>
      <p:sp>
        <p:nvSpPr>
          <p:cNvPr id="6" name="Rectangle 6"/>
          <p:cNvSpPr>
            <a:spLocks noGrp="1" noChangeArrowheads="1"/>
          </p:cNvSpPr>
          <p:nvPr>
            <p:ph type="sldNum" sz="quarter" idx="12"/>
          </p:nvPr>
        </p:nvSpPr>
        <p:spPr>
          <a:xfrm>
            <a:off x="8737465" y="6245225"/>
            <a:ext cx="2845223" cy="476250"/>
          </a:xfrm>
          <a:prstGeom prst="rect">
            <a:avLst/>
          </a:prstGeom>
        </p:spPr>
        <p:txBody>
          <a:bodyPr lIns="34151" tIns="17120" rIns="34151" bIns="17120"/>
          <a:lstStyle>
            <a:lvl1pPr>
              <a:defRPr/>
            </a:lvl1pPr>
          </a:lstStyle>
          <a:p>
            <a:pPr defTabSz="1080529">
              <a:defRPr/>
            </a:pPr>
            <a:fld id="{BEF8FD80-C95D-4220-BF8B-01906B7B67AD}" type="slidenum">
              <a:rPr lang="en-US" sz="2133" smtClean="0">
                <a:solidFill>
                  <a:srgbClr val="000000"/>
                </a:solidFill>
              </a:rPr>
              <a:pPr defTabSz="1080529">
                <a:defRPr/>
              </a:pPr>
              <a:t>‹#›</a:t>
            </a:fld>
            <a:endParaRPr lang="en-US" sz="2133">
              <a:solidFill>
                <a:srgbClr val="000000"/>
              </a:solidFill>
            </a:endParaRPr>
          </a:p>
        </p:txBody>
      </p:sp>
    </p:spTree>
    <p:extLst>
      <p:ext uri="{BB962C8B-B14F-4D97-AF65-F5344CB8AC3E}">
        <p14:creationId xmlns:p14="http://schemas.microsoft.com/office/powerpoint/2010/main" val="1929042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4"/>
            <a:ext cx="9144000" cy="2387600"/>
          </a:xfrm>
          <a:prstGeom prst="rect">
            <a:avLst/>
          </a:prstGeom>
        </p:spPr>
        <p:txBody>
          <a:bodyPr anchor="b"/>
          <a:lstStyle>
            <a:lvl1pPr algn="ctr">
              <a:defRPr sz="5998"/>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524000" y="3602039"/>
            <a:ext cx="9144000" cy="1655762"/>
          </a:xfrm>
          <a:prstGeom prst="rect">
            <a:avLst/>
          </a:prstGeom>
        </p:spPr>
        <p:txBody>
          <a:bodyPr/>
          <a:lstStyle>
            <a:lvl1pPr marL="0" indent="0" algn="ctr">
              <a:buNone/>
              <a:defRPr sz="2399"/>
            </a:lvl1pPr>
            <a:lvl2pPr marL="457051" indent="0" algn="ctr">
              <a:buNone/>
              <a:defRPr sz="1999"/>
            </a:lvl2pPr>
            <a:lvl3pPr marL="914103" indent="0" algn="ctr">
              <a:buNone/>
              <a:defRPr sz="1799"/>
            </a:lvl3pPr>
            <a:lvl4pPr marL="1371154" indent="0" algn="ctr">
              <a:buNone/>
              <a:defRPr sz="1599"/>
            </a:lvl4pPr>
            <a:lvl5pPr marL="1828206" indent="0" algn="ctr">
              <a:buNone/>
              <a:defRPr sz="1599"/>
            </a:lvl5pPr>
            <a:lvl6pPr marL="2285257" indent="0" algn="ctr">
              <a:buNone/>
              <a:defRPr sz="1599"/>
            </a:lvl6pPr>
            <a:lvl7pPr marL="2742308" indent="0" algn="ctr">
              <a:buNone/>
              <a:defRPr sz="1599"/>
            </a:lvl7pPr>
            <a:lvl8pPr marL="3199360" indent="0" algn="ctr">
              <a:buNone/>
              <a:defRPr sz="1599"/>
            </a:lvl8pPr>
            <a:lvl9pPr marL="3656411" indent="0" algn="ctr">
              <a:buNone/>
              <a:defRPr sz="1599"/>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2065666562"/>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a:xfrm>
            <a:off x="838200" y="1825626"/>
            <a:ext cx="10515600" cy="435133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1444162668"/>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nchor="b"/>
          <a:lstStyle>
            <a:lvl1pPr>
              <a:defRPr sz="5998"/>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1851" y="4589463"/>
            <a:ext cx="10515600" cy="1500188"/>
          </a:xfrm>
          <a:prstGeom prst="rect">
            <a:avLst/>
          </a:prstGeom>
        </p:spPr>
        <p:txBody>
          <a:bodyPr/>
          <a:lstStyle>
            <a:lvl1pPr marL="0" indent="0">
              <a:buNone/>
              <a:defRPr sz="2399">
                <a:solidFill>
                  <a:schemeClr val="tx1">
                    <a:tint val="75000"/>
                  </a:schemeClr>
                </a:solidFill>
              </a:defRPr>
            </a:lvl1pPr>
            <a:lvl2pPr marL="457051" indent="0">
              <a:buNone/>
              <a:defRPr sz="1999">
                <a:solidFill>
                  <a:schemeClr val="tx1">
                    <a:tint val="75000"/>
                  </a:schemeClr>
                </a:solidFill>
              </a:defRPr>
            </a:lvl2pPr>
            <a:lvl3pPr marL="914103" indent="0">
              <a:buNone/>
              <a:defRPr sz="1799">
                <a:solidFill>
                  <a:schemeClr val="tx1">
                    <a:tint val="75000"/>
                  </a:schemeClr>
                </a:solidFill>
              </a:defRPr>
            </a:lvl3pPr>
            <a:lvl4pPr marL="1371154" indent="0">
              <a:buNone/>
              <a:defRPr sz="1599">
                <a:solidFill>
                  <a:schemeClr val="tx1">
                    <a:tint val="75000"/>
                  </a:schemeClr>
                </a:solidFill>
              </a:defRPr>
            </a:lvl4pPr>
            <a:lvl5pPr marL="1828206" indent="0">
              <a:buNone/>
              <a:defRPr sz="1599">
                <a:solidFill>
                  <a:schemeClr val="tx1">
                    <a:tint val="75000"/>
                  </a:schemeClr>
                </a:solidFill>
              </a:defRPr>
            </a:lvl5pPr>
            <a:lvl6pPr marL="2285257" indent="0">
              <a:buNone/>
              <a:defRPr sz="1599">
                <a:solidFill>
                  <a:schemeClr val="tx1">
                    <a:tint val="75000"/>
                  </a:schemeClr>
                </a:solidFill>
              </a:defRPr>
            </a:lvl6pPr>
            <a:lvl7pPr marL="2742308" indent="0">
              <a:buNone/>
              <a:defRPr sz="1599">
                <a:solidFill>
                  <a:schemeClr val="tx1">
                    <a:tint val="75000"/>
                  </a:schemeClr>
                </a:solidFill>
              </a:defRPr>
            </a:lvl7pPr>
            <a:lvl8pPr marL="3199360" indent="0">
              <a:buNone/>
              <a:defRPr sz="1599">
                <a:solidFill>
                  <a:schemeClr val="tx1">
                    <a:tint val="75000"/>
                  </a:schemeClr>
                </a:solidFill>
              </a:defRPr>
            </a:lvl8pPr>
            <a:lvl9pPr marL="3656411" indent="0">
              <a:buNone/>
              <a:defRPr sz="1599">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426883486"/>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838200" y="1825626"/>
            <a:ext cx="5181600" cy="435133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6172200" y="1825626"/>
            <a:ext cx="5181600" cy="435133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4118275524"/>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a:prstGeom prst="rect">
            <a:avLst/>
          </a:prstGeo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399" b="1"/>
            </a:lvl1pPr>
            <a:lvl2pPr marL="457051" indent="0">
              <a:buNone/>
              <a:defRPr sz="1999" b="1"/>
            </a:lvl2pPr>
            <a:lvl3pPr marL="914103" indent="0">
              <a:buNone/>
              <a:defRPr sz="1799" b="1"/>
            </a:lvl3pPr>
            <a:lvl4pPr marL="1371154" indent="0">
              <a:buNone/>
              <a:defRPr sz="1599" b="1"/>
            </a:lvl4pPr>
            <a:lvl5pPr marL="1828206" indent="0">
              <a:buNone/>
              <a:defRPr sz="1599" b="1"/>
            </a:lvl5pPr>
            <a:lvl6pPr marL="2285257" indent="0">
              <a:buNone/>
              <a:defRPr sz="1599" b="1"/>
            </a:lvl6pPr>
            <a:lvl7pPr marL="2742308" indent="0">
              <a:buNone/>
              <a:defRPr sz="1599" b="1"/>
            </a:lvl7pPr>
            <a:lvl8pPr marL="3199360" indent="0">
              <a:buNone/>
              <a:defRPr sz="1599" b="1"/>
            </a:lvl8pPr>
            <a:lvl9pPr marL="3656411" indent="0">
              <a:buNone/>
              <a:defRPr sz="1599" b="1"/>
            </a:lvl9pPr>
          </a:lstStyle>
          <a:p>
            <a:pPr lvl="0"/>
            <a:r>
              <a:rPr lang="zh-CN" altLang="en-US" smtClean="0"/>
              <a:t>单击此处编辑母版文本样式</a:t>
            </a:r>
          </a:p>
        </p:txBody>
      </p:sp>
      <p:sp>
        <p:nvSpPr>
          <p:cNvPr id="4" name="Content Placeholder 3"/>
          <p:cNvSpPr>
            <a:spLocks noGrp="1"/>
          </p:cNvSpPr>
          <p:nvPr>
            <p:ph sz="half" idx="2"/>
          </p:nvPr>
        </p:nvSpPr>
        <p:spPr>
          <a:xfrm>
            <a:off x="839789" y="2505074"/>
            <a:ext cx="5157787" cy="368458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399" b="1"/>
            </a:lvl1pPr>
            <a:lvl2pPr marL="457051" indent="0">
              <a:buNone/>
              <a:defRPr sz="1999" b="1"/>
            </a:lvl2pPr>
            <a:lvl3pPr marL="914103" indent="0">
              <a:buNone/>
              <a:defRPr sz="1799" b="1"/>
            </a:lvl3pPr>
            <a:lvl4pPr marL="1371154" indent="0">
              <a:buNone/>
              <a:defRPr sz="1599" b="1"/>
            </a:lvl4pPr>
            <a:lvl5pPr marL="1828206" indent="0">
              <a:buNone/>
              <a:defRPr sz="1599" b="1"/>
            </a:lvl5pPr>
            <a:lvl6pPr marL="2285257" indent="0">
              <a:buNone/>
              <a:defRPr sz="1599" b="1"/>
            </a:lvl6pPr>
            <a:lvl7pPr marL="2742308" indent="0">
              <a:buNone/>
              <a:defRPr sz="1599" b="1"/>
            </a:lvl7pPr>
            <a:lvl8pPr marL="3199360" indent="0">
              <a:buNone/>
              <a:defRPr sz="1599" b="1"/>
            </a:lvl8pPr>
            <a:lvl9pPr marL="3656411" indent="0">
              <a:buNone/>
              <a:defRPr sz="1599" b="1"/>
            </a:lvl9pPr>
          </a:lstStyle>
          <a:p>
            <a:pPr lvl="0"/>
            <a:r>
              <a:rPr lang="zh-CN" altLang="en-US" smtClean="0"/>
              <a:t>单击此处编辑母版文本样式</a:t>
            </a:r>
          </a:p>
        </p:txBody>
      </p:sp>
      <p:sp>
        <p:nvSpPr>
          <p:cNvPr id="6" name="Content Placeholder 5"/>
          <p:cNvSpPr>
            <a:spLocks noGrp="1"/>
          </p:cNvSpPr>
          <p:nvPr>
            <p:ph sz="quarter" idx="4"/>
          </p:nvPr>
        </p:nvSpPr>
        <p:spPr>
          <a:xfrm>
            <a:off x="6172201" y="2505074"/>
            <a:ext cx="5183188" cy="368458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3148533826"/>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5" name="Slide Number Placeholder 4"/>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3103787792"/>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pPr defTabSz="914103"/>
            <a:fld id="{ED213BF9-2C63-42AA-BA6C-67E1412DA37E}" type="datetimeFigureOut">
              <a:rPr lang="zh-CN" altLang="en-US" sz="1799" smtClean="0">
                <a:solidFill>
                  <a:prstClr val="black"/>
                </a:solidFill>
              </a:rPr>
              <a:pPr defTabSz="914103"/>
              <a:t>2023/12/3</a:t>
            </a:fld>
            <a:endParaRPr lang="zh-CN" altLang="en-US" sz="1799">
              <a:solidFill>
                <a:prstClr val="black"/>
              </a:solidFill>
            </a:endParaRPr>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pPr defTabSz="914103"/>
            <a:endParaRPr lang="zh-CN" altLang="en-US" sz="1799">
              <a:solidFill>
                <a:prstClr val="black"/>
              </a:solidFill>
            </a:endParaRPr>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pPr defTabSz="914103"/>
            <a:fld id="{1C82B4B2-DDA9-4394-A6AD-947A4CE2D7F7}" type="slidenum">
              <a:rPr lang="zh-CN" altLang="en-US" sz="1799" smtClean="0">
                <a:solidFill>
                  <a:prstClr val="black"/>
                </a:solidFill>
              </a:rPr>
              <a:pPr defTabSz="914103"/>
              <a:t>‹#›</a:t>
            </a:fld>
            <a:endParaRPr lang="zh-CN" altLang="en-US" sz="1799">
              <a:solidFill>
                <a:prstClr val="black"/>
              </a:solidFill>
            </a:endParaRPr>
          </a:p>
        </p:txBody>
      </p:sp>
    </p:spTree>
    <p:extLst>
      <p:ext uri="{BB962C8B-B14F-4D97-AF65-F5344CB8AC3E}">
        <p14:creationId xmlns:p14="http://schemas.microsoft.com/office/powerpoint/2010/main" val="4258573743"/>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78.xml"/><Relationship Id="rId2" Type="http://schemas.openxmlformats.org/officeDocument/2006/relationships/slideLayout" Target="../slideLayouts/slideLayout77.xml"/><Relationship Id="rId1" Type="http://schemas.openxmlformats.org/officeDocument/2006/relationships/slideLayout" Target="../slideLayouts/slideLayout76.xml"/><Relationship Id="rId5" Type="http://schemas.openxmlformats.org/officeDocument/2006/relationships/theme" Target="../theme/theme10.xml"/><Relationship Id="rId4" Type="http://schemas.openxmlformats.org/officeDocument/2006/relationships/slideLayout" Target="../slideLayouts/slideLayout79.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82.xml"/><Relationship Id="rId2" Type="http://schemas.openxmlformats.org/officeDocument/2006/relationships/slideLayout" Target="../slideLayouts/slideLayout81.xml"/><Relationship Id="rId1" Type="http://schemas.openxmlformats.org/officeDocument/2006/relationships/slideLayout" Target="../slideLayouts/slideLayout80.xml"/><Relationship Id="rId5" Type="http://schemas.openxmlformats.org/officeDocument/2006/relationships/theme" Target="../theme/theme11.xml"/><Relationship Id="rId4" Type="http://schemas.openxmlformats.org/officeDocument/2006/relationships/slideLayout" Target="../slideLayouts/slideLayout8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91.xml"/><Relationship Id="rId3" Type="http://schemas.openxmlformats.org/officeDocument/2006/relationships/slideLayout" Target="../slideLayouts/slideLayout86.xml"/><Relationship Id="rId7" Type="http://schemas.openxmlformats.org/officeDocument/2006/relationships/slideLayout" Target="../slideLayouts/slideLayout90.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image" Target="../media/image1.emf"/><Relationship Id="rId5" Type="http://schemas.openxmlformats.org/officeDocument/2006/relationships/slideLayout" Target="../slideLayouts/slideLayout88.xml"/><Relationship Id="rId10" Type="http://schemas.openxmlformats.org/officeDocument/2006/relationships/theme" Target="../theme/theme12.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00.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theme" Target="../theme/theme13.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11.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theme" Target="../theme/theme14.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5" Type="http://schemas.openxmlformats.org/officeDocument/2006/relationships/theme" Target="../theme/theme15.xml"/><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theme" Target="../theme/theme2.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theme" Target="../theme/theme3.xml"/><Relationship Id="rId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image" Target="../media/image1.emf"/><Relationship Id="rId5" Type="http://schemas.openxmlformats.org/officeDocument/2006/relationships/slideLayout" Target="../slideLayouts/slideLayout30.xml"/><Relationship Id="rId10" Type="http://schemas.openxmlformats.org/officeDocument/2006/relationships/theme" Target="../theme/theme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8.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image" Target="../media/image1.emf"/><Relationship Id="rId5" Type="http://schemas.openxmlformats.org/officeDocument/2006/relationships/slideLayout" Target="../slideLayouts/slideLayout71.xml"/><Relationship Id="rId10" Type="http://schemas.openxmlformats.org/officeDocument/2006/relationships/theme" Target="../theme/theme9.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8" name="Picture 3"/>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12457897" y="-3261555"/>
            <a:ext cx="121902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533861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Lst>
  <p:timing>
    <p:tnLst>
      <p:par>
        <p:cTn id="1" dur="indefinite" restart="never" nodeType="tmRoot"/>
      </p:par>
    </p:tnLst>
  </p:timing>
  <p:txStyles>
    <p:titleStyle>
      <a:lvl1pPr algn="ctr" defTabSz="1086632" rtl="0" eaLnBrk="1" latinLnBrk="0" hangingPunct="1">
        <a:spcBef>
          <a:spcPct val="0"/>
        </a:spcBef>
        <a:buNone/>
        <a:defRPr sz="5200" kern="1200">
          <a:solidFill>
            <a:schemeClr val="tx1"/>
          </a:solidFill>
          <a:latin typeface="+mj-lt"/>
          <a:ea typeface="+mj-ea"/>
          <a:cs typeface="+mj-cs"/>
        </a:defRPr>
      </a:lvl1pPr>
    </p:titleStyle>
    <p:bodyStyle>
      <a:lvl1pPr marL="407652" indent="-407652" algn="l" defTabSz="1086632"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1pPr>
      <a:lvl2pPr marL="883135" indent="-339502" algn="l" defTabSz="1086632" rtl="0" eaLnBrk="1" latinLnBrk="0" hangingPunct="1">
        <a:spcBef>
          <a:spcPct val="20000"/>
        </a:spcBef>
        <a:buFont typeface="Arial" panose="020B0604020202020204" pitchFamily="34" charset="0"/>
        <a:buChar char="–"/>
        <a:defRPr sz="3333" kern="1200">
          <a:solidFill>
            <a:schemeClr val="tx1"/>
          </a:solidFill>
          <a:latin typeface="+mn-lt"/>
          <a:ea typeface="+mn-ea"/>
          <a:cs typeface="+mn-cs"/>
        </a:defRPr>
      </a:lvl2pPr>
      <a:lvl3pPr marL="1358619" indent="-271661" algn="l" defTabSz="1086632"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901931" indent="-271661" algn="l" defTabSz="108663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445594" indent="-271661" algn="l" defTabSz="108663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5pPr>
      <a:lvl6pPr marL="2988897" indent="-271661" algn="l" defTabSz="108663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532540" indent="-271661" algn="l" defTabSz="108663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4075853" indent="-271661" algn="l" defTabSz="108663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619167" indent="-271661" algn="l" defTabSz="108663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086632" rtl="0" eaLnBrk="1" latinLnBrk="0" hangingPunct="1">
        <a:defRPr sz="2133" kern="1200">
          <a:solidFill>
            <a:schemeClr val="tx1"/>
          </a:solidFill>
          <a:latin typeface="+mn-lt"/>
          <a:ea typeface="+mn-ea"/>
          <a:cs typeface="+mn-cs"/>
        </a:defRPr>
      </a:lvl1pPr>
      <a:lvl2pPr marL="543322" algn="l" defTabSz="1086632" rtl="0" eaLnBrk="1" latinLnBrk="0" hangingPunct="1">
        <a:defRPr sz="2133" kern="1200">
          <a:solidFill>
            <a:schemeClr val="tx1"/>
          </a:solidFill>
          <a:latin typeface="+mn-lt"/>
          <a:ea typeface="+mn-ea"/>
          <a:cs typeface="+mn-cs"/>
        </a:defRPr>
      </a:lvl2pPr>
      <a:lvl3pPr marL="1086947" algn="l" defTabSz="1086632" rtl="0" eaLnBrk="1" latinLnBrk="0" hangingPunct="1">
        <a:defRPr sz="2133" kern="1200">
          <a:solidFill>
            <a:schemeClr val="tx1"/>
          </a:solidFill>
          <a:latin typeface="+mn-lt"/>
          <a:ea typeface="+mn-ea"/>
          <a:cs typeface="+mn-cs"/>
        </a:defRPr>
      </a:lvl3pPr>
      <a:lvl4pPr marL="1630289" algn="l" defTabSz="1086632" rtl="0" eaLnBrk="1" latinLnBrk="0" hangingPunct="1">
        <a:defRPr sz="2133" kern="1200">
          <a:solidFill>
            <a:schemeClr val="tx1"/>
          </a:solidFill>
          <a:latin typeface="+mn-lt"/>
          <a:ea typeface="+mn-ea"/>
          <a:cs typeface="+mn-cs"/>
        </a:defRPr>
      </a:lvl4pPr>
      <a:lvl5pPr marL="2173922" algn="l" defTabSz="1086632" rtl="0" eaLnBrk="1" latinLnBrk="0" hangingPunct="1">
        <a:defRPr sz="2133" kern="1200">
          <a:solidFill>
            <a:schemeClr val="tx1"/>
          </a:solidFill>
          <a:latin typeface="+mn-lt"/>
          <a:ea typeface="+mn-ea"/>
          <a:cs typeface="+mn-cs"/>
        </a:defRPr>
      </a:lvl5pPr>
      <a:lvl6pPr marL="2717236" algn="l" defTabSz="1086632" rtl="0" eaLnBrk="1" latinLnBrk="0" hangingPunct="1">
        <a:defRPr sz="2133" kern="1200">
          <a:solidFill>
            <a:schemeClr val="tx1"/>
          </a:solidFill>
          <a:latin typeface="+mn-lt"/>
          <a:ea typeface="+mn-ea"/>
          <a:cs typeface="+mn-cs"/>
        </a:defRPr>
      </a:lvl6pPr>
      <a:lvl7pPr marL="3260558" algn="l" defTabSz="1086632" rtl="0" eaLnBrk="1" latinLnBrk="0" hangingPunct="1">
        <a:defRPr sz="2133" kern="1200">
          <a:solidFill>
            <a:schemeClr val="tx1"/>
          </a:solidFill>
          <a:latin typeface="+mn-lt"/>
          <a:ea typeface="+mn-ea"/>
          <a:cs typeface="+mn-cs"/>
        </a:defRPr>
      </a:lvl7pPr>
      <a:lvl8pPr marL="3804201" algn="l" defTabSz="1086632" rtl="0" eaLnBrk="1" latinLnBrk="0" hangingPunct="1">
        <a:defRPr sz="2133" kern="1200">
          <a:solidFill>
            <a:schemeClr val="tx1"/>
          </a:solidFill>
          <a:latin typeface="+mn-lt"/>
          <a:ea typeface="+mn-ea"/>
          <a:cs typeface="+mn-cs"/>
        </a:defRPr>
      </a:lvl8pPr>
      <a:lvl9pPr marL="4347522" algn="l" defTabSz="1086632" rtl="0" eaLnBrk="1" latinLnBrk="0" hangingPunct="1">
        <a:defRPr sz="2133"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endParaRPr>
          </a:p>
        </p:txBody>
      </p:sp>
    </p:spTree>
    <p:extLst>
      <p:ext uri="{BB962C8B-B14F-4D97-AF65-F5344CB8AC3E}">
        <p14:creationId xmlns:p14="http://schemas.microsoft.com/office/powerpoint/2010/main" val="4131990416"/>
      </p:ext>
    </p:extLst>
  </p:cSld>
  <p:clrMap bg1="lt1" tx1="dk1" bg2="lt2" tx2="dk2" accent1="accent1" accent2="accent2" accent3="accent3" accent4="accent4" accent5="accent5" accent6="accent6" hlink="hlink" folHlink="folHlink"/>
  <p:sldLayoutIdLst>
    <p:sldLayoutId id="2147484060" r:id="rId1"/>
    <p:sldLayoutId id="2147484062" r:id="rId2"/>
    <p:sldLayoutId id="2147484063" r:id="rId3"/>
    <p:sldLayoutId id="2147484064" r:id="rId4"/>
  </p:sldLayoutIdLst>
  <p:timing>
    <p:tnLst>
      <p:par>
        <p:cTn id="1" dur="indefinite" restart="never" nodeType="tmRoot"/>
      </p:par>
    </p:tnLst>
  </p:timing>
  <p:txStyles>
    <p:titleStyle>
      <a:lvl1pPr algn="ctr" defTabSz="1088421" rtl="0" eaLnBrk="1" latinLnBrk="0" hangingPunct="1">
        <a:spcBef>
          <a:spcPct val="0"/>
        </a:spcBef>
        <a:buNone/>
        <a:defRPr sz="5249" kern="1200">
          <a:solidFill>
            <a:schemeClr val="tx1"/>
          </a:solidFill>
          <a:latin typeface="+mj-lt"/>
          <a:ea typeface="+mj-ea"/>
          <a:cs typeface="+mj-cs"/>
        </a:defRPr>
      </a:lvl1pPr>
    </p:titleStyle>
    <p:bodyStyle>
      <a:lvl1pPr marL="408158" indent="-408158" algn="l" defTabSz="1088421" rtl="0" eaLnBrk="1" latinLnBrk="0" hangingPunct="1">
        <a:spcBef>
          <a:spcPct val="20000"/>
        </a:spcBef>
        <a:buFont typeface="Arial" pitchFamily="34" charset="0"/>
        <a:buChar char="•"/>
        <a:defRPr sz="3799" kern="1200">
          <a:solidFill>
            <a:schemeClr val="tx1"/>
          </a:solidFill>
          <a:latin typeface="+mn-lt"/>
          <a:ea typeface="+mn-ea"/>
          <a:cs typeface="+mn-cs"/>
        </a:defRPr>
      </a:lvl1pPr>
      <a:lvl2pPr marL="884342" indent="-340131" algn="l" defTabSz="1088421" rtl="0" eaLnBrk="1" latinLnBrk="0" hangingPunct="1">
        <a:spcBef>
          <a:spcPct val="20000"/>
        </a:spcBef>
        <a:buFont typeface="Arial" pitchFamily="34" charset="0"/>
        <a:buChar char="–"/>
        <a:defRPr sz="3349" kern="1200">
          <a:solidFill>
            <a:schemeClr val="tx1"/>
          </a:solidFill>
          <a:latin typeface="+mn-lt"/>
          <a:ea typeface="+mn-ea"/>
          <a:cs typeface="+mn-cs"/>
        </a:defRPr>
      </a:lvl2pPr>
      <a:lvl3pPr marL="1360526" indent="-272105" algn="l" defTabSz="1088421" rtl="0" eaLnBrk="1" latinLnBrk="0" hangingPunct="1">
        <a:spcBef>
          <a:spcPct val="20000"/>
        </a:spcBef>
        <a:buFont typeface="Arial" pitchFamily="34" charset="0"/>
        <a:buChar char="•"/>
        <a:defRPr sz="2849" kern="1200">
          <a:solidFill>
            <a:schemeClr val="tx1"/>
          </a:solidFill>
          <a:latin typeface="+mn-lt"/>
          <a:ea typeface="+mn-ea"/>
          <a:cs typeface="+mn-cs"/>
        </a:defRPr>
      </a:lvl3pPr>
      <a:lvl4pPr marL="1904737" indent="-272105" algn="l" defTabSz="1088421"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48948" indent="-272105" algn="l" defTabSz="1088421"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93158" indent="-272105" algn="l" defTabSz="1088421"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369" indent="-272105" algn="l" defTabSz="1088421"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1580" indent="-272105" algn="l" defTabSz="1088421"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5790" indent="-272105" algn="l" defTabSz="1088421"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88421" rtl="0" eaLnBrk="1" latinLnBrk="0" hangingPunct="1">
        <a:defRPr sz="2150" kern="1200">
          <a:solidFill>
            <a:schemeClr val="tx1"/>
          </a:solidFill>
          <a:latin typeface="+mn-lt"/>
          <a:ea typeface="+mn-ea"/>
          <a:cs typeface="+mn-cs"/>
        </a:defRPr>
      </a:lvl1pPr>
      <a:lvl2pPr marL="544211" algn="l" defTabSz="1088421" rtl="0" eaLnBrk="1" latinLnBrk="0" hangingPunct="1">
        <a:defRPr sz="2150" kern="1200">
          <a:solidFill>
            <a:schemeClr val="tx1"/>
          </a:solidFill>
          <a:latin typeface="+mn-lt"/>
          <a:ea typeface="+mn-ea"/>
          <a:cs typeface="+mn-cs"/>
        </a:defRPr>
      </a:lvl2pPr>
      <a:lvl3pPr marL="1088421" algn="l" defTabSz="1088421" rtl="0" eaLnBrk="1" latinLnBrk="0" hangingPunct="1">
        <a:defRPr sz="2150" kern="1200">
          <a:solidFill>
            <a:schemeClr val="tx1"/>
          </a:solidFill>
          <a:latin typeface="+mn-lt"/>
          <a:ea typeface="+mn-ea"/>
          <a:cs typeface="+mn-cs"/>
        </a:defRPr>
      </a:lvl3pPr>
      <a:lvl4pPr marL="1632632" algn="l" defTabSz="1088421" rtl="0" eaLnBrk="1" latinLnBrk="0" hangingPunct="1">
        <a:defRPr sz="2150" kern="1200">
          <a:solidFill>
            <a:schemeClr val="tx1"/>
          </a:solidFill>
          <a:latin typeface="+mn-lt"/>
          <a:ea typeface="+mn-ea"/>
          <a:cs typeface="+mn-cs"/>
        </a:defRPr>
      </a:lvl4pPr>
      <a:lvl5pPr marL="2176843" algn="l" defTabSz="1088421" rtl="0" eaLnBrk="1" latinLnBrk="0" hangingPunct="1">
        <a:defRPr sz="2150" kern="1200">
          <a:solidFill>
            <a:schemeClr val="tx1"/>
          </a:solidFill>
          <a:latin typeface="+mn-lt"/>
          <a:ea typeface="+mn-ea"/>
          <a:cs typeface="+mn-cs"/>
        </a:defRPr>
      </a:lvl5pPr>
      <a:lvl6pPr marL="2721053" algn="l" defTabSz="1088421" rtl="0" eaLnBrk="1" latinLnBrk="0" hangingPunct="1">
        <a:defRPr sz="2150" kern="1200">
          <a:solidFill>
            <a:schemeClr val="tx1"/>
          </a:solidFill>
          <a:latin typeface="+mn-lt"/>
          <a:ea typeface="+mn-ea"/>
          <a:cs typeface="+mn-cs"/>
        </a:defRPr>
      </a:lvl6pPr>
      <a:lvl7pPr marL="3265264" algn="l" defTabSz="1088421" rtl="0" eaLnBrk="1" latinLnBrk="0" hangingPunct="1">
        <a:defRPr sz="2150" kern="1200">
          <a:solidFill>
            <a:schemeClr val="tx1"/>
          </a:solidFill>
          <a:latin typeface="+mn-lt"/>
          <a:ea typeface="+mn-ea"/>
          <a:cs typeface="+mn-cs"/>
        </a:defRPr>
      </a:lvl7pPr>
      <a:lvl8pPr marL="3809474" algn="l" defTabSz="1088421" rtl="0" eaLnBrk="1" latinLnBrk="0" hangingPunct="1">
        <a:defRPr sz="2150" kern="1200">
          <a:solidFill>
            <a:schemeClr val="tx1"/>
          </a:solidFill>
          <a:latin typeface="+mn-lt"/>
          <a:ea typeface="+mn-ea"/>
          <a:cs typeface="+mn-cs"/>
        </a:defRPr>
      </a:lvl8pPr>
      <a:lvl9pPr marL="4353685" algn="l" defTabSz="1088421" rtl="0" eaLnBrk="1" latinLnBrk="0" hangingPunct="1">
        <a:defRPr sz="21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421"/>
            <a:endParaRPr lang="en-US" sz="2150">
              <a:solidFill>
                <a:prstClr val="white"/>
              </a:solidFill>
            </a:endParaRPr>
          </a:p>
        </p:txBody>
      </p:sp>
    </p:spTree>
    <p:extLst>
      <p:ext uri="{BB962C8B-B14F-4D97-AF65-F5344CB8AC3E}">
        <p14:creationId xmlns:p14="http://schemas.microsoft.com/office/powerpoint/2010/main" val="956000124"/>
      </p:ext>
    </p:extLst>
  </p:cSld>
  <p:clrMap bg1="lt1" tx1="dk1" bg2="lt2" tx2="dk2" accent1="accent1" accent2="accent2" accent3="accent3" accent4="accent4" accent5="accent5" accent6="accent6" hlink="hlink" folHlink="folHlink"/>
  <p:sldLayoutIdLst>
    <p:sldLayoutId id="2147484066" r:id="rId1"/>
    <p:sldLayoutId id="2147484068" r:id="rId2"/>
    <p:sldLayoutId id="2147484069" r:id="rId3"/>
    <p:sldLayoutId id="2147484070" r:id="rId4"/>
  </p:sldLayoutIdLst>
  <p:timing>
    <p:tnLst>
      <p:par>
        <p:cTn id="1" dur="indefinite" restart="never" nodeType="tmRoot"/>
      </p:par>
    </p:tnLst>
  </p:timing>
  <p:txStyles>
    <p:titleStyle>
      <a:lvl1pPr algn="ctr" defTabSz="1088421" rtl="0" eaLnBrk="1" latinLnBrk="0" hangingPunct="1">
        <a:spcBef>
          <a:spcPct val="0"/>
        </a:spcBef>
        <a:buNone/>
        <a:defRPr sz="5249" kern="1200">
          <a:solidFill>
            <a:schemeClr val="tx1"/>
          </a:solidFill>
          <a:latin typeface="+mj-lt"/>
          <a:ea typeface="+mj-ea"/>
          <a:cs typeface="+mj-cs"/>
        </a:defRPr>
      </a:lvl1pPr>
    </p:titleStyle>
    <p:bodyStyle>
      <a:lvl1pPr marL="408158" indent="-408158" algn="l" defTabSz="1088421" rtl="0" eaLnBrk="1" latinLnBrk="0" hangingPunct="1">
        <a:spcBef>
          <a:spcPct val="20000"/>
        </a:spcBef>
        <a:buFont typeface="Arial" pitchFamily="34" charset="0"/>
        <a:buChar char="•"/>
        <a:defRPr sz="3799" kern="1200">
          <a:solidFill>
            <a:schemeClr val="tx1"/>
          </a:solidFill>
          <a:latin typeface="+mn-lt"/>
          <a:ea typeface="+mn-ea"/>
          <a:cs typeface="+mn-cs"/>
        </a:defRPr>
      </a:lvl1pPr>
      <a:lvl2pPr marL="884342" indent="-340131" algn="l" defTabSz="1088421" rtl="0" eaLnBrk="1" latinLnBrk="0" hangingPunct="1">
        <a:spcBef>
          <a:spcPct val="20000"/>
        </a:spcBef>
        <a:buFont typeface="Arial" pitchFamily="34" charset="0"/>
        <a:buChar char="–"/>
        <a:defRPr sz="3349" kern="1200">
          <a:solidFill>
            <a:schemeClr val="tx1"/>
          </a:solidFill>
          <a:latin typeface="+mn-lt"/>
          <a:ea typeface="+mn-ea"/>
          <a:cs typeface="+mn-cs"/>
        </a:defRPr>
      </a:lvl2pPr>
      <a:lvl3pPr marL="1360526" indent="-272105" algn="l" defTabSz="1088421" rtl="0" eaLnBrk="1" latinLnBrk="0" hangingPunct="1">
        <a:spcBef>
          <a:spcPct val="20000"/>
        </a:spcBef>
        <a:buFont typeface="Arial" pitchFamily="34" charset="0"/>
        <a:buChar char="•"/>
        <a:defRPr sz="2849" kern="1200">
          <a:solidFill>
            <a:schemeClr val="tx1"/>
          </a:solidFill>
          <a:latin typeface="+mn-lt"/>
          <a:ea typeface="+mn-ea"/>
          <a:cs typeface="+mn-cs"/>
        </a:defRPr>
      </a:lvl3pPr>
      <a:lvl4pPr marL="1904737" indent="-272105" algn="l" defTabSz="1088421"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48948" indent="-272105" algn="l" defTabSz="1088421"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93158" indent="-272105" algn="l" defTabSz="1088421"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369" indent="-272105" algn="l" defTabSz="1088421"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1580" indent="-272105" algn="l" defTabSz="1088421"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5790" indent="-272105" algn="l" defTabSz="1088421"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88421" rtl="0" eaLnBrk="1" latinLnBrk="0" hangingPunct="1">
        <a:defRPr sz="2150" kern="1200">
          <a:solidFill>
            <a:schemeClr val="tx1"/>
          </a:solidFill>
          <a:latin typeface="+mn-lt"/>
          <a:ea typeface="+mn-ea"/>
          <a:cs typeface="+mn-cs"/>
        </a:defRPr>
      </a:lvl1pPr>
      <a:lvl2pPr marL="544211" algn="l" defTabSz="1088421" rtl="0" eaLnBrk="1" latinLnBrk="0" hangingPunct="1">
        <a:defRPr sz="2150" kern="1200">
          <a:solidFill>
            <a:schemeClr val="tx1"/>
          </a:solidFill>
          <a:latin typeface="+mn-lt"/>
          <a:ea typeface="+mn-ea"/>
          <a:cs typeface="+mn-cs"/>
        </a:defRPr>
      </a:lvl2pPr>
      <a:lvl3pPr marL="1088421" algn="l" defTabSz="1088421" rtl="0" eaLnBrk="1" latinLnBrk="0" hangingPunct="1">
        <a:defRPr sz="2150" kern="1200">
          <a:solidFill>
            <a:schemeClr val="tx1"/>
          </a:solidFill>
          <a:latin typeface="+mn-lt"/>
          <a:ea typeface="+mn-ea"/>
          <a:cs typeface="+mn-cs"/>
        </a:defRPr>
      </a:lvl3pPr>
      <a:lvl4pPr marL="1632632" algn="l" defTabSz="1088421" rtl="0" eaLnBrk="1" latinLnBrk="0" hangingPunct="1">
        <a:defRPr sz="2150" kern="1200">
          <a:solidFill>
            <a:schemeClr val="tx1"/>
          </a:solidFill>
          <a:latin typeface="+mn-lt"/>
          <a:ea typeface="+mn-ea"/>
          <a:cs typeface="+mn-cs"/>
        </a:defRPr>
      </a:lvl4pPr>
      <a:lvl5pPr marL="2176843" algn="l" defTabSz="1088421" rtl="0" eaLnBrk="1" latinLnBrk="0" hangingPunct="1">
        <a:defRPr sz="2150" kern="1200">
          <a:solidFill>
            <a:schemeClr val="tx1"/>
          </a:solidFill>
          <a:latin typeface="+mn-lt"/>
          <a:ea typeface="+mn-ea"/>
          <a:cs typeface="+mn-cs"/>
        </a:defRPr>
      </a:lvl5pPr>
      <a:lvl6pPr marL="2721053" algn="l" defTabSz="1088421" rtl="0" eaLnBrk="1" latinLnBrk="0" hangingPunct="1">
        <a:defRPr sz="2150" kern="1200">
          <a:solidFill>
            <a:schemeClr val="tx1"/>
          </a:solidFill>
          <a:latin typeface="+mn-lt"/>
          <a:ea typeface="+mn-ea"/>
          <a:cs typeface="+mn-cs"/>
        </a:defRPr>
      </a:lvl6pPr>
      <a:lvl7pPr marL="3265264" algn="l" defTabSz="1088421" rtl="0" eaLnBrk="1" latinLnBrk="0" hangingPunct="1">
        <a:defRPr sz="2150" kern="1200">
          <a:solidFill>
            <a:schemeClr val="tx1"/>
          </a:solidFill>
          <a:latin typeface="+mn-lt"/>
          <a:ea typeface="+mn-ea"/>
          <a:cs typeface="+mn-cs"/>
        </a:defRPr>
      </a:lvl7pPr>
      <a:lvl8pPr marL="3809474" algn="l" defTabSz="1088421" rtl="0" eaLnBrk="1" latinLnBrk="0" hangingPunct="1">
        <a:defRPr sz="2150" kern="1200">
          <a:solidFill>
            <a:schemeClr val="tx1"/>
          </a:solidFill>
          <a:latin typeface="+mn-lt"/>
          <a:ea typeface="+mn-ea"/>
          <a:cs typeface="+mn-cs"/>
        </a:defRPr>
      </a:lvl8pPr>
      <a:lvl9pPr marL="4353685" algn="l" defTabSz="1088421" rtl="0" eaLnBrk="1" latinLnBrk="0" hangingPunct="1">
        <a:defRPr sz="21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8" name="Picture 3"/>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12458082" y="-3261554"/>
            <a:ext cx="121902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3148264"/>
      </p:ext>
    </p:extLst>
  </p:cSld>
  <p:clrMap bg1="lt1" tx1="dk1" bg2="lt2" tx2="dk2" accent1="accent1" accent2="accent2" accent3="accent3" accent4="accent4" accent5="accent5" accent6="accent6" hlink="hlink" folHlink="folHlink"/>
  <p:sldLayoutIdLst>
    <p:sldLayoutId id="2147484072" r:id="rId1"/>
    <p:sldLayoutId id="2147484073" r:id="rId2"/>
    <p:sldLayoutId id="2147484074" r:id="rId3"/>
    <p:sldLayoutId id="2147484075" r:id="rId4"/>
    <p:sldLayoutId id="2147484076" r:id="rId5"/>
    <p:sldLayoutId id="2147484077" r:id="rId6"/>
    <p:sldLayoutId id="2147484078" r:id="rId7"/>
    <p:sldLayoutId id="2147484079" r:id="rId8"/>
    <p:sldLayoutId id="2147484080" r:id="rId9"/>
  </p:sldLayoutIdLst>
  <p:timing>
    <p:tnLst>
      <p:par>
        <p:cTn id="1" dur="indefinite" restart="never" nodeType="tmRoot"/>
      </p:par>
    </p:tnLst>
  </p:timing>
  <p:txStyles>
    <p:titleStyle>
      <a:lvl1pPr algn="ctr" defTabSz="1080529" rtl="0" eaLnBrk="1" latinLnBrk="0" hangingPunct="1">
        <a:spcBef>
          <a:spcPct val="0"/>
        </a:spcBef>
        <a:buNone/>
        <a:defRPr sz="5198" kern="1200">
          <a:solidFill>
            <a:schemeClr val="tx1"/>
          </a:solidFill>
          <a:latin typeface="+mj-lt"/>
          <a:ea typeface="+mj-ea"/>
          <a:cs typeface="+mj-cs"/>
        </a:defRPr>
      </a:lvl1pPr>
    </p:titleStyle>
    <p:bodyStyle>
      <a:lvl1pPr marL="405427" indent="-405427" algn="l" defTabSz="1080529" rtl="0" eaLnBrk="1" latinLnBrk="0" hangingPunct="1">
        <a:spcBef>
          <a:spcPct val="20000"/>
        </a:spcBef>
        <a:buFont typeface="Arial" panose="020B0604020202020204" pitchFamily="34" charset="0"/>
        <a:buChar char="•"/>
        <a:defRPr sz="3732" kern="1200">
          <a:solidFill>
            <a:schemeClr val="tx1"/>
          </a:solidFill>
          <a:latin typeface="+mn-lt"/>
          <a:ea typeface="+mn-ea"/>
          <a:cs typeface="+mn-cs"/>
        </a:defRPr>
      </a:lvl1pPr>
      <a:lvl2pPr marL="878189" indent="-337641" algn="l" defTabSz="1080529" rtl="0" eaLnBrk="1" latinLnBrk="0" hangingPunct="1">
        <a:spcBef>
          <a:spcPct val="20000"/>
        </a:spcBef>
        <a:buFont typeface="Arial" panose="020B0604020202020204" pitchFamily="34" charset="0"/>
        <a:buChar char="–"/>
        <a:defRPr sz="3332" kern="1200">
          <a:solidFill>
            <a:schemeClr val="tx1"/>
          </a:solidFill>
          <a:latin typeface="+mn-lt"/>
          <a:ea typeface="+mn-ea"/>
          <a:cs typeface="+mn-cs"/>
        </a:defRPr>
      </a:lvl2pPr>
      <a:lvl3pPr marL="1350958" indent="-270092" algn="l" defTabSz="1080529" rtl="0" eaLnBrk="1" latinLnBrk="0" hangingPunct="1">
        <a:spcBef>
          <a:spcPct val="20000"/>
        </a:spcBef>
        <a:buFont typeface="Arial" panose="020B0604020202020204" pitchFamily="34" charset="0"/>
        <a:buChar char="•"/>
        <a:defRPr sz="2799" kern="1200">
          <a:solidFill>
            <a:schemeClr val="tx1"/>
          </a:solidFill>
          <a:latin typeface="+mn-lt"/>
          <a:ea typeface="+mn-ea"/>
          <a:cs typeface="+mn-cs"/>
        </a:defRPr>
      </a:lvl3pPr>
      <a:lvl4pPr marL="1891112" indent="-270092" algn="l" defTabSz="1080529" rtl="0" eaLnBrk="1" latinLnBrk="0" hangingPunct="1">
        <a:spcBef>
          <a:spcPct val="20000"/>
        </a:spcBef>
        <a:buFont typeface="Arial" panose="020B0604020202020204" pitchFamily="34" charset="0"/>
        <a:buChar char="–"/>
        <a:defRPr sz="2399" kern="1200">
          <a:solidFill>
            <a:schemeClr val="tx1"/>
          </a:solidFill>
          <a:latin typeface="+mn-lt"/>
          <a:ea typeface="+mn-ea"/>
          <a:cs typeface="+mn-cs"/>
        </a:defRPr>
      </a:lvl4pPr>
      <a:lvl5pPr marL="2431891" indent="-270092" algn="l" defTabSz="1080529" rtl="0" eaLnBrk="1" latinLnBrk="0" hangingPunct="1">
        <a:spcBef>
          <a:spcPct val="20000"/>
        </a:spcBef>
        <a:buFont typeface="Arial" panose="020B0604020202020204" pitchFamily="34" charset="0"/>
        <a:buChar char="»"/>
        <a:defRPr sz="2399" kern="1200">
          <a:solidFill>
            <a:schemeClr val="tx1"/>
          </a:solidFill>
          <a:latin typeface="+mn-lt"/>
          <a:ea typeface="+mn-ea"/>
          <a:cs typeface="+mn-cs"/>
        </a:defRPr>
      </a:lvl5pPr>
      <a:lvl6pPr marL="2972008" indent="-270092" algn="l" defTabSz="1080529" rtl="0" eaLnBrk="1" latinLnBrk="0" hangingPunct="1">
        <a:spcBef>
          <a:spcPct val="20000"/>
        </a:spcBef>
        <a:buFont typeface="Arial" panose="020B0604020202020204" pitchFamily="34" charset="0"/>
        <a:buChar char="•"/>
        <a:defRPr sz="2399" kern="1200">
          <a:solidFill>
            <a:schemeClr val="tx1"/>
          </a:solidFill>
          <a:latin typeface="+mn-lt"/>
          <a:ea typeface="+mn-ea"/>
          <a:cs typeface="+mn-cs"/>
        </a:defRPr>
      </a:lvl6pPr>
      <a:lvl7pPr marL="3512593" indent="-270092" algn="l" defTabSz="1080529" rtl="0" eaLnBrk="1" latinLnBrk="0" hangingPunct="1">
        <a:spcBef>
          <a:spcPct val="20000"/>
        </a:spcBef>
        <a:buFont typeface="Arial" panose="020B0604020202020204" pitchFamily="34" charset="0"/>
        <a:buChar char="•"/>
        <a:defRPr sz="2399" kern="1200">
          <a:solidFill>
            <a:schemeClr val="tx1"/>
          </a:solidFill>
          <a:latin typeface="+mn-lt"/>
          <a:ea typeface="+mn-ea"/>
          <a:cs typeface="+mn-cs"/>
        </a:defRPr>
      </a:lvl7pPr>
      <a:lvl8pPr marL="4052842" indent="-270092" algn="l" defTabSz="1080529" rtl="0" eaLnBrk="1" latinLnBrk="0" hangingPunct="1">
        <a:spcBef>
          <a:spcPct val="20000"/>
        </a:spcBef>
        <a:buFont typeface="Arial" panose="020B0604020202020204" pitchFamily="34" charset="0"/>
        <a:buChar char="•"/>
        <a:defRPr sz="2399" kern="1200">
          <a:solidFill>
            <a:schemeClr val="tx1"/>
          </a:solidFill>
          <a:latin typeface="+mn-lt"/>
          <a:ea typeface="+mn-ea"/>
          <a:cs typeface="+mn-cs"/>
        </a:defRPr>
      </a:lvl8pPr>
      <a:lvl9pPr marL="4592981" indent="-270092" algn="l" defTabSz="1080529" rtl="0" eaLnBrk="1" latinLnBrk="0" hangingPunct="1">
        <a:spcBef>
          <a:spcPct val="20000"/>
        </a:spcBef>
        <a:buFont typeface="Arial" panose="020B0604020202020204" pitchFamily="34" charset="0"/>
        <a:buChar char="•"/>
        <a:defRPr sz="2399" kern="1200">
          <a:solidFill>
            <a:schemeClr val="tx1"/>
          </a:solidFill>
          <a:latin typeface="+mn-lt"/>
          <a:ea typeface="+mn-ea"/>
          <a:cs typeface="+mn-cs"/>
        </a:defRPr>
      </a:lvl9pPr>
    </p:bodyStyle>
    <p:otherStyle>
      <a:defPPr>
        <a:defRPr lang="en-US"/>
      </a:defPPr>
      <a:lvl1pPr marL="0" algn="l" defTabSz="1080529" rtl="0" eaLnBrk="1" latinLnBrk="0" hangingPunct="1">
        <a:defRPr sz="2133" kern="1200">
          <a:solidFill>
            <a:schemeClr val="tx1"/>
          </a:solidFill>
          <a:latin typeface="+mn-lt"/>
          <a:ea typeface="+mn-ea"/>
          <a:cs typeface="+mn-cs"/>
        </a:defRPr>
      </a:lvl1pPr>
      <a:lvl2pPr marL="540270" algn="l" defTabSz="1080529" rtl="0" eaLnBrk="1" latinLnBrk="0" hangingPunct="1">
        <a:defRPr sz="2133" kern="1200">
          <a:solidFill>
            <a:schemeClr val="tx1"/>
          </a:solidFill>
          <a:latin typeface="+mn-lt"/>
          <a:ea typeface="+mn-ea"/>
          <a:cs typeface="+mn-cs"/>
        </a:defRPr>
      </a:lvl2pPr>
      <a:lvl3pPr marL="1080830" algn="l" defTabSz="1080529" rtl="0" eaLnBrk="1" latinLnBrk="0" hangingPunct="1">
        <a:defRPr sz="2133" kern="1200">
          <a:solidFill>
            <a:schemeClr val="tx1"/>
          </a:solidFill>
          <a:latin typeface="+mn-lt"/>
          <a:ea typeface="+mn-ea"/>
          <a:cs typeface="+mn-cs"/>
        </a:defRPr>
      </a:lvl3pPr>
      <a:lvl4pPr marL="1621132" algn="l" defTabSz="1080529" rtl="0" eaLnBrk="1" latinLnBrk="0" hangingPunct="1">
        <a:defRPr sz="2133" kern="1200">
          <a:solidFill>
            <a:schemeClr val="tx1"/>
          </a:solidFill>
          <a:latin typeface="+mn-lt"/>
          <a:ea typeface="+mn-ea"/>
          <a:cs typeface="+mn-cs"/>
        </a:defRPr>
      </a:lvl4pPr>
      <a:lvl5pPr marL="2161668" algn="l" defTabSz="1080529" rtl="0" eaLnBrk="1" latinLnBrk="0" hangingPunct="1">
        <a:defRPr sz="2133" kern="1200">
          <a:solidFill>
            <a:schemeClr val="tx1"/>
          </a:solidFill>
          <a:latin typeface="+mn-lt"/>
          <a:ea typeface="+mn-ea"/>
          <a:cs typeface="+mn-cs"/>
        </a:defRPr>
      </a:lvl5pPr>
      <a:lvl6pPr marL="2701898" algn="l" defTabSz="1080529" rtl="0" eaLnBrk="1" latinLnBrk="0" hangingPunct="1">
        <a:defRPr sz="2133" kern="1200">
          <a:solidFill>
            <a:schemeClr val="tx1"/>
          </a:solidFill>
          <a:latin typeface="+mn-lt"/>
          <a:ea typeface="+mn-ea"/>
          <a:cs typeface="+mn-cs"/>
        </a:defRPr>
      </a:lvl6pPr>
      <a:lvl7pPr marL="3242109" algn="l" defTabSz="1080529" rtl="0" eaLnBrk="1" latinLnBrk="0" hangingPunct="1">
        <a:defRPr sz="2133" kern="1200">
          <a:solidFill>
            <a:schemeClr val="tx1"/>
          </a:solidFill>
          <a:latin typeface="+mn-lt"/>
          <a:ea typeface="+mn-ea"/>
          <a:cs typeface="+mn-cs"/>
        </a:defRPr>
      </a:lvl7pPr>
      <a:lvl8pPr marL="3782734" algn="l" defTabSz="1080529" rtl="0" eaLnBrk="1" latinLnBrk="0" hangingPunct="1">
        <a:defRPr sz="2133" kern="1200">
          <a:solidFill>
            <a:schemeClr val="tx1"/>
          </a:solidFill>
          <a:latin typeface="+mn-lt"/>
          <a:ea typeface="+mn-ea"/>
          <a:cs typeface="+mn-cs"/>
        </a:defRPr>
      </a:lvl8pPr>
      <a:lvl9pPr marL="4323035" algn="l" defTabSz="1080529" rtl="0" eaLnBrk="1" latinLnBrk="0" hangingPunct="1">
        <a:defRPr sz="2133"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矩形 5"/>
          <p:cNvSpPr/>
          <p:nvPr userDrawn="1"/>
        </p:nvSpPr>
        <p:spPr>
          <a:xfrm>
            <a:off x="335360" y="545469"/>
            <a:ext cx="239349" cy="575886"/>
          </a:xfrm>
          <a:prstGeom prst="rect">
            <a:avLst/>
          </a:prstGeom>
          <a:solidFill>
            <a:srgbClr val="A57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03"/>
            <a:endParaRPr lang="zh-CN" altLang="en-US" sz="1799">
              <a:solidFill>
                <a:prstClr val="white"/>
              </a:solidFill>
            </a:endParaRPr>
          </a:p>
        </p:txBody>
      </p:sp>
    </p:spTree>
    <p:extLst>
      <p:ext uri="{BB962C8B-B14F-4D97-AF65-F5344CB8AC3E}">
        <p14:creationId xmlns:p14="http://schemas.microsoft.com/office/powerpoint/2010/main" val="3260939244"/>
      </p:ext>
    </p:extLst>
  </p:cSld>
  <p:clrMap bg1="lt1" tx1="dk1" bg2="lt2" tx2="dk2" accent1="accent1" accent2="accent2" accent3="accent3" accent4="accent4" accent5="accent5" accent6="accent6" hlink="hlink" folHlink="folHlink"/>
  <p:sldLayoutIdLst>
    <p:sldLayoutId id="2147484082" r:id="rId1"/>
    <p:sldLayoutId id="2147484083" r:id="rId2"/>
    <p:sldLayoutId id="2147484084" r:id="rId3"/>
    <p:sldLayoutId id="2147484085" r:id="rId4"/>
    <p:sldLayoutId id="2147484086" r:id="rId5"/>
    <p:sldLayoutId id="2147484087" r:id="rId6"/>
    <p:sldLayoutId id="2147484088" r:id="rId7"/>
    <p:sldLayoutId id="2147484089" r:id="rId8"/>
    <p:sldLayoutId id="2147484090" r:id="rId9"/>
    <p:sldLayoutId id="2147484091" r:id="rId10"/>
    <p:sldLayoutId id="2147484092" r:id="rId11"/>
  </p:sldLayoutIdLst>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txStyles>
    <p:titleStyle>
      <a:lvl1pPr algn="l" defTabSz="914103"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26" indent="-228526" algn="l" defTabSz="914103" rtl="0" eaLnBrk="1" latinLnBrk="0" hangingPunct="1">
        <a:lnSpc>
          <a:spcPct val="90000"/>
        </a:lnSpc>
        <a:spcBef>
          <a:spcPts val="1000"/>
        </a:spcBef>
        <a:buFont typeface="Arial" panose="020B0604020202090204" pitchFamily="34" charset="0"/>
        <a:buChar char="•"/>
        <a:defRPr sz="2799" kern="1200">
          <a:solidFill>
            <a:schemeClr val="tx1"/>
          </a:solidFill>
          <a:latin typeface="+mn-lt"/>
          <a:ea typeface="+mn-ea"/>
          <a:cs typeface="+mn-cs"/>
        </a:defRPr>
      </a:lvl1pPr>
      <a:lvl2pPr marL="685577" indent="-228526" algn="l" defTabSz="914103" rtl="0" eaLnBrk="1" latinLnBrk="0" hangingPunct="1">
        <a:lnSpc>
          <a:spcPct val="90000"/>
        </a:lnSpc>
        <a:spcBef>
          <a:spcPts val="500"/>
        </a:spcBef>
        <a:buFont typeface="Arial" panose="020B0604020202090204" pitchFamily="34" charset="0"/>
        <a:buChar char="•"/>
        <a:defRPr sz="2399" kern="1200">
          <a:solidFill>
            <a:schemeClr val="tx1"/>
          </a:solidFill>
          <a:latin typeface="+mn-lt"/>
          <a:ea typeface="+mn-ea"/>
          <a:cs typeface="+mn-cs"/>
        </a:defRPr>
      </a:lvl2pPr>
      <a:lvl3pPr marL="1142629" indent="-228526" algn="l" defTabSz="914103" rtl="0" eaLnBrk="1" latinLnBrk="0" hangingPunct="1">
        <a:lnSpc>
          <a:spcPct val="90000"/>
        </a:lnSpc>
        <a:spcBef>
          <a:spcPts val="500"/>
        </a:spcBef>
        <a:buFont typeface="Arial" panose="020B0604020202090204" pitchFamily="34" charset="0"/>
        <a:buChar char="•"/>
        <a:defRPr sz="1999" kern="1200">
          <a:solidFill>
            <a:schemeClr val="tx1"/>
          </a:solidFill>
          <a:latin typeface="+mn-lt"/>
          <a:ea typeface="+mn-ea"/>
          <a:cs typeface="+mn-cs"/>
        </a:defRPr>
      </a:lvl3pPr>
      <a:lvl4pPr marL="1599680" indent="-228526" algn="l" defTabSz="914103" rtl="0" eaLnBrk="1" latinLnBrk="0" hangingPunct="1">
        <a:lnSpc>
          <a:spcPct val="90000"/>
        </a:lnSpc>
        <a:spcBef>
          <a:spcPts val="500"/>
        </a:spcBef>
        <a:buFont typeface="Arial" panose="020B0604020202090204" pitchFamily="34" charset="0"/>
        <a:buChar char="•"/>
        <a:defRPr sz="1799" kern="1200">
          <a:solidFill>
            <a:schemeClr val="tx1"/>
          </a:solidFill>
          <a:latin typeface="+mn-lt"/>
          <a:ea typeface="+mn-ea"/>
          <a:cs typeface="+mn-cs"/>
        </a:defRPr>
      </a:lvl4pPr>
      <a:lvl5pPr marL="2056731" indent="-228526" algn="l" defTabSz="914103" rtl="0" eaLnBrk="1" latinLnBrk="0" hangingPunct="1">
        <a:lnSpc>
          <a:spcPct val="90000"/>
        </a:lnSpc>
        <a:spcBef>
          <a:spcPts val="500"/>
        </a:spcBef>
        <a:buFont typeface="Arial" panose="020B0604020202090204" pitchFamily="34" charset="0"/>
        <a:buChar char="•"/>
        <a:defRPr sz="1799" kern="1200">
          <a:solidFill>
            <a:schemeClr val="tx1"/>
          </a:solidFill>
          <a:latin typeface="+mn-lt"/>
          <a:ea typeface="+mn-ea"/>
          <a:cs typeface="+mn-cs"/>
        </a:defRPr>
      </a:lvl5pPr>
      <a:lvl6pPr marL="2513783" indent="-228526" algn="l" defTabSz="914103" rtl="0" eaLnBrk="1" latinLnBrk="0" hangingPunct="1">
        <a:lnSpc>
          <a:spcPct val="90000"/>
        </a:lnSpc>
        <a:spcBef>
          <a:spcPts val="500"/>
        </a:spcBef>
        <a:buFont typeface="Arial" panose="020B0604020202090204" pitchFamily="34" charset="0"/>
        <a:buChar char="•"/>
        <a:defRPr sz="1799" kern="1200">
          <a:solidFill>
            <a:schemeClr val="tx1"/>
          </a:solidFill>
          <a:latin typeface="+mn-lt"/>
          <a:ea typeface="+mn-ea"/>
          <a:cs typeface="+mn-cs"/>
        </a:defRPr>
      </a:lvl6pPr>
      <a:lvl7pPr marL="2970834" indent="-228526" algn="l" defTabSz="914103" rtl="0" eaLnBrk="1" latinLnBrk="0" hangingPunct="1">
        <a:lnSpc>
          <a:spcPct val="90000"/>
        </a:lnSpc>
        <a:spcBef>
          <a:spcPts val="500"/>
        </a:spcBef>
        <a:buFont typeface="Arial" panose="020B0604020202090204" pitchFamily="34" charset="0"/>
        <a:buChar char="•"/>
        <a:defRPr sz="1799" kern="1200">
          <a:solidFill>
            <a:schemeClr val="tx1"/>
          </a:solidFill>
          <a:latin typeface="+mn-lt"/>
          <a:ea typeface="+mn-ea"/>
          <a:cs typeface="+mn-cs"/>
        </a:defRPr>
      </a:lvl7pPr>
      <a:lvl8pPr marL="3427886" indent="-228526" algn="l" defTabSz="914103" rtl="0" eaLnBrk="1" latinLnBrk="0" hangingPunct="1">
        <a:lnSpc>
          <a:spcPct val="90000"/>
        </a:lnSpc>
        <a:spcBef>
          <a:spcPts val="500"/>
        </a:spcBef>
        <a:buFont typeface="Arial" panose="020B0604020202090204" pitchFamily="34" charset="0"/>
        <a:buChar char="•"/>
        <a:defRPr sz="1799" kern="1200">
          <a:solidFill>
            <a:schemeClr val="tx1"/>
          </a:solidFill>
          <a:latin typeface="+mn-lt"/>
          <a:ea typeface="+mn-ea"/>
          <a:cs typeface="+mn-cs"/>
        </a:defRPr>
      </a:lvl8pPr>
      <a:lvl9pPr marL="3884937" indent="-228526" algn="l" defTabSz="914103" rtl="0" eaLnBrk="1" latinLnBrk="0" hangingPunct="1">
        <a:lnSpc>
          <a:spcPct val="90000"/>
        </a:lnSpc>
        <a:spcBef>
          <a:spcPts val="500"/>
        </a:spcBef>
        <a:buFont typeface="Arial" panose="020B0604020202090204" pitchFamily="34" charset="0"/>
        <a:buChar char="•"/>
        <a:defRPr sz="1799" kern="1200">
          <a:solidFill>
            <a:schemeClr val="tx1"/>
          </a:solidFill>
          <a:latin typeface="+mn-lt"/>
          <a:ea typeface="+mn-ea"/>
          <a:cs typeface="+mn-cs"/>
        </a:defRPr>
      </a:lvl9pPr>
    </p:bodyStyle>
    <p:otherStyle>
      <a:defPPr>
        <a:defRPr lang="en-US"/>
      </a:defPPr>
      <a:lvl1pPr marL="0" algn="l" defTabSz="914103" rtl="0" eaLnBrk="1" latinLnBrk="0" hangingPunct="1">
        <a:defRPr sz="1799" kern="1200">
          <a:solidFill>
            <a:schemeClr val="tx1"/>
          </a:solidFill>
          <a:latin typeface="+mn-lt"/>
          <a:ea typeface="+mn-ea"/>
          <a:cs typeface="+mn-cs"/>
        </a:defRPr>
      </a:lvl1pPr>
      <a:lvl2pPr marL="457051" algn="l" defTabSz="914103" rtl="0" eaLnBrk="1" latinLnBrk="0" hangingPunct="1">
        <a:defRPr sz="1799" kern="1200">
          <a:solidFill>
            <a:schemeClr val="tx1"/>
          </a:solidFill>
          <a:latin typeface="+mn-lt"/>
          <a:ea typeface="+mn-ea"/>
          <a:cs typeface="+mn-cs"/>
        </a:defRPr>
      </a:lvl2pPr>
      <a:lvl3pPr marL="914103" algn="l" defTabSz="914103" rtl="0" eaLnBrk="1" latinLnBrk="0" hangingPunct="1">
        <a:defRPr sz="1799" kern="1200">
          <a:solidFill>
            <a:schemeClr val="tx1"/>
          </a:solidFill>
          <a:latin typeface="+mn-lt"/>
          <a:ea typeface="+mn-ea"/>
          <a:cs typeface="+mn-cs"/>
        </a:defRPr>
      </a:lvl3pPr>
      <a:lvl4pPr marL="1371154" algn="l" defTabSz="914103" rtl="0" eaLnBrk="1" latinLnBrk="0" hangingPunct="1">
        <a:defRPr sz="1799" kern="1200">
          <a:solidFill>
            <a:schemeClr val="tx1"/>
          </a:solidFill>
          <a:latin typeface="+mn-lt"/>
          <a:ea typeface="+mn-ea"/>
          <a:cs typeface="+mn-cs"/>
        </a:defRPr>
      </a:lvl4pPr>
      <a:lvl5pPr marL="1828206" algn="l" defTabSz="914103" rtl="0" eaLnBrk="1" latinLnBrk="0" hangingPunct="1">
        <a:defRPr sz="1799" kern="1200">
          <a:solidFill>
            <a:schemeClr val="tx1"/>
          </a:solidFill>
          <a:latin typeface="+mn-lt"/>
          <a:ea typeface="+mn-ea"/>
          <a:cs typeface="+mn-cs"/>
        </a:defRPr>
      </a:lvl5pPr>
      <a:lvl6pPr marL="2285257" algn="l" defTabSz="914103" rtl="0" eaLnBrk="1" latinLnBrk="0" hangingPunct="1">
        <a:defRPr sz="1799" kern="1200">
          <a:solidFill>
            <a:schemeClr val="tx1"/>
          </a:solidFill>
          <a:latin typeface="+mn-lt"/>
          <a:ea typeface="+mn-ea"/>
          <a:cs typeface="+mn-cs"/>
        </a:defRPr>
      </a:lvl6pPr>
      <a:lvl7pPr marL="2742308" algn="l" defTabSz="914103" rtl="0" eaLnBrk="1" latinLnBrk="0" hangingPunct="1">
        <a:defRPr sz="1799" kern="1200">
          <a:solidFill>
            <a:schemeClr val="tx1"/>
          </a:solidFill>
          <a:latin typeface="+mn-lt"/>
          <a:ea typeface="+mn-ea"/>
          <a:cs typeface="+mn-cs"/>
        </a:defRPr>
      </a:lvl7pPr>
      <a:lvl8pPr marL="3199360" algn="l" defTabSz="914103" rtl="0" eaLnBrk="1" latinLnBrk="0" hangingPunct="1">
        <a:defRPr sz="1799" kern="1200">
          <a:solidFill>
            <a:schemeClr val="tx1"/>
          </a:solidFill>
          <a:latin typeface="+mn-lt"/>
          <a:ea typeface="+mn-ea"/>
          <a:cs typeface="+mn-cs"/>
        </a:defRPr>
      </a:lvl8pPr>
      <a:lvl9pPr marL="3656411" algn="l" defTabSz="914103" rtl="0" eaLnBrk="1" latinLnBrk="0" hangingPunct="1">
        <a:defRPr sz="1799"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C701150-ADA9-4E79-B177-DABCAF5C31DC}"/>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F7FD0714-FB0A-48AA-B56B-CBEBD20445EE}"/>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0CF580BE-AA3C-4B44-ABFC-CFDE94D0C6AD}"/>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solidFill>
                <a:srgbClr val="000000"/>
              </a:solidFill>
            </a:endParaRPr>
          </a:p>
        </p:txBody>
      </p:sp>
      <p:sp>
        <p:nvSpPr>
          <p:cNvPr id="1029" name="Rectangle 5">
            <a:extLst>
              <a:ext uri="{FF2B5EF4-FFF2-40B4-BE49-F238E27FC236}">
                <a16:creationId xmlns:a16="http://schemas.microsoft.com/office/drawing/2014/main" id="{477A9510-8FF8-4353-954C-C9953B04C924}"/>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solidFill>
                <a:srgbClr val="000000"/>
              </a:solidFill>
            </a:endParaRPr>
          </a:p>
        </p:txBody>
      </p:sp>
      <p:sp>
        <p:nvSpPr>
          <p:cNvPr id="1030" name="Rectangle 6">
            <a:extLst>
              <a:ext uri="{FF2B5EF4-FFF2-40B4-BE49-F238E27FC236}">
                <a16:creationId xmlns:a16="http://schemas.microsoft.com/office/drawing/2014/main" id="{15202565-D612-4B7C-B994-03FC2C126B74}"/>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1659C0F8-291F-4512-87A4-37D938BA041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56951355"/>
      </p:ext>
    </p:extLst>
  </p:cSld>
  <p:clrMap bg1="lt1" tx1="dk1" bg2="lt2" tx2="dk2" accent1="accent1" accent2="accent2" accent3="accent3" accent4="accent4" accent5="accent5" accent6="accent6" hlink="hlink" folHlink="folHlink"/>
  <p:sldLayoutIdLst>
    <p:sldLayoutId id="2147484144" r:id="rId1"/>
    <p:sldLayoutId id="2147484145" r:id="rId2"/>
    <p:sldLayoutId id="2147484146" r:id="rId3"/>
    <p:sldLayoutId id="2147484147" r:id="rId4"/>
    <p:sldLayoutId id="2147484148" r:id="rId5"/>
    <p:sldLayoutId id="2147484149" r:id="rId6"/>
    <p:sldLayoutId id="2147484150" r:id="rId7"/>
    <p:sldLayoutId id="2147484151" r:id="rId8"/>
    <p:sldLayoutId id="2147484152" r:id="rId9"/>
    <p:sldLayoutId id="2147484153" r:id="rId10"/>
    <p:sldLayoutId id="2147484154"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CED857-3252-4D0A-8D0C-8E979F0D7677}" type="datetimeFigureOut">
              <a:rPr lang="en-US" smtClean="0">
                <a:solidFill>
                  <a:prstClr val="black">
                    <a:tint val="75000"/>
                  </a:prstClr>
                </a:solidFill>
              </a:rPr>
              <a:pPr/>
              <a:t>12/3/2023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63FECA-2693-4F6C-8B3D-59F599D37DFF}"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94912601"/>
      </p:ext>
    </p:extLst>
  </p:cSld>
  <p:clrMap bg1="lt1" tx1="dk1" bg2="lt2" tx2="dk2" accent1="accent1" accent2="accent2" accent3="accent3" accent4="accent4" accent5="accent5" accent6="accent6" hlink="hlink" folHlink="folHlink"/>
  <p:sldLayoutIdLst>
    <p:sldLayoutId id="2147484162" r:id="rId1"/>
    <p:sldLayoutId id="2147484163" r:id="rId2"/>
    <p:sldLayoutId id="2147484164" r:id="rId3"/>
    <p:sldLayoutId id="2147484165" r:id="rId4"/>
    <p:sldLayoutId id="2147484166" r:id="rId5"/>
    <p:sldLayoutId id="2147484167" r:id="rId6"/>
    <p:sldLayoutId id="2147484168" r:id="rId7"/>
    <p:sldLayoutId id="2147484169" r:id="rId8"/>
    <p:sldLayoutId id="2147484170" r:id="rId9"/>
    <p:sldLayoutId id="2147484171" r:id="rId10"/>
    <p:sldLayoutId id="2147484172" r:id="rId11"/>
    <p:sldLayoutId id="2147484173" r:id="rId12"/>
    <p:sldLayoutId id="2147484174" r:id="rId13"/>
    <p:sldLayoutId id="2147484175"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2900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5625" tIns="22808" rIns="45625" bIns="22808" rtlCol="0" anchor="ctr"/>
          <a:lstStyle/>
          <a:p>
            <a:pPr marL="0" marR="0" lvl="0" indent="0" algn="ctr" defTabSz="1084104"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80750762"/>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4" r:id="rId3"/>
    <p:sldLayoutId id="2147483735" r:id="rId4"/>
  </p:sldLayoutIdLst>
  <p:timing>
    <p:tnLst>
      <p:par>
        <p:cTn id="1" dur="indefinite" restart="never" nodeType="tmRoot"/>
      </p:par>
    </p:tnLst>
  </p:timing>
  <p:txStyles>
    <p:titleStyle>
      <a:lvl1pPr algn="ctr" defTabSz="1084104" rtl="0" eaLnBrk="1" latinLnBrk="0" hangingPunct="1">
        <a:spcBef>
          <a:spcPct val="0"/>
        </a:spcBef>
        <a:buNone/>
        <a:defRPr sz="5198" kern="1200">
          <a:solidFill>
            <a:schemeClr val="tx1"/>
          </a:solidFill>
          <a:latin typeface="+mj-lt"/>
          <a:ea typeface="+mj-ea"/>
          <a:cs typeface="+mj-cs"/>
        </a:defRPr>
      </a:lvl1pPr>
    </p:titleStyle>
    <p:bodyStyle>
      <a:lvl1pPr marL="406542" indent="-406542" algn="l" defTabSz="1084104" rtl="0" eaLnBrk="1" latinLnBrk="0" hangingPunct="1">
        <a:spcBef>
          <a:spcPct val="20000"/>
        </a:spcBef>
        <a:buFont typeface="Arial" pitchFamily="34" charset="0"/>
        <a:buChar char="•"/>
        <a:defRPr sz="3732" kern="1200">
          <a:solidFill>
            <a:schemeClr val="tx1"/>
          </a:solidFill>
          <a:latin typeface="+mn-lt"/>
          <a:ea typeface="+mn-ea"/>
          <a:cs typeface="+mn-cs"/>
        </a:defRPr>
      </a:lvl1pPr>
      <a:lvl2pPr marL="880807" indent="-338814" algn="l" defTabSz="1084104" rtl="0" eaLnBrk="1" latinLnBrk="0" hangingPunct="1">
        <a:spcBef>
          <a:spcPct val="20000"/>
        </a:spcBef>
        <a:buFont typeface="Arial" pitchFamily="34" charset="0"/>
        <a:buChar char="–"/>
        <a:defRPr sz="3332" kern="1200">
          <a:solidFill>
            <a:schemeClr val="tx1"/>
          </a:solidFill>
          <a:latin typeface="+mn-lt"/>
          <a:ea typeface="+mn-ea"/>
          <a:cs typeface="+mn-cs"/>
        </a:defRPr>
      </a:lvl2pPr>
      <a:lvl3pPr marL="1355077" indent="-271028" algn="l" defTabSz="1084104" rtl="0" eaLnBrk="1" latinLnBrk="0" hangingPunct="1">
        <a:spcBef>
          <a:spcPct val="20000"/>
        </a:spcBef>
        <a:buFont typeface="Arial" pitchFamily="34" charset="0"/>
        <a:buChar char="•"/>
        <a:defRPr sz="2799" kern="1200">
          <a:solidFill>
            <a:schemeClr val="tx1"/>
          </a:solidFill>
          <a:latin typeface="+mn-lt"/>
          <a:ea typeface="+mn-ea"/>
          <a:cs typeface="+mn-cs"/>
        </a:defRPr>
      </a:lvl3pPr>
      <a:lvl4pPr marL="1897074" indent="-271028" algn="l" defTabSz="1084104" rtl="0" eaLnBrk="1" latinLnBrk="0" hangingPunct="1">
        <a:spcBef>
          <a:spcPct val="20000"/>
        </a:spcBef>
        <a:buFont typeface="Arial" pitchFamily="34" charset="0"/>
        <a:buChar char="–"/>
        <a:defRPr sz="2399" kern="1200">
          <a:solidFill>
            <a:schemeClr val="tx1"/>
          </a:solidFill>
          <a:latin typeface="+mn-lt"/>
          <a:ea typeface="+mn-ea"/>
          <a:cs typeface="+mn-cs"/>
        </a:defRPr>
      </a:lvl4pPr>
      <a:lvl5pPr marL="2439238" indent="-271028" algn="l" defTabSz="1084104" rtl="0" eaLnBrk="1" latinLnBrk="0" hangingPunct="1">
        <a:spcBef>
          <a:spcPct val="20000"/>
        </a:spcBef>
        <a:buFont typeface="Arial" pitchFamily="34" charset="0"/>
        <a:buChar char="»"/>
        <a:defRPr sz="2399" kern="1200">
          <a:solidFill>
            <a:schemeClr val="tx1"/>
          </a:solidFill>
          <a:latin typeface="+mn-lt"/>
          <a:ea typeface="+mn-ea"/>
          <a:cs typeface="+mn-cs"/>
        </a:defRPr>
      </a:lvl5pPr>
      <a:lvl6pPr marL="2981181" indent="-271028" algn="l" defTabSz="1084104"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23236" indent="-271028" algn="l" defTabSz="1084104"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65277" indent="-271028" algn="l" defTabSz="1084104"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07229" indent="-271028" algn="l" defTabSz="1084104" rtl="0" eaLnBrk="1" latinLnBrk="0" hangingPunct="1">
        <a:spcBef>
          <a:spcPct val="20000"/>
        </a:spcBef>
        <a:buFont typeface="Arial" pitchFamily="34" charset="0"/>
        <a:buChar char="•"/>
        <a:defRPr sz="2399" kern="1200">
          <a:solidFill>
            <a:schemeClr val="tx1"/>
          </a:solidFill>
          <a:latin typeface="+mn-lt"/>
          <a:ea typeface="+mn-ea"/>
          <a:cs typeface="+mn-cs"/>
        </a:defRPr>
      </a:lvl9pPr>
    </p:bodyStyle>
    <p:otherStyle>
      <a:defPPr>
        <a:defRPr lang="en-US"/>
      </a:defPPr>
      <a:lvl1pPr marL="0" algn="l" defTabSz="1084104" rtl="0" eaLnBrk="1" latinLnBrk="0" hangingPunct="1">
        <a:defRPr sz="2133" kern="1200">
          <a:solidFill>
            <a:schemeClr val="tx1"/>
          </a:solidFill>
          <a:latin typeface="+mn-lt"/>
          <a:ea typeface="+mn-ea"/>
          <a:cs typeface="+mn-cs"/>
        </a:defRPr>
      </a:lvl1pPr>
      <a:lvl2pPr marL="542056" algn="l" defTabSz="1084104" rtl="0" eaLnBrk="1" latinLnBrk="0" hangingPunct="1">
        <a:defRPr sz="2133" kern="1200">
          <a:solidFill>
            <a:schemeClr val="tx1"/>
          </a:solidFill>
          <a:latin typeface="+mn-lt"/>
          <a:ea typeface="+mn-ea"/>
          <a:cs typeface="+mn-cs"/>
        </a:defRPr>
      </a:lvl2pPr>
      <a:lvl3pPr marL="1084104" algn="l" defTabSz="1084104" rtl="0" eaLnBrk="1" latinLnBrk="0" hangingPunct="1">
        <a:defRPr sz="2133" kern="1200">
          <a:solidFill>
            <a:schemeClr val="tx1"/>
          </a:solidFill>
          <a:latin typeface="+mn-lt"/>
          <a:ea typeface="+mn-ea"/>
          <a:cs typeface="+mn-cs"/>
        </a:defRPr>
      </a:lvl3pPr>
      <a:lvl4pPr marL="1626161" algn="l" defTabSz="1084104" rtl="0" eaLnBrk="1" latinLnBrk="0" hangingPunct="1">
        <a:defRPr sz="2133" kern="1200">
          <a:solidFill>
            <a:schemeClr val="tx1"/>
          </a:solidFill>
          <a:latin typeface="+mn-lt"/>
          <a:ea typeface="+mn-ea"/>
          <a:cs typeface="+mn-cs"/>
        </a:defRPr>
      </a:lvl4pPr>
      <a:lvl5pPr marL="2168155" algn="l" defTabSz="1084104" rtl="0" eaLnBrk="1" latinLnBrk="0" hangingPunct="1">
        <a:defRPr sz="2133" kern="1200">
          <a:solidFill>
            <a:schemeClr val="tx1"/>
          </a:solidFill>
          <a:latin typeface="+mn-lt"/>
          <a:ea typeface="+mn-ea"/>
          <a:cs typeface="+mn-cs"/>
        </a:defRPr>
      </a:lvl5pPr>
      <a:lvl6pPr marL="2710155" algn="l" defTabSz="1084104" rtl="0" eaLnBrk="1" latinLnBrk="0" hangingPunct="1">
        <a:defRPr sz="2133" kern="1200">
          <a:solidFill>
            <a:schemeClr val="tx1"/>
          </a:solidFill>
          <a:latin typeface="+mn-lt"/>
          <a:ea typeface="+mn-ea"/>
          <a:cs typeface="+mn-cs"/>
        </a:defRPr>
      </a:lvl6pPr>
      <a:lvl7pPr marL="3252208" algn="l" defTabSz="1084104" rtl="0" eaLnBrk="1" latinLnBrk="0" hangingPunct="1">
        <a:defRPr sz="2133" kern="1200">
          <a:solidFill>
            <a:schemeClr val="tx1"/>
          </a:solidFill>
          <a:latin typeface="+mn-lt"/>
          <a:ea typeface="+mn-ea"/>
          <a:cs typeface="+mn-cs"/>
        </a:defRPr>
      </a:lvl7pPr>
      <a:lvl8pPr marL="3794261" algn="l" defTabSz="1084104" rtl="0" eaLnBrk="1" latinLnBrk="0" hangingPunct="1">
        <a:defRPr sz="2133" kern="1200">
          <a:solidFill>
            <a:schemeClr val="tx1"/>
          </a:solidFill>
          <a:latin typeface="+mn-lt"/>
          <a:ea typeface="+mn-ea"/>
          <a:cs typeface="+mn-cs"/>
        </a:defRPr>
      </a:lvl8pPr>
      <a:lvl9pPr marL="4336313" algn="l" defTabSz="1084104" rtl="0" eaLnBrk="1" latinLnBrk="0" hangingPunct="1">
        <a:defRPr sz="213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2900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45625" tIns="22808" rIns="45625" bIns="22808" rtlCol="0" anchor="ctr"/>
          <a:lstStyle/>
          <a:p>
            <a:pPr marL="0" marR="0" lvl="0" indent="0" algn="ctr" defTabSz="1084104"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78674661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40" r:id="rId3"/>
    <p:sldLayoutId id="2147483741" r:id="rId4"/>
  </p:sldLayoutIdLst>
  <p:timing>
    <p:tnLst>
      <p:par>
        <p:cTn id="1" dur="indefinite" restart="never" nodeType="tmRoot"/>
      </p:par>
    </p:tnLst>
  </p:timing>
  <p:txStyles>
    <p:titleStyle>
      <a:lvl1pPr algn="ctr" defTabSz="1084104" rtl="0" eaLnBrk="1" latinLnBrk="0" hangingPunct="1">
        <a:spcBef>
          <a:spcPct val="0"/>
        </a:spcBef>
        <a:buNone/>
        <a:defRPr sz="5198" kern="1200">
          <a:solidFill>
            <a:schemeClr val="tx1"/>
          </a:solidFill>
          <a:latin typeface="+mj-lt"/>
          <a:ea typeface="+mj-ea"/>
          <a:cs typeface="+mj-cs"/>
        </a:defRPr>
      </a:lvl1pPr>
    </p:titleStyle>
    <p:bodyStyle>
      <a:lvl1pPr marL="406542" indent="-406542" algn="l" defTabSz="1084104" rtl="0" eaLnBrk="1" latinLnBrk="0" hangingPunct="1">
        <a:spcBef>
          <a:spcPct val="20000"/>
        </a:spcBef>
        <a:buFont typeface="Arial" pitchFamily="34" charset="0"/>
        <a:buChar char="•"/>
        <a:defRPr sz="3732" kern="1200">
          <a:solidFill>
            <a:schemeClr val="tx1"/>
          </a:solidFill>
          <a:latin typeface="+mn-lt"/>
          <a:ea typeface="+mn-ea"/>
          <a:cs typeface="+mn-cs"/>
        </a:defRPr>
      </a:lvl1pPr>
      <a:lvl2pPr marL="880807" indent="-338814" algn="l" defTabSz="1084104" rtl="0" eaLnBrk="1" latinLnBrk="0" hangingPunct="1">
        <a:spcBef>
          <a:spcPct val="20000"/>
        </a:spcBef>
        <a:buFont typeface="Arial" pitchFamily="34" charset="0"/>
        <a:buChar char="–"/>
        <a:defRPr sz="3332" kern="1200">
          <a:solidFill>
            <a:schemeClr val="tx1"/>
          </a:solidFill>
          <a:latin typeface="+mn-lt"/>
          <a:ea typeface="+mn-ea"/>
          <a:cs typeface="+mn-cs"/>
        </a:defRPr>
      </a:lvl2pPr>
      <a:lvl3pPr marL="1355077" indent="-271028" algn="l" defTabSz="1084104" rtl="0" eaLnBrk="1" latinLnBrk="0" hangingPunct="1">
        <a:spcBef>
          <a:spcPct val="20000"/>
        </a:spcBef>
        <a:buFont typeface="Arial" pitchFamily="34" charset="0"/>
        <a:buChar char="•"/>
        <a:defRPr sz="2799" kern="1200">
          <a:solidFill>
            <a:schemeClr val="tx1"/>
          </a:solidFill>
          <a:latin typeface="+mn-lt"/>
          <a:ea typeface="+mn-ea"/>
          <a:cs typeface="+mn-cs"/>
        </a:defRPr>
      </a:lvl3pPr>
      <a:lvl4pPr marL="1897074" indent="-271028" algn="l" defTabSz="1084104" rtl="0" eaLnBrk="1" latinLnBrk="0" hangingPunct="1">
        <a:spcBef>
          <a:spcPct val="20000"/>
        </a:spcBef>
        <a:buFont typeface="Arial" pitchFamily="34" charset="0"/>
        <a:buChar char="–"/>
        <a:defRPr sz="2399" kern="1200">
          <a:solidFill>
            <a:schemeClr val="tx1"/>
          </a:solidFill>
          <a:latin typeface="+mn-lt"/>
          <a:ea typeface="+mn-ea"/>
          <a:cs typeface="+mn-cs"/>
        </a:defRPr>
      </a:lvl4pPr>
      <a:lvl5pPr marL="2439238" indent="-271028" algn="l" defTabSz="1084104" rtl="0" eaLnBrk="1" latinLnBrk="0" hangingPunct="1">
        <a:spcBef>
          <a:spcPct val="20000"/>
        </a:spcBef>
        <a:buFont typeface="Arial" pitchFamily="34" charset="0"/>
        <a:buChar char="»"/>
        <a:defRPr sz="2399" kern="1200">
          <a:solidFill>
            <a:schemeClr val="tx1"/>
          </a:solidFill>
          <a:latin typeface="+mn-lt"/>
          <a:ea typeface="+mn-ea"/>
          <a:cs typeface="+mn-cs"/>
        </a:defRPr>
      </a:lvl5pPr>
      <a:lvl6pPr marL="2981181" indent="-271028" algn="l" defTabSz="1084104"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23236" indent="-271028" algn="l" defTabSz="1084104"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65277" indent="-271028" algn="l" defTabSz="1084104"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07229" indent="-271028" algn="l" defTabSz="1084104" rtl="0" eaLnBrk="1" latinLnBrk="0" hangingPunct="1">
        <a:spcBef>
          <a:spcPct val="20000"/>
        </a:spcBef>
        <a:buFont typeface="Arial" pitchFamily="34" charset="0"/>
        <a:buChar char="•"/>
        <a:defRPr sz="2399" kern="1200">
          <a:solidFill>
            <a:schemeClr val="tx1"/>
          </a:solidFill>
          <a:latin typeface="+mn-lt"/>
          <a:ea typeface="+mn-ea"/>
          <a:cs typeface="+mn-cs"/>
        </a:defRPr>
      </a:lvl9pPr>
    </p:bodyStyle>
    <p:otherStyle>
      <a:defPPr>
        <a:defRPr lang="en-US"/>
      </a:defPPr>
      <a:lvl1pPr marL="0" algn="l" defTabSz="1084104" rtl="0" eaLnBrk="1" latinLnBrk="0" hangingPunct="1">
        <a:defRPr sz="2133" kern="1200">
          <a:solidFill>
            <a:schemeClr val="tx1"/>
          </a:solidFill>
          <a:latin typeface="+mn-lt"/>
          <a:ea typeface="+mn-ea"/>
          <a:cs typeface="+mn-cs"/>
        </a:defRPr>
      </a:lvl1pPr>
      <a:lvl2pPr marL="542056" algn="l" defTabSz="1084104" rtl="0" eaLnBrk="1" latinLnBrk="0" hangingPunct="1">
        <a:defRPr sz="2133" kern="1200">
          <a:solidFill>
            <a:schemeClr val="tx1"/>
          </a:solidFill>
          <a:latin typeface="+mn-lt"/>
          <a:ea typeface="+mn-ea"/>
          <a:cs typeface="+mn-cs"/>
        </a:defRPr>
      </a:lvl2pPr>
      <a:lvl3pPr marL="1084104" algn="l" defTabSz="1084104" rtl="0" eaLnBrk="1" latinLnBrk="0" hangingPunct="1">
        <a:defRPr sz="2133" kern="1200">
          <a:solidFill>
            <a:schemeClr val="tx1"/>
          </a:solidFill>
          <a:latin typeface="+mn-lt"/>
          <a:ea typeface="+mn-ea"/>
          <a:cs typeface="+mn-cs"/>
        </a:defRPr>
      </a:lvl3pPr>
      <a:lvl4pPr marL="1626161" algn="l" defTabSz="1084104" rtl="0" eaLnBrk="1" latinLnBrk="0" hangingPunct="1">
        <a:defRPr sz="2133" kern="1200">
          <a:solidFill>
            <a:schemeClr val="tx1"/>
          </a:solidFill>
          <a:latin typeface="+mn-lt"/>
          <a:ea typeface="+mn-ea"/>
          <a:cs typeface="+mn-cs"/>
        </a:defRPr>
      </a:lvl4pPr>
      <a:lvl5pPr marL="2168155" algn="l" defTabSz="1084104" rtl="0" eaLnBrk="1" latinLnBrk="0" hangingPunct="1">
        <a:defRPr sz="2133" kern="1200">
          <a:solidFill>
            <a:schemeClr val="tx1"/>
          </a:solidFill>
          <a:latin typeface="+mn-lt"/>
          <a:ea typeface="+mn-ea"/>
          <a:cs typeface="+mn-cs"/>
        </a:defRPr>
      </a:lvl5pPr>
      <a:lvl6pPr marL="2710155" algn="l" defTabSz="1084104" rtl="0" eaLnBrk="1" latinLnBrk="0" hangingPunct="1">
        <a:defRPr sz="2133" kern="1200">
          <a:solidFill>
            <a:schemeClr val="tx1"/>
          </a:solidFill>
          <a:latin typeface="+mn-lt"/>
          <a:ea typeface="+mn-ea"/>
          <a:cs typeface="+mn-cs"/>
        </a:defRPr>
      </a:lvl6pPr>
      <a:lvl7pPr marL="3252208" algn="l" defTabSz="1084104" rtl="0" eaLnBrk="1" latinLnBrk="0" hangingPunct="1">
        <a:defRPr sz="2133" kern="1200">
          <a:solidFill>
            <a:schemeClr val="tx1"/>
          </a:solidFill>
          <a:latin typeface="+mn-lt"/>
          <a:ea typeface="+mn-ea"/>
          <a:cs typeface="+mn-cs"/>
        </a:defRPr>
      </a:lvl7pPr>
      <a:lvl8pPr marL="3794261" algn="l" defTabSz="1084104" rtl="0" eaLnBrk="1" latinLnBrk="0" hangingPunct="1">
        <a:defRPr sz="2133" kern="1200">
          <a:solidFill>
            <a:schemeClr val="tx1"/>
          </a:solidFill>
          <a:latin typeface="+mn-lt"/>
          <a:ea typeface="+mn-ea"/>
          <a:cs typeface="+mn-cs"/>
        </a:defRPr>
      </a:lvl8pPr>
      <a:lvl9pPr marL="4336313" algn="l" defTabSz="1084104" rtl="0" eaLnBrk="1" latinLnBrk="0" hangingPunct="1">
        <a:defRPr sz="213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7706923"/>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Lst>
  <mc:AlternateContent xmlns:mc="http://schemas.openxmlformats.org/markup-compatibility/2006" xmlns:p14="http://schemas.microsoft.com/office/powerpoint/2010/main">
    <mc:Choice Requires="p14">
      <p:transition p14:dur="10" advClick="0" advTm="5000"/>
    </mc:Choice>
    <mc:Fallback xmlns="">
      <p:transition advClick="0" advTm="5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8" name="Picture 3"/>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12457989" y="-3261555"/>
            <a:ext cx="121902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2049938"/>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Lst>
  <p:timing>
    <p:tnLst>
      <p:par>
        <p:cTn id="1" dur="indefinite" restart="never" nodeType="tmRoot"/>
      </p:par>
    </p:tnLst>
  </p:timing>
  <p:txStyles>
    <p:titleStyle>
      <a:lvl1pPr algn="ctr" defTabSz="1085565" rtl="0" eaLnBrk="1" latinLnBrk="0" hangingPunct="1">
        <a:spcBef>
          <a:spcPct val="0"/>
        </a:spcBef>
        <a:buNone/>
        <a:defRPr sz="5200" kern="1200">
          <a:solidFill>
            <a:schemeClr val="tx1"/>
          </a:solidFill>
          <a:latin typeface="+mj-lt"/>
          <a:ea typeface="+mj-ea"/>
          <a:cs typeface="+mj-cs"/>
        </a:defRPr>
      </a:lvl1pPr>
    </p:titleStyle>
    <p:bodyStyle>
      <a:lvl1pPr marL="407252" indent="-407252" algn="l" defTabSz="1085565"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1pPr>
      <a:lvl2pPr marL="882255" indent="-339182" algn="l" defTabSz="1085565" rtl="0" eaLnBrk="1" latinLnBrk="0" hangingPunct="1">
        <a:spcBef>
          <a:spcPct val="20000"/>
        </a:spcBef>
        <a:buFont typeface="Arial" panose="020B0604020202020204" pitchFamily="34" charset="0"/>
        <a:buChar char="–"/>
        <a:defRPr sz="3333" kern="1200">
          <a:solidFill>
            <a:schemeClr val="tx1"/>
          </a:solidFill>
          <a:latin typeface="+mn-lt"/>
          <a:ea typeface="+mn-ea"/>
          <a:cs typeface="+mn-cs"/>
        </a:defRPr>
      </a:lvl2pPr>
      <a:lvl3pPr marL="1357259" indent="-271395" algn="l" defTabSz="108556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900011" indent="-271395" algn="l" defTabSz="108556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443194" indent="-271395" algn="l" defTabSz="108556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5pPr>
      <a:lvl6pPr marL="2985911" indent="-271395" algn="l" defTabSz="108556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529020" indent="-271395" algn="l" defTabSz="108556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4071782" indent="-271395" algn="l" defTabSz="108556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614527" indent="-271395" algn="l" defTabSz="108556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085565" rtl="0" eaLnBrk="1" latinLnBrk="0" hangingPunct="1">
        <a:defRPr sz="2133" kern="1200">
          <a:solidFill>
            <a:schemeClr val="tx1"/>
          </a:solidFill>
          <a:latin typeface="+mn-lt"/>
          <a:ea typeface="+mn-ea"/>
          <a:cs typeface="+mn-cs"/>
        </a:defRPr>
      </a:lvl1pPr>
      <a:lvl2pPr marL="542789" algn="l" defTabSz="1085565" rtl="0" eaLnBrk="1" latinLnBrk="0" hangingPunct="1">
        <a:defRPr sz="2133" kern="1200">
          <a:solidFill>
            <a:schemeClr val="tx1"/>
          </a:solidFill>
          <a:latin typeface="+mn-lt"/>
          <a:ea typeface="+mn-ea"/>
          <a:cs typeface="+mn-cs"/>
        </a:defRPr>
      </a:lvl2pPr>
      <a:lvl3pPr marL="1085866" algn="l" defTabSz="1085565" rtl="0" eaLnBrk="1" latinLnBrk="0" hangingPunct="1">
        <a:defRPr sz="2133" kern="1200">
          <a:solidFill>
            <a:schemeClr val="tx1"/>
          </a:solidFill>
          <a:latin typeface="+mn-lt"/>
          <a:ea typeface="+mn-ea"/>
          <a:cs typeface="+mn-cs"/>
        </a:defRPr>
      </a:lvl3pPr>
      <a:lvl4pPr marL="1628689" algn="l" defTabSz="1085565" rtl="0" eaLnBrk="1" latinLnBrk="0" hangingPunct="1">
        <a:defRPr sz="2133" kern="1200">
          <a:solidFill>
            <a:schemeClr val="tx1"/>
          </a:solidFill>
          <a:latin typeface="+mn-lt"/>
          <a:ea typeface="+mn-ea"/>
          <a:cs typeface="+mn-cs"/>
        </a:defRPr>
      </a:lvl4pPr>
      <a:lvl5pPr marL="2171762" algn="l" defTabSz="1085565" rtl="0" eaLnBrk="1" latinLnBrk="0" hangingPunct="1">
        <a:defRPr sz="2133" kern="1200">
          <a:solidFill>
            <a:schemeClr val="tx1"/>
          </a:solidFill>
          <a:latin typeface="+mn-lt"/>
          <a:ea typeface="+mn-ea"/>
          <a:cs typeface="+mn-cs"/>
        </a:defRPr>
      </a:lvl5pPr>
      <a:lvl6pPr marL="2714516" algn="l" defTabSz="1085565" rtl="0" eaLnBrk="1" latinLnBrk="0" hangingPunct="1">
        <a:defRPr sz="2133" kern="1200">
          <a:solidFill>
            <a:schemeClr val="tx1"/>
          </a:solidFill>
          <a:latin typeface="+mn-lt"/>
          <a:ea typeface="+mn-ea"/>
          <a:cs typeface="+mn-cs"/>
        </a:defRPr>
      </a:lvl6pPr>
      <a:lvl7pPr marL="3257305" algn="l" defTabSz="1085565" rtl="0" eaLnBrk="1" latinLnBrk="0" hangingPunct="1">
        <a:defRPr sz="2133" kern="1200">
          <a:solidFill>
            <a:schemeClr val="tx1"/>
          </a:solidFill>
          <a:latin typeface="+mn-lt"/>
          <a:ea typeface="+mn-ea"/>
          <a:cs typeface="+mn-cs"/>
        </a:defRPr>
      </a:lvl7pPr>
      <a:lvl8pPr marL="3800414" algn="l" defTabSz="1085565" rtl="0" eaLnBrk="1" latinLnBrk="0" hangingPunct="1">
        <a:defRPr sz="2133" kern="1200">
          <a:solidFill>
            <a:schemeClr val="tx1"/>
          </a:solidFill>
          <a:latin typeface="+mn-lt"/>
          <a:ea typeface="+mn-ea"/>
          <a:cs typeface="+mn-cs"/>
        </a:defRPr>
      </a:lvl8pPr>
      <a:lvl9pPr marL="4343202" algn="l" defTabSz="1085565" rtl="0" eaLnBrk="1" latinLnBrk="0" hangingPunct="1">
        <a:defRPr sz="213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1854595"/>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Lst>
  <mc:AlternateContent xmlns:mc="http://schemas.openxmlformats.org/markup-compatibility/2006" xmlns:p14="http://schemas.microsoft.com/office/powerpoint/2010/main">
    <mc:Choice Requires="p14">
      <p:transition p14:dur="10" advClick="0" advTm="5000"/>
    </mc:Choice>
    <mc:Fallback xmlns="">
      <p:transition advClick="0" advTm="5000"/>
    </mc:Fallback>
  </mc:AlternateConten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zh-CN"/>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fontAlgn="base">
              <a:spcBef>
                <a:spcPct val="0"/>
              </a:spcBef>
              <a:spcAft>
                <a:spcPct val="0"/>
              </a:spcAft>
              <a:defRPr/>
            </a:pPr>
            <a:endParaRPr lang="en-US" alt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Arial" pitchFamily="34" charset="0"/>
              </a:defRPr>
            </a:lvl1pPr>
          </a:lstStyle>
          <a:p>
            <a:pPr fontAlgn="base">
              <a:spcBef>
                <a:spcPct val="0"/>
              </a:spcBef>
              <a:spcAft>
                <a:spcPct val="0"/>
              </a:spcAft>
              <a:defRPr/>
            </a:pPr>
            <a:endParaRPr lang="en-US" alt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972845E7-9DD3-402D-8F27-55B3AC7D3352}" type="slidenum">
              <a:rPr lang="en-US" altLang="en-US" smtClean="0">
                <a:solidFill>
                  <a:srgbClr val="000000"/>
                </a:solidFill>
              </a:rPr>
              <a:pPr fontAlgn="base">
                <a:spcBef>
                  <a:spcPct val="0"/>
                </a:spcBef>
                <a:spcAft>
                  <a:spcPct val="0"/>
                </a:spcAft>
              </a:pPr>
              <a:t>‹#›</a:t>
            </a:fld>
            <a:endParaRPr lang="en-US" altLang="en-US" smtClean="0">
              <a:solidFill>
                <a:srgbClr val="000000"/>
              </a:solidFill>
            </a:endParaRPr>
          </a:p>
        </p:txBody>
      </p:sp>
    </p:spTree>
    <p:extLst>
      <p:ext uri="{BB962C8B-B14F-4D97-AF65-F5344CB8AC3E}">
        <p14:creationId xmlns:p14="http://schemas.microsoft.com/office/powerpoint/2010/main" val="1041020918"/>
      </p:ext>
    </p:extLst>
  </p:cSld>
  <p:clrMap bg1="lt1" tx1="dk1" bg2="lt2" tx2="dk2" accent1="accent1" accent2="accent2" accent3="accent3" accent4="accent4" accent5="accent5" accent6="accent6" hlink="hlink" folHlink="folHlink"/>
  <p:sldLayoutIdLst>
    <p:sldLayoutId id="2147483886" r:id="rId1"/>
    <p:sldLayoutId id="2147483887" r:id="rId2"/>
    <p:sldLayoutId id="2147483888" r:id="rId3"/>
    <p:sldLayoutId id="2147483889" r:id="rId4"/>
    <p:sldLayoutId id="2147483890" r:id="rId5"/>
    <p:sldLayoutId id="2147483891" r:id="rId6"/>
    <p:sldLayoutId id="2147483892" r:id="rId7"/>
    <p:sldLayoutId id="2147483893" r:id="rId8"/>
    <p:sldLayoutId id="2147483894" r:id="rId9"/>
    <p:sldLayoutId id="2147483895" r:id="rId10"/>
    <p:sldLayoutId id="2147483896" r:id="rId11"/>
    <p:sldLayoutId id="2147483897" r:id="rId12"/>
    <p:sldLayoutId id="2147484176"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矩形 5"/>
          <p:cNvSpPr/>
          <p:nvPr userDrawn="1"/>
        </p:nvSpPr>
        <p:spPr>
          <a:xfrm>
            <a:off x="335360" y="545469"/>
            <a:ext cx="239349" cy="575886"/>
          </a:xfrm>
          <a:prstGeom prst="rect">
            <a:avLst/>
          </a:prstGeom>
          <a:solidFill>
            <a:srgbClr val="A578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03"/>
            <a:endParaRPr lang="zh-CN" altLang="en-US" sz="1799">
              <a:solidFill>
                <a:prstClr val="white"/>
              </a:solidFill>
            </a:endParaRPr>
          </a:p>
        </p:txBody>
      </p:sp>
    </p:spTree>
    <p:extLst>
      <p:ext uri="{BB962C8B-B14F-4D97-AF65-F5344CB8AC3E}">
        <p14:creationId xmlns:p14="http://schemas.microsoft.com/office/powerpoint/2010/main" val="3014853265"/>
      </p:ext>
    </p:extLst>
  </p:cSld>
  <p:clrMap bg1="lt1" tx1="dk1" bg2="lt2" tx2="dk2" accent1="accent1" accent2="accent2" accent3="accent3" accent4="accent4" accent5="accent5" accent6="accent6" hlink="hlink" folHlink="folHlink"/>
  <p:sldLayoutIdLst>
    <p:sldLayoutId id="2147484026" r:id="rId1"/>
    <p:sldLayoutId id="2147484027" r:id="rId2"/>
    <p:sldLayoutId id="2147484028" r:id="rId3"/>
    <p:sldLayoutId id="2147484029" r:id="rId4"/>
    <p:sldLayoutId id="2147484030" r:id="rId5"/>
    <p:sldLayoutId id="2147484031" r:id="rId6"/>
    <p:sldLayoutId id="2147484032" r:id="rId7"/>
    <p:sldLayoutId id="2147484033" r:id="rId8"/>
    <p:sldLayoutId id="2147484034" r:id="rId9"/>
    <p:sldLayoutId id="2147484035" r:id="rId10"/>
    <p:sldLayoutId id="2147484036" r:id="rId11"/>
  </p:sldLayoutIdLst>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txStyles>
    <p:titleStyle>
      <a:lvl1pPr algn="l" defTabSz="914103"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26" indent="-228526" algn="l" defTabSz="914103" rtl="0" eaLnBrk="1" latinLnBrk="0" hangingPunct="1">
        <a:lnSpc>
          <a:spcPct val="90000"/>
        </a:lnSpc>
        <a:spcBef>
          <a:spcPts val="1000"/>
        </a:spcBef>
        <a:buFont typeface="Arial" panose="020B0604020202090204" pitchFamily="34" charset="0"/>
        <a:buChar char="•"/>
        <a:defRPr sz="2799" kern="1200">
          <a:solidFill>
            <a:schemeClr val="tx1"/>
          </a:solidFill>
          <a:latin typeface="+mn-lt"/>
          <a:ea typeface="+mn-ea"/>
          <a:cs typeface="+mn-cs"/>
        </a:defRPr>
      </a:lvl1pPr>
      <a:lvl2pPr marL="685577" indent="-228526" algn="l" defTabSz="914103" rtl="0" eaLnBrk="1" latinLnBrk="0" hangingPunct="1">
        <a:lnSpc>
          <a:spcPct val="90000"/>
        </a:lnSpc>
        <a:spcBef>
          <a:spcPts val="500"/>
        </a:spcBef>
        <a:buFont typeface="Arial" panose="020B0604020202090204" pitchFamily="34" charset="0"/>
        <a:buChar char="•"/>
        <a:defRPr sz="2399" kern="1200">
          <a:solidFill>
            <a:schemeClr val="tx1"/>
          </a:solidFill>
          <a:latin typeface="+mn-lt"/>
          <a:ea typeface="+mn-ea"/>
          <a:cs typeface="+mn-cs"/>
        </a:defRPr>
      </a:lvl2pPr>
      <a:lvl3pPr marL="1142629" indent="-228526" algn="l" defTabSz="914103" rtl="0" eaLnBrk="1" latinLnBrk="0" hangingPunct="1">
        <a:lnSpc>
          <a:spcPct val="90000"/>
        </a:lnSpc>
        <a:spcBef>
          <a:spcPts val="500"/>
        </a:spcBef>
        <a:buFont typeface="Arial" panose="020B0604020202090204" pitchFamily="34" charset="0"/>
        <a:buChar char="•"/>
        <a:defRPr sz="1999" kern="1200">
          <a:solidFill>
            <a:schemeClr val="tx1"/>
          </a:solidFill>
          <a:latin typeface="+mn-lt"/>
          <a:ea typeface="+mn-ea"/>
          <a:cs typeface="+mn-cs"/>
        </a:defRPr>
      </a:lvl3pPr>
      <a:lvl4pPr marL="1599680" indent="-228526" algn="l" defTabSz="914103" rtl="0" eaLnBrk="1" latinLnBrk="0" hangingPunct="1">
        <a:lnSpc>
          <a:spcPct val="90000"/>
        </a:lnSpc>
        <a:spcBef>
          <a:spcPts val="500"/>
        </a:spcBef>
        <a:buFont typeface="Arial" panose="020B0604020202090204" pitchFamily="34" charset="0"/>
        <a:buChar char="•"/>
        <a:defRPr sz="1799" kern="1200">
          <a:solidFill>
            <a:schemeClr val="tx1"/>
          </a:solidFill>
          <a:latin typeface="+mn-lt"/>
          <a:ea typeface="+mn-ea"/>
          <a:cs typeface="+mn-cs"/>
        </a:defRPr>
      </a:lvl4pPr>
      <a:lvl5pPr marL="2056731" indent="-228526" algn="l" defTabSz="914103" rtl="0" eaLnBrk="1" latinLnBrk="0" hangingPunct="1">
        <a:lnSpc>
          <a:spcPct val="90000"/>
        </a:lnSpc>
        <a:spcBef>
          <a:spcPts val="500"/>
        </a:spcBef>
        <a:buFont typeface="Arial" panose="020B0604020202090204" pitchFamily="34" charset="0"/>
        <a:buChar char="•"/>
        <a:defRPr sz="1799" kern="1200">
          <a:solidFill>
            <a:schemeClr val="tx1"/>
          </a:solidFill>
          <a:latin typeface="+mn-lt"/>
          <a:ea typeface="+mn-ea"/>
          <a:cs typeface="+mn-cs"/>
        </a:defRPr>
      </a:lvl5pPr>
      <a:lvl6pPr marL="2513783" indent="-228526" algn="l" defTabSz="914103" rtl="0" eaLnBrk="1" latinLnBrk="0" hangingPunct="1">
        <a:lnSpc>
          <a:spcPct val="90000"/>
        </a:lnSpc>
        <a:spcBef>
          <a:spcPts val="500"/>
        </a:spcBef>
        <a:buFont typeface="Arial" panose="020B0604020202090204" pitchFamily="34" charset="0"/>
        <a:buChar char="•"/>
        <a:defRPr sz="1799" kern="1200">
          <a:solidFill>
            <a:schemeClr val="tx1"/>
          </a:solidFill>
          <a:latin typeface="+mn-lt"/>
          <a:ea typeface="+mn-ea"/>
          <a:cs typeface="+mn-cs"/>
        </a:defRPr>
      </a:lvl6pPr>
      <a:lvl7pPr marL="2970834" indent="-228526" algn="l" defTabSz="914103" rtl="0" eaLnBrk="1" latinLnBrk="0" hangingPunct="1">
        <a:lnSpc>
          <a:spcPct val="90000"/>
        </a:lnSpc>
        <a:spcBef>
          <a:spcPts val="500"/>
        </a:spcBef>
        <a:buFont typeface="Arial" panose="020B0604020202090204" pitchFamily="34" charset="0"/>
        <a:buChar char="•"/>
        <a:defRPr sz="1799" kern="1200">
          <a:solidFill>
            <a:schemeClr val="tx1"/>
          </a:solidFill>
          <a:latin typeface="+mn-lt"/>
          <a:ea typeface="+mn-ea"/>
          <a:cs typeface="+mn-cs"/>
        </a:defRPr>
      </a:lvl7pPr>
      <a:lvl8pPr marL="3427886" indent="-228526" algn="l" defTabSz="914103" rtl="0" eaLnBrk="1" latinLnBrk="0" hangingPunct="1">
        <a:lnSpc>
          <a:spcPct val="90000"/>
        </a:lnSpc>
        <a:spcBef>
          <a:spcPts val="500"/>
        </a:spcBef>
        <a:buFont typeface="Arial" panose="020B0604020202090204" pitchFamily="34" charset="0"/>
        <a:buChar char="•"/>
        <a:defRPr sz="1799" kern="1200">
          <a:solidFill>
            <a:schemeClr val="tx1"/>
          </a:solidFill>
          <a:latin typeface="+mn-lt"/>
          <a:ea typeface="+mn-ea"/>
          <a:cs typeface="+mn-cs"/>
        </a:defRPr>
      </a:lvl8pPr>
      <a:lvl9pPr marL="3884937" indent="-228526" algn="l" defTabSz="914103" rtl="0" eaLnBrk="1" latinLnBrk="0" hangingPunct="1">
        <a:lnSpc>
          <a:spcPct val="90000"/>
        </a:lnSpc>
        <a:spcBef>
          <a:spcPts val="500"/>
        </a:spcBef>
        <a:buFont typeface="Arial" panose="020B0604020202090204" pitchFamily="34" charset="0"/>
        <a:buChar char="•"/>
        <a:defRPr sz="1799" kern="1200">
          <a:solidFill>
            <a:schemeClr val="tx1"/>
          </a:solidFill>
          <a:latin typeface="+mn-lt"/>
          <a:ea typeface="+mn-ea"/>
          <a:cs typeface="+mn-cs"/>
        </a:defRPr>
      </a:lvl9pPr>
    </p:bodyStyle>
    <p:otherStyle>
      <a:defPPr>
        <a:defRPr lang="en-US"/>
      </a:defPPr>
      <a:lvl1pPr marL="0" algn="l" defTabSz="914103" rtl="0" eaLnBrk="1" latinLnBrk="0" hangingPunct="1">
        <a:defRPr sz="1799" kern="1200">
          <a:solidFill>
            <a:schemeClr val="tx1"/>
          </a:solidFill>
          <a:latin typeface="+mn-lt"/>
          <a:ea typeface="+mn-ea"/>
          <a:cs typeface="+mn-cs"/>
        </a:defRPr>
      </a:lvl1pPr>
      <a:lvl2pPr marL="457051" algn="l" defTabSz="914103" rtl="0" eaLnBrk="1" latinLnBrk="0" hangingPunct="1">
        <a:defRPr sz="1799" kern="1200">
          <a:solidFill>
            <a:schemeClr val="tx1"/>
          </a:solidFill>
          <a:latin typeface="+mn-lt"/>
          <a:ea typeface="+mn-ea"/>
          <a:cs typeface="+mn-cs"/>
        </a:defRPr>
      </a:lvl2pPr>
      <a:lvl3pPr marL="914103" algn="l" defTabSz="914103" rtl="0" eaLnBrk="1" latinLnBrk="0" hangingPunct="1">
        <a:defRPr sz="1799" kern="1200">
          <a:solidFill>
            <a:schemeClr val="tx1"/>
          </a:solidFill>
          <a:latin typeface="+mn-lt"/>
          <a:ea typeface="+mn-ea"/>
          <a:cs typeface="+mn-cs"/>
        </a:defRPr>
      </a:lvl3pPr>
      <a:lvl4pPr marL="1371154" algn="l" defTabSz="914103" rtl="0" eaLnBrk="1" latinLnBrk="0" hangingPunct="1">
        <a:defRPr sz="1799" kern="1200">
          <a:solidFill>
            <a:schemeClr val="tx1"/>
          </a:solidFill>
          <a:latin typeface="+mn-lt"/>
          <a:ea typeface="+mn-ea"/>
          <a:cs typeface="+mn-cs"/>
        </a:defRPr>
      </a:lvl4pPr>
      <a:lvl5pPr marL="1828206" algn="l" defTabSz="914103" rtl="0" eaLnBrk="1" latinLnBrk="0" hangingPunct="1">
        <a:defRPr sz="1799" kern="1200">
          <a:solidFill>
            <a:schemeClr val="tx1"/>
          </a:solidFill>
          <a:latin typeface="+mn-lt"/>
          <a:ea typeface="+mn-ea"/>
          <a:cs typeface="+mn-cs"/>
        </a:defRPr>
      </a:lvl5pPr>
      <a:lvl6pPr marL="2285257" algn="l" defTabSz="914103" rtl="0" eaLnBrk="1" latinLnBrk="0" hangingPunct="1">
        <a:defRPr sz="1799" kern="1200">
          <a:solidFill>
            <a:schemeClr val="tx1"/>
          </a:solidFill>
          <a:latin typeface="+mn-lt"/>
          <a:ea typeface="+mn-ea"/>
          <a:cs typeface="+mn-cs"/>
        </a:defRPr>
      </a:lvl6pPr>
      <a:lvl7pPr marL="2742308" algn="l" defTabSz="914103" rtl="0" eaLnBrk="1" latinLnBrk="0" hangingPunct="1">
        <a:defRPr sz="1799" kern="1200">
          <a:solidFill>
            <a:schemeClr val="tx1"/>
          </a:solidFill>
          <a:latin typeface="+mn-lt"/>
          <a:ea typeface="+mn-ea"/>
          <a:cs typeface="+mn-cs"/>
        </a:defRPr>
      </a:lvl7pPr>
      <a:lvl8pPr marL="3199360" algn="l" defTabSz="914103" rtl="0" eaLnBrk="1" latinLnBrk="0" hangingPunct="1">
        <a:defRPr sz="1799" kern="1200">
          <a:solidFill>
            <a:schemeClr val="tx1"/>
          </a:solidFill>
          <a:latin typeface="+mn-lt"/>
          <a:ea typeface="+mn-ea"/>
          <a:cs typeface="+mn-cs"/>
        </a:defRPr>
      </a:lvl8pPr>
      <a:lvl9pPr marL="3656411" algn="l" defTabSz="914103" rtl="0" eaLnBrk="1" latinLnBrk="0" hangingPunct="1">
        <a:defRPr sz="1799"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8" name="Picture 3"/>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12458082" y="-3261554"/>
            <a:ext cx="121902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0825840"/>
      </p:ext>
    </p:extLst>
  </p:cSld>
  <p:clrMap bg1="lt1" tx1="dk1" bg2="lt2" tx2="dk2" accent1="accent1" accent2="accent2" accent3="accent3" accent4="accent4" accent5="accent5" accent6="accent6" hlink="hlink" folHlink="folHlink"/>
  <p:sldLayoutIdLst>
    <p:sldLayoutId id="2147484038" r:id="rId1"/>
    <p:sldLayoutId id="2147484039" r:id="rId2"/>
    <p:sldLayoutId id="2147484040" r:id="rId3"/>
    <p:sldLayoutId id="2147484041" r:id="rId4"/>
    <p:sldLayoutId id="2147484042" r:id="rId5"/>
    <p:sldLayoutId id="2147484043" r:id="rId6"/>
    <p:sldLayoutId id="2147484044" r:id="rId7"/>
    <p:sldLayoutId id="2147484045" r:id="rId8"/>
    <p:sldLayoutId id="2147484046" r:id="rId9"/>
  </p:sldLayoutIdLst>
  <p:timing>
    <p:tnLst>
      <p:par>
        <p:cTn id="1" dur="indefinite" restart="never" nodeType="tmRoot"/>
      </p:par>
    </p:tnLst>
  </p:timing>
  <p:txStyles>
    <p:titleStyle>
      <a:lvl1pPr algn="ctr" defTabSz="1080529" rtl="0" eaLnBrk="1" latinLnBrk="0" hangingPunct="1">
        <a:spcBef>
          <a:spcPct val="0"/>
        </a:spcBef>
        <a:buNone/>
        <a:defRPr sz="5198" kern="1200">
          <a:solidFill>
            <a:schemeClr val="tx1"/>
          </a:solidFill>
          <a:latin typeface="+mj-lt"/>
          <a:ea typeface="+mj-ea"/>
          <a:cs typeface="+mj-cs"/>
        </a:defRPr>
      </a:lvl1pPr>
    </p:titleStyle>
    <p:bodyStyle>
      <a:lvl1pPr marL="405427" indent="-405427" algn="l" defTabSz="1080529" rtl="0" eaLnBrk="1" latinLnBrk="0" hangingPunct="1">
        <a:spcBef>
          <a:spcPct val="20000"/>
        </a:spcBef>
        <a:buFont typeface="Arial" panose="020B0604020202020204" pitchFamily="34" charset="0"/>
        <a:buChar char="•"/>
        <a:defRPr sz="3732" kern="1200">
          <a:solidFill>
            <a:schemeClr val="tx1"/>
          </a:solidFill>
          <a:latin typeface="+mn-lt"/>
          <a:ea typeface="+mn-ea"/>
          <a:cs typeface="+mn-cs"/>
        </a:defRPr>
      </a:lvl1pPr>
      <a:lvl2pPr marL="878189" indent="-337641" algn="l" defTabSz="1080529" rtl="0" eaLnBrk="1" latinLnBrk="0" hangingPunct="1">
        <a:spcBef>
          <a:spcPct val="20000"/>
        </a:spcBef>
        <a:buFont typeface="Arial" panose="020B0604020202020204" pitchFamily="34" charset="0"/>
        <a:buChar char="–"/>
        <a:defRPr sz="3332" kern="1200">
          <a:solidFill>
            <a:schemeClr val="tx1"/>
          </a:solidFill>
          <a:latin typeface="+mn-lt"/>
          <a:ea typeface="+mn-ea"/>
          <a:cs typeface="+mn-cs"/>
        </a:defRPr>
      </a:lvl2pPr>
      <a:lvl3pPr marL="1350958" indent="-270092" algn="l" defTabSz="1080529" rtl="0" eaLnBrk="1" latinLnBrk="0" hangingPunct="1">
        <a:spcBef>
          <a:spcPct val="20000"/>
        </a:spcBef>
        <a:buFont typeface="Arial" panose="020B0604020202020204" pitchFamily="34" charset="0"/>
        <a:buChar char="•"/>
        <a:defRPr sz="2799" kern="1200">
          <a:solidFill>
            <a:schemeClr val="tx1"/>
          </a:solidFill>
          <a:latin typeface="+mn-lt"/>
          <a:ea typeface="+mn-ea"/>
          <a:cs typeface="+mn-cs"/>
        </a:defRPr>
      </a:lvl3pPr>
      <a:lvl4pPr marL="1891112" indent="-270092" algn="l" defTabSz="1080529" rtl="0" eaLnBrk="1" latinLnBrk="0" hangingPunct="1">
        <a:spcBef>
          <a:spcPct val="20000"/>
        </a:spcBef>
        <a:buFont typeface="Arial" panose="020B0604020202020204" pitchFamily="34" charset="0"/>
        <a:buChar char="–"/>
        <a:defRPr sz="2399" kern="1200">
          <a:solidFill>
            <a:schemeClr val="tx1"/>
          </a:solidFill>
          <a:latin typeface="+mn-lt"/>
          <a:ea typeface="+mn-ea"/>
          <a:cs typeface="+mn-cs"/>
        </a:defRPr>
      </a:lvl4pPr>
      <a:lvl5pPr marL="2431891" indent="-270092" algn="l" defTabSz="1080529" rtl="0" eaLnBrk="1" latinLnBrk="0" hangingPunct="1">
        <a:spcBef>
          <a:spcPct val="20000"/>
        </a:spcBef>
        <a:buFont typeface="Arial" panose="020B0604020202020204" pitchFamily="34" charset="0"/>
        <a:buChar char="»"/>
        <a:defRPr sz="2399" kern="1200">
          <a:solidFill>
            <a:schemeClr val="tx1"/>
          </a:solidFill>
          <a:latin typeface="+mn-lt"/>
          <a:ea typeface="+mn-ea"/>
          <a:cs typeface="+mn-cs"/>
        </a:defRPr>
      </a:lvl5pPr>
      <a:lvl6pPr marL="2972008" indent="-270092" algn="l" defTabSz="1080529" rtl="0" eaLnBrk="1" latinLnBrk="0" hangingPunct="1">
        <a:spcBef>
          <a:spcPct val="20000"/>
        </a:spcBef>
        <a:buFont typeface="Arial" panose="020B0604020202020204" pitchFamily="34" charset="0"/>
        <a:buChar char="•"/>
        <a:defRPr sz="2399" kern="1200">
          <a:solidFill>
            <a:schemeClr val="tx1"/>
          </a:solidFill>
          <a:latin typeface="+mn-lt"/>
          <a:ea typeface="+mn-ea"/>
          <a:cs typeface="+mn-cs"/>
        </a:defRPr>
      </a:lvl6pPr>
      <a:lvl7pPr marL="3512593" indent="-270092" algn="l" defTabSz="1080529" rtl="0" eaLnBrk="1" latinLnBrk="0" hangingPunct="1">
        <a:spcBef>
          <a:spcPct val="20000"/>
        </a:spcBef>
        <a:buFont typeface="Arial" panose="020B0604020202020204" pitchFamily="34" charset="0"/>
        <a:buChar char="•"/>
        <a:defRPr sz="2399" kern="1200">
          <a:solidFill>
            <a:schemeClr val="tx1"/>
          </a:solidFill>
          <a:latin typeface="+mn-lt"/>
          <a:ea typeface="+mn-ea"/>
          <a:cs typeface="+mn-cs"/>
        </a:defRPr>
      </a:lvl7pPr>
      <a:lvl8pPr marL="4052842" indent="-270092" algn="l" defTabSz="1080529" rtl="0" eaLnBrk="1" latinLnBrk="0" hangingPunct="1">
        <a:spcBef>
          <a:spcPct val="20000"/>
        </a:spcBef>
        <a:buFont typeface="Arial" panose="020B0604020202020204" pitchFamily="34" charset="0"/>
        <a:buChar char="•"/>
        <a:defRPr sz="2399" kern="1200">
          <a:solidFill>
            <a:schemeClr val="tx1"/>
          </a:solidFill>
          <a:latin typeface="+mn-lt"/>
          <a:ea typeface="+mn-ea"/>
          <a:cs typeface="+mn-cs"/>
        </a:defRPr>
      </a:lvl8pPr>
      <a:lvl9pPr marL="4592981" indent="-270092" algn="l" defTabSz="1080529" rtl="0" eaLnBrk="1" latinLnBrk="0" hangingPunct="1">
        <a:spcBef>
          <a:spcPct val="20000"/>
        </a:spcBef>
        <a:buFont typeface="Arial" panose="020B0604020202020204" pitchFamily="34" charset="0"/>
        <a:buChar char="•"/>
        <a:defRPr sz="2399" kern="1200">
          <a:solidFill>
            <a:schemeClr val="tx1"/>
          </a:solidFill>
          <a:latin typeface="+mn-lt"/>
          <a:ea typeface="+mn-ea"/>
          <a:cs typeface="+mn-cs"/>
        </a:defRPr>
      </a:lvl9pPr>
    </p:bodyStyle>
    <p:otherStyle>
      <a:defPPr>
        <a:defRPr lang="en-US"/>
      </a:defPPr>
      <a:lvl1pPr marL="0" algn="l" defTabSz="1080529" rtl="0" eaLnBrk="1" latinLnBrk="0" hangingPunct="1">
        <a:defRPr sz="2133" kern="1200">
          <a:solidFill>
            <a:schemeClr val="tx1"/>
          </a:solidFill>
          <a:latin typeface="+mn-lt"/>
          <a:ea typeface="+mn-ea"/>
          <a:cs typeface="+mn-cs"/>
        </a:defRPr>
      </a:lvl1pPr>
      <a:lvl2pPr marL="540270" algn="l" defTabSz="1080529" rtl="0" eaLnBrk="1" latinLnBrk="0" hangingPunct="1">
        <a:defRPr sz="2133" kern="1200">
          <a:solidFill>
            <a:schemeClr val="tx1"/>
          </a:solidFill>
          <a:latin typeface="+mn-lt"/>
          <a:ea typeface="+mn-ea"/>
          <a:cs typeface="+mn-cs"/>
        </a:defRPr>
      </a:lvl2pPr>
      <a:lvl3pPr marL="1080830" algn="l" defTabSz="1080529" rtl="0" eaLnBrk="1" latinLnBrk="0" hangingPunct="1">
        <a:defRPr sz="2133" kern="1200">
          <a:solidFill>
            <a:schemeClr val="tx1"/>
          </a:solidFill>
          <a:latin typeface="+mn-lt"/>
          <a:ea typeface="+mn-ea"/>
          <a:cs typeface="+mn-cs"/>
        </a:defRPr>
      </a:lvl3pPr>
      <a:lvl4pPr marL="1621132" algn="l" defTabSz="1080529" rtl="0" eaLnBrk="1" latinLnBrk="0" hangingPunct="1">
        <a:defRPr sz="2133" kern="1200">
          <a:solidFill>
            <a:schemeClr val="tx1"/>
          </a:solidFill>
          <a:latin typeface="+mn-lt"/>
          <a:ea typeface="+mn-ea"/>
          <a:cs typeface="+mn-cs"/>
        </a:defRPr>
      </a:lvl4pPr>
      <a:lvl5pPr marL="2161668" algn="l" defTabSz="1080529" rtl="0" eaLnBrk="1" latinLnBrk="0" hangingPunct="1">
        <a:defRPr sz="2133" kern="1200">
          <a:solidFill>
            <a:schemeClr val="tx1"/>
          </a:solidFill>
          <a:latin typeface="+mn-lt"/>
          <a:ea typeface="+mn-ea"/>
          <a:cs typeface="+mn-cs"/>
        </a:defRPr>
      </a:lvl5pPr>
      <a:lvl6pPr marL="2701898" algn="l" defTabSz="1080529" rtl="0" eaLnBrk="1" latinLnBrk="0" hangingPunct="1">
        <a:defRPr sz="2133" kern="1200">
          <a:solidFill>
            <a:schemeClr val="tx1"/>
          </a:solidFill>
          <a:latin typeface="+mn-lt"/>
          <a:ea typeface="+mn-ea"/>
          <a:cs typeface="+mn-cs"/>
        </a:defRPr>
      </a:lvl6pPr>
      <a:lvl7pPr marL="3242109" algn="l" defTabSz="1080529" rtl="0" eaLnBrk="1" latinLnBrk="0" hangingPunct="1">
        <a:defRPr sz="2133" kern="1200">
          <a:solidFill>
            <a:schemeClr val="tx1"/>
          </a:solidFill>
          <a:latin typeface="+mn-lt"/>
          <a:ea typeface="+mn-ea"/>
          <a:cs typeface="+mn-cs"/>
        </a:defRPr>
      </a:lvl7pPr>
      <a:lvl8pPr marL="3782734" algn="l" defTabSz="1080529" rtl="0" eaLnBrk="1" latinLnBrk="0" hangingPunct="1">
        <a:defRPr sz="2133" kern="1200">
          <a:solidFill>
            <a:schemeClr val="tx1"/>
          </a:solidFill>
          <a:latin typeface="+mn-lt"/>
          <a:ea typeface="+mn-ea"/>
          <a:cs typeface="+mn-cs"/>
        </a:defRPr>
      </a:lvl8pPr>
      <a:lvl9pPr marL="4323035" algn="l" defTabSz="1080529" rtl="0" eaLnBrk="1" latinLnBrk="0" hangingPunct="1">
        <a:defRPr sz="213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4.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4.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44.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44.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44.xml"/><Relationship Id="rId5" Type="http://schemas.openxmlformats.org/officeDocument/2006/relationships/image" Target="../media/image16.png"/><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44.xml"/><Relationship Id="rId5" Type="http://schemas.openxmlformats.org/officeDocument/2006/relationships/image" Target="../media/image39.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44.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44.xml"/><Relationship Id="rId5" Type="http://schemas.openxmlformats.org/officeDocument/2006/relationships/image" Target="../media/image47.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4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4.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44.xml"/><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8.xml"/><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55.png"/><Relationship Id="rId5" Type="http://schemas.openxmlformats.org/officeDocument/2006/relationships/notesSlide" Target="../notesSlides/notesSlide20.xml"/><Relationship Id="rId4"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44.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1.xml"/><Relationship Id="rId1" Type="http://schemas.openxmlformats.org/officeDocument/2006/relationships/slideLayout" Target="../slideLayouts/slideLayout10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44.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44.xml"/></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44.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44.xml"/><Relationship Id="rId4" Type="http://schemas.openxmlformats.org/officeDocument/2006/relationships/image" Target="../media/image21.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9.png"/><Relationship Id="rId1" Type="http://schemas.openxmlformats.org/officeDocument/2006/relationships/slideLayout" Target="../slideLayouts/slideLayout4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5.xml"/><Relationship Id="rId1" Type="http://schemas.openxmlformats.org/officeDocument/2006/relationships/slideLayout" Target="../slideLayouts/slideLayout49.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notesSlide" Target="../notesSlides/notesSlide26.xml"/></Relationships>
</file>

<file path=ppt/slides/_rels/slide4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7.xml"/><Relationship Id="rId1" Type="http://schemas.openxmlformats.org/officeDocument/2006/relationships/slideLayout" Target="../slideLayouts/slideLayout4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5.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44.xml"/><Relationship Id="rId4" Type="http://schemas.openxmlformats.org/officeDocument/2006/relationships/image" Target="../media/image22.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9.xml"/></Relationships>
</file>

<file path=ppt/slides/_rels/slide5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0.xml"/><Relationship Id="rId1" Type="http://schemas.openxmlformats.org/officeDocument/2006/relationships/slideLayout" Target="../slideLayouts/slideLayout44.xml"/></Relationships>
</file>

<file path=ppt/slides/_rels/slide52.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75.png"/><Relationship Id="rId18" Type="http://schemas.openxmlformats.org/officeDocument/2006/relationships/image" Target="../media/image80.png"/><Relationship Id="rId3" Type="http://schemas.openxmlformats.org/officeDocument/2006/relationships/image" Target="../media/image65.png"/><Relationship Id="rId21" Type="http://schemas.openxmlformats.org/officeDocument/2006/relationships/image" Target="../media/image83.png"/><Relationship Id="rId7" Type="http://schemas.openxmlformats.org/officeDocument/2006/relationships/image" Target="../media/image69.png"/><Relationship Id="rId12" Type="http://schemas.openxmlformats.org/officeDocument/2006/relationships/image" Target="../media/image74.png"/><Relationship Id="rId17" Type="http://schemas.openxmlformats.org/officeDocument/2006/relationships/image" Target="../media/image79.png"/><Relationship Id="rId25" Type="http://schemas.openxmlformats.org/officeDocument/2006/relationships/image" Target="../media/image87.png"/><Relationship Id="rId2" Type="http://schemas.openxmlformats.org/officeDocument/2006/relationships/notesSlide" Target="../notesSlides/notesSlide31.xml"/><Relationship Id="rId16" Type="http://schemas.openxmlformats.org/officeDocument/2006/relationships/image" Target="../media/image78.png"/><Relationship Id="rId20" Type="http://schemas.openxmlformats.org/officeDocument/2006/relationships/image" Target="../media/image82.png"/><Relationship Id="rId1" Type="http://schemas.openxmlformats.org/officeDocument/2006/relationships/slideLayout" Target="../slideLayouts/slideLayout121.xml"/><Relationship Id="rId6" Type="http://schemas.openxmlformats.org/officeDocument/2006/relationships/image" Target="../media/image68.png"/><Relationship Id="rId11" Type="http://schemas.openxmlformats.org/officeDocument/2006/relationships/image" Target="../media/image73.png"/><Relationship Id="rId24" Type="http://schemas.openxmlformats.org/officeDocument/2006/relationships/image" Target="../media/image86.png"/><Relationship Id="rId5" Type="http://schemas.openxmlformats.org/officeDocument/2006/relationships/image" Target="../media/image67.png"/><Relationship Id="rId15" Type="http://schemas.openxmlformats.org/officeDocument/2006/relationships/image" Target="../media/image77.png"/><Relationship Id="rId23" Type="http://schemas.openxmlformats.org/officeDocument/2006/relationships/image" Target="../media/image85.png"/><Relationship Id="rId10" Type="http://schemas.openxmlformats.org/officeDocument/2006/relationships/image" Target="../media/image72.png"/><Relationship Id="rId19" Type="http://schemas.openxmlformats.org/officeDocument/2006/relationships/image" Target="../media/image81.png"/><Relationship Id="rId4" Type="http://schemas.openxmlformats.org/officeDocument/2006/relationships/image" Target="../media/image66.png"/><Relationship Id="rId9" Type="http://schemas.openxmlformats.org/officeDocument/2006/relationships/image" Target="../media/image71.png"/><Relationship Id="rId14" Type="http://schemas.openxmlformats.org/officeDocument/2006/relationships/image" Target="../media/image76.png"/><Relationship Id="rId22" Type="http://schemas.openxmlformats.org/officeDocument/2006/relationships/image" Target="../media/image84.png"/></Relationships>
</file>

<file path=ppt/slides/_rels/slide5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png"/><Relationship Id="rId1" Type="http://schemas.openxmlformats.org/officeDocument/2006/relationships/slideLayout" Target="../slideLayouts/slideLayout116.xml"/><Relationship Id="rId4" Type="http://schemas.openxmlformats.org/officeDocument/2006/relationships/image" Target="../media/image90.jpeg"/></Relationships>
</file>

<file path=ppt/slides/_rels/slide54.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32.xml"/><Relationship Id="rId1" Type="http://schemas.openxmlformats.org/officeDocument/2006/relationships/slideLayout" Target="../slideLayouts/slideLayout44.xml"/><Relationship Id="rId6" Type="http://schemas.openxmlformats.org/officeDocument/2006/relationships/image" Target="../media/image94.jpg"/><Relationship Id="rId5" Type="http://schemas.openxmlformats.org/officeDocument/2006/relationships/image" Target="../media/image93.jpg"/><Relationship Id="rId4" Type="http://schemas.openxmlformats.org/officeDocument/2006/relationships/image" Target="../media/image92.jpg"/></Relationships>
</file>

<file path=ppt/slides/_rels/slide55.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notesSlide" Target="../notesSlides/notesSlide33.xml"/><Relationship Id="rId1" Type="http://schemas.openxmlformats.org/officeDocument/2006/relationships/slideLayout" Target="../slideLayouts/slideLayout44.xml"/></Relationships>
</file>

<file path=ppt/slides/_rels/slide56.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34.xml"/><Relationship Id="rId1" Type="http://schemas.openxmlformats.org/officeDocument/2006/relationships/slideLayout" Target="../slideLayouts/slideLayout44.xml"/></Relationships>
</file>

<file path=ppt/slides/_rels/slide57.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35.xml"/><Relationship Id="rId1" Type="http://schemas.openxmlformats.org/officeDocument/2006/relationships/slideLayout" Target="../slideLayouts/slideLayout4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44.xml"/><Relationship Id="rId4" Type="http://schemas.openxmlformats.org/officeDocument/2006/relationships/image" Target="../media/image23.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44.xml"/><Relationship Id="rId4" Type="http://schemas.openxmlformats.org/officeDocument/2006/relationships/image" Target="../media/image24.jp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44.xml"/><Relationship Id="rId4" Type="http://schemas.openxmlformats.org/officeDocument/2006/relationships/image" Target="../media/image25.jp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44.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50+ Mẫu hình nền powerpoint ngộ nghĩnh, dễ thương cho bạn">
            <a:extLst>
              <a:ext uri="{FF2B5EF4-FFF2-40B4-BE49-F238E27FC236}">
                <a16:creationId xmlns:a16="http://schemas.microsoft.com/office/drawing/2014/main" id="{55556CC7-91DC-2680-8C33-2F1BFD3112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3E75399-CA59-7362-76CF-FB41D2E328AF}"/>
              </a:ext>
            </a:extLst>
          </p:cNvPr>
          <p:cNvSpPr txBox="1"/>
          <p:nvPr/>
        </p:nvSpPr>
        <p:spPr>
          <a:xfrm>
            <a:off x="1687286" y="947057"/>
            <a:ext cx="8229600" cy="3477875"/>
          </a:xfrm>
          <a:prstGeom prst="rect">
            <a:avLst/>
          </a:prstGeom>
          <a:noFill/>
        </p:spPr>
        <p:txBody>
          <a:bodyPr wrap="square" rtlCol="0">
            <a:spAutoFit/>
          </a:bodyPr>
          <a:lstStyle/>
          <a:p>
            <a:pPr algn="ctr"/>
            <a:r>
              <a:rPr lang="en-US" sz="5500" b="1" dirty="0">
                <a:solidFill>
                  <a:srgbClr val="FF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CHÀO MỪNG </a:t>
            </a:r>
          </a:p>
          <a:p>
            <a:pPr algn="ctr"/>
            <a:r>
              <a:rPr lang="en-US" sz="5500" b="1" dirty="0">
                <a:solidFill>
                  <a:srgbClr val="FF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CÁC EM HỌC SINH ĐẾN VỚI GIỜ HỌC </a:t>
            </a:r>
          </a:p>
          <a:p>
            <a:pPr algn="ctr"/>
            <a:r>
              <a:rPr lang="en-US" sz="5500" b="1" dirty="0">
                <a:solidFill>
                  <a:srgbClr val="FF0000"/>
                </a:solidFill>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NGỮ VĂN</a:t>
            </a:r>
          </a:p>
        </p:txBody>
      </p:sp>
    </p:spTree>
    <p:extLst>
      <p:ext uri="{BB962C8B-B14F-4D97-AF65-F5344CB8AC3E}">
        <p14:creationId xmlns:p14="http://schemas.microsoft.com/office/powerpoint/2010/main" val="13178675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33733" y="260648"/>
            <a:ext cx="3718118" cy="523220"/>
          </a:xfrm>
          <a:prstGeom prst="rect">
            <a:avLst/>
          </a:prstGeom>
          <a:noFill/>
        </p:spPr>
        <p:txBody>
          <a:bodyPr wrap="square" rtlCol="0">
            <a:spAutoFit/>
          </a:bodyPr>
          <a:lstStyle/>
          <a:p>
            <a:pPr lvl="0"/>
            <a:r>
              <a:rPr lang="en-US" sz="2800" b="1" dirty="0">
                <a:solidFill>
                  <a:schemeClr val="accent4">
                    <a:lumMod val="75000"/>
                  </a:schemeClr>
                </a:solidFill>
                <a:latin typeface="Arial" pitchFamily="34" charset="0"/>
                <a:ea typeface="Tahoma" panose="020B0604030504040204" pitchFamily="34" charset="0"/>
                <a:cs typeface="Arial" pitchFamily="34" charset="0"/>
              </a:rPr>
              <a:t>I</a:t>
            </a:r>
            <a:r>
              <a:rPr lang="en-US" sz="2800" b="1" dirty="0" smtClean="0">
                <a:solidFill>
                  <a:schemeClr val="accent4">
                    <a:lumMod val="75000"/>
                  </a:schemeClr>
                </a:solidFill>
                <a:latin typeface="Arial" pitchFamily="34" charset="0"/>
                <a:ea typeface="Tahoma" panose="020B0604030504040204" pitchFamily="34" charset="0"/>
                <a:cs typeface="Arial" pitchFamily="34" charset="0"/>
              </a:rPr>
              <a:t>. TÌM </a:t>
            </a:r>
            <a:r>
              <a:rPr lang="en-US" sz="2800" b="1" dirty="0">
                <a:solidFill>
                  <a:schemeClr val="accent4">
                    <a:lumMod val="75000"/>
                  </a:schemeClr>
                </a:solidFill>
                <a:latin typeface="Arial" pitchFamily="34" charset="0"/>
                <a:ea typeface="Tahoma" panose="020B0604030504040204" pitchFamily="34" charset="0"/>
                <a:cs typeface="Arial" pitchFamily="34" charset="0"/>
              </a:rPr>
              <a:t>HIỂU CHUNG</a:t>
            </a:r>
          </a:p>
        </p:txBody>
      </p:sp>
      <p:grpSp>
        <p:nvGrpSpPr>
          <p:cNvPr id="8" name="Group 7"/>
          <p:cNvGrpSpPr/>
          <p:nvPr/>
        </p:nvGrpSpPr>
        <p:grpSpPr>
          <a:xfrm>
            <a:off x="445147" y="817828"/>
            <a:ext cx="6728463" cy="523220"/>
            <a:chOff x="644526" y="2766774"/>
            <a:chExt cx="13458677" cy="1046439"/>
          </a:xfrm>
        </p:grpSpPr>
        <p:sp>
          <p:nvSpPr>
            <p:cNvPr id="9" name="TextBox 8"/>
            <p:cNvSpPr txBox="1"/>
            <p:nvPr/>
          </p:nvSpPr>
          <p:spPr>
            <a:xfrm>
              <a:off x="1906586" y="2766774"/>
              <a:ext cx="12196617" cy="1046439"/>
            </a:xfrm>
            <a:prstGeom prst="rect">
              <a:avLst/>
            </a:prstGeom>
            <a:noFill/>
          </p:spPr>
          <p:txBody>
            <a:bodyPr wrap="square" rtlCol="0">
              <a:spAutoFit/>
            </a:bodyPr>
            <a:lstStyle/>
            <a:p>
              <a:r>
                <a:rPr lang="en-US" sz="2800" b="1" i="1" dirty="0" err="1">
                  <a:solidFill>
                    <a:schemeClr val="accent4">
                      <a:lumMod val="75000"/>
                    </a:schemeClr>
                  </a:solidFill>
                  <a:latin typeface="Arial" pitchFamily="34" charset="0"/>
                  <a:ea typeface="Tahoma" panose="020B0604030504040204" pitchFamily="34" charset="0"/>
                  <a:cs typeface="Arial" pitchFamily="34" charset="0"/>
                </a:rPr>
                <a:t>Tác</a:t>
              </a:r>
              <a:r>
                <a:rPr lang="en-US" sz="2800" b="1" i="1" dirty="0">
                  <a:solidFill>
                    <a:schemeClr val="accent4">
                      <a:lumMod val="75000"/>
                    </a:schemeClr>
                  </a:solidFill>
                  <a:latin typeface="Arial" pitchFamily="34" charset="0"/>
                  <a:ea typeface="Tahoma" panose="020B0604030504040204" pitchFamily="34" charset="0"/>
                  <a:cs typeface="Arial" pitchFamily="34" charset="0"/>
                </a:rPr>
                <a:t> </a:t>
              </a:r>
              <a:r>
                <a:rPr lang="en-US" sz="2800" b="1" i="1" dirty="0" err="1">
                  <a:solidFill>
                    <a:schemeClr val="accent4">
                      <a:lumMod val="75000"/>
                    </a:schemeClr>
                  </a:solidFill>
                  <a:latin typeface="Arial" pitchFamily="34" charset="0"/>
                  <a:ea typeface="Tahoma" panose="020B0604030504040204" pitchFamily="34" charset="0"/>
                  <a:cs typeface="Arial" pitchFamily="34" charset="0"/>
                </a:rPr>
                <a:t>giả</a:t>
              </a:r>
              <a:endParaRPr lang="vi-VN" sz="2800" b="1" i="1" dirty="0">
                <a:solidFill>
                  <a:schemeClr val="accent4">
                    <a:lumMod val="75000"/>
                  </a:schemeClr>
                </a:solidFill>
                <a:latin typeface="Arial" pitchFamily="34" charset="0"/>
                <a:ea typeface="Tahoma" panose="020B0604030504040204" pitchFamily="34" charset="0"/>
                <a:cs typeface="Arial" pitchFamily="34" charset="0"/>
              </a:endParaRPr>
            </a:p>
          </p:txBody>
        </p:sp>
        <p:sp>
          <p:nvSpPr>
            <p:cNvPr id="10" name="Rounded Rectangle 9"/>
            <p:cNvSpPr/>
            <p:nvPr/>
          </p:nvSpPr>
          <p:spPr>
            <a:xfrm>
              <a:off x="644526" y="2823876"/>
              <a:ext cx="1269206" cy="804672"/>
            </a:xfrm>
            <a:prstGeom prst="roundRect">
              <a:avLst/>
            </a:prstGeom>
            <a:solidFill>
              <a:schemeClr val="accent4">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1" name="TextBox 10"/>
            <p:cNvSpPr txBox="1"/>
            <p:nvPr/>
          </p:nvSpPr>
          <p:spPr>
            <a:xfrm>
              <a:off x="895025" y="2795828"/>
              <a:ext cx="725294" cy="954107"/>
            </a:xfrm>
            <a:prstGeom prst="rect">
              <a:avLst/>
            </a:prstGeom>
            <a:noFill/>
          </p:spPr>
          <p:txBody>
            <a:bodyPr wrap="none" rtlCol="0">
              <a:spAutoFit/>
            </a:bodyPr>
            <a:lstStyle/>
            <a:p>
              <a:r>
                <a:rPr lang="en-US" sz="2500" b="1" dirty="0">
                  <a:solidFill>
                    <a:schemeClr val="bg1"/>
                  </a:solidFill>
                  <a:latin typeface="Arial" pitchFamily="34" charset="0"/>
                  <a:ea typeface="Tahoma" panose="020B0604030504040204" pitchFamily="34" charset="0"/>
                  <a:cs typeface="Arial" pitchFamily="34" charset="0"/>
                </a:rPr>
                <a:t>1</a:t>
              </a:r>
            </a:p>
          </p:txBody>
        </p:sp>
      </p:grpSp>
      <p:sp>
        <p:nvSpPr>
          <p:cNvPr id="12" name="椭圆 11"/>
          <p:cNvSpPr/>
          <p:nvPr/>
        </p:nvSpPr>
        <p:spPr>
          <a:xfrm>
            <a:off x="5005216" y="4513687"/>
            <a:ext cx="611029" cy="612616"/>
          </a:xfrm>
          <a:prstGeom prst="ellipse">
            <a:avLst/>
          </a:prstGeom>
          <a:gradFill>
            <a:gsLst>
              <a:gs pos="0">
                <a:srgbClr val="026C68"/>
              </a:gs>
              <a:gs pos="100000">
                <a:srgbClr val="059188"/>
              </a:gs>
            </a:gsLst>
            <a:lin ang="5400000" scaled="1"/>
          </a:gra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en-US" altLang="zh-CN" sz="2800" dirty="0">
                <a:solidFill>
                  <a:schemeClr val="bg1"/>
                </a:solidFill>
                <a:latin typeface="Arial" pitchFamily="34" charset="0"/>
                <a:cs typeface="Arial" pitchFamily="34" charset="0"/>
              </a:rPr>
              <a:t>3</a:t>
            </a:r>
            <a:endParaRPr lang="zh-CN" altLang="en-US" sz="2800" dirty="0">
              <a:solidFill>
                <a:schemeClr val="bg1"/>
              </a:solidFill>
              <a:latin typeface="Arial" pitchFamily="34" charset="0"/>
              <a:cs typeface="Arial" pitchFamily="34" charset="0"/>
            </a:endParaRPr>
          </a:p>
        </p:txBody>
      </p:sp>
      <p:sp>
        <p:nvSpPr>
          <p:cNvPr id="13" name="椭圆 13"/>
          <p:cNvSpPr/>
          <p:nvPr/>
        </p:nvSpPr>
        <p:spPr>
          <a:xfrm>
            <a:off x="4992234" y="3429001"/>
            <a:ext cx="611029" cy="611028"/>
          </a:xfrm>
          <a:prstGeom prst="ellipse">
            <a:avLst/>
          </a:prstGeom>
          <a:solidFill>
            <a:srgbClr val="FFFF00"/>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en-US" altLang="zh-CN" sz="2800" dirty="0">
                <a:solidFill>
                  <a:schemeClr val="bg1"/>
                </a:solidFill>
                <a:latin typeface="Arial" pitchFamily="34" charset="0"/>
                <a:cs typeface="Arial" pitchFamily="34" charset="0"/>
              </a:rPr>
              <a:t>2</a:t>
            </a:r>
            <a:endParaRPr lang="zh-CN" altLang="en-US" sz="2800" dirty="0">
              <a:solidFill>
                <a:schemeClr val="bg1"/>
              </a:solidFill>
              <a:latin typeface="Arial" pitchFamily="34" charset="0"/>
              <a:cs typeface="Arial" pitchFamily="34" charset="0"/>
            </a:endParaRPr>
          </a:p>
        </p:txBody>
      </p:sp>
      <p:sp>
        <p:nvSpPr>
          <p:cNvPr id="14" name="椭圆 14"/>
          <p:cNvSpPr/>
          <p:nvPr/>
        </p:nvSpPr>
        <p:spPr>
          <a:xfrm>
            <a:off x="4847862" y="2258596"/>
            <a:ext cx="611029" cy="612616"/>
          </a:xfrm>
          <a:prstGeom prst="ellipse">
            <a:avLst/>
          </a:prstGeom>
          <a:gradFill>
            <a:gsLst>
              <a:gs pos="0">
                <a:srgbClr val="DC4A1B"/>
              </a:gs>
              <a:gs pos="100000">
                <a:srgbClr val="F66C47"/>
              </a:gs>
            </a:gsLst>
            <a:lin ang="5400000" scaled="1"/>
          </a:gra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en-US" altLang="zh-CN" sz="2800" dirty="0">
                <a:solidFill>
                  <a:schemeClr val="bg1"/>
                </a:solidFill>
                <a:latin typeface="Arial" pitchFamily="34" charset="0"/>
                <a:cs typeface="Arial" pitchFamily="34" charset="0"/>
              </a:rPr>
              <a:t>1</a:t>
            </a:r>
            <a:endParaRPr lang="zh-CN" altLang="en-US" sz="2800" dirty="0">
              <a:solidFill>
                <a:schemeClr val="bg1"/>
              </a:solidFill>
              <a:latin typeface="Arial" pitchFamily="34" charset="0"/>
              <a:cs typeface="Arial" pitchFamily="34" charset="0"/>
            </a:endParaRPr>
          </a:p>
        </p:txBody>
      </p:sp>
      <p:sp>
        <p:nvSpPr>
          <p:cNvPr id="15" name="Rectangle 14"/>
          <p:cNvSpPr/>
          <p:nvPr/>
        </p:nvSpPr>
        <p:spPr>
          <a:xfrm>
            <a:off x="5628929" y="2179663"/>
            <a:ext cx="6084051" cy="400105"/>
          </a:xfrm>
          <a:prstGeom prst="rect">
            <a:avLst/>
          </a:prstGeom>
          <a:solidFill>
            <a:srgbClr val="C00000"/>
          </a:solidFill>
        </p:spPr>
        <p:txBody>
          <a:bodyPr wrap="square" lIns="121917" tIns="60958" rIns="121917" bIns="60958">
            <a:spAutoFit/>
          </a:bodyPr>
          <a:lstStyle/>
          <a:p>
            <a:pPr algn="ctr">
              <a:defRPr/>
            </a:pPr>
            <a:r>
              <a:rPr lang="en-US" dirty="0">
                <a:solidFill>
                  <a:schemeClr val="bg1"/>
                </a:solidFill>
                <a:latin typeface="Arial" panose="020B0604020202020204" pitchFamily="34" charset="0"/>
                <a:cs typeface="Arial" panose="020B0604020202020204" pitchFamily="34" charset="0"/>
              </a:rPr>
              <a:t>Nguyễn </a:t>
            </a:r>
            <a:r>
              <a:rPr lang="en-US" dirty="0" err="1">
                <a:solidFill>
                  <a:schemeClr val="bg1"/>
                </a:solidFill>
                <a:latin typeface="Arial" panose="020B0604020202020204" pitchFamily="34" charset="0"/>
                <a:cs typeface="Arial" panose="020B0604020202020204" pitchFamily="34" charset="0"/>
              </a:rPr>
              <a:t>Thành</a:t>
            </a:r>
            <a:r>
              <a:rPr lang="en-US" dirty="0">
                <a:solidFill>
                  <a:schemeClr val="bg1"/>
                </a:solidFill>
                <a:latin typeface="Arial" panose="020B0604020202020204" pitchFamily="34" charset="0"/>
                <a:cs typeface="Arial" panose="020B0604020202020204" pitchFamily="34" charset="0"/>
              </a:rPr>
              <a:t> Long (1925-1991), </a:t>
            </a:r>
            <a:r>
              <a:rPr lang="en-US" dirty="0" err="1">
                <a:solidFill>
                  <a:schemeClr val="bg1"/>
                </a:solidFill>
                <a:latin typeface="Arial" panose="020B0604020202020204" pitchFamily="34" charset="0"/>
                <a:cs typeface="Arial" panose="020B0604020202020204" pitchFamily="34" charset="0"/>
              </a:rPr>
              <a:t>quê</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tỉnh</a:t>
            </a:r>
            <a:r>
              <a:rPr lang="en-US" dirty="0">
                <a:solidFill>
                  <a:schemeClr val="bg1"/>
                </a:solidFill>
                <a:latin typeface="Arial" panose="020B0604020202020204" pitchFamily="34" charset="0"/>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Quảng</a:t>
            </a:r>
            <a:r>
              <a:rPr lang="en-US" dirty="0">
                <a:solidFill>
                  <a:schemeClr val="bg1"/>
                </a:solidFill>
                <a:latin typeface="Arial" panose="020B0604020202020204" pitchFamily="34" charset="0"/>
                <a:cs typeface="Arial" panose="020B0604020202020204" pitchFamily="34" charset="0"/>
              </a:rPr>
              <a:t> Nam</a:t>
            </a:r>
          </a:p>
        </p:txBody>
      </p:sp>
      <p:sp>
        <p:nvSpPr>
          <p:cNvPr id="16" name="Rectangle 15"/>
          <p:cNvSpPr/>
          <p:nvPr/>
        </p:nvSpPr>
        <p:spPr>
          <a:xfrm>
            <a:off x="5654596" y="3219962"/>
            <a:ext cx="6084051" cy="779700"/>
          </a:xfrm>
          <a:prstGeom prst="rect">
            <a:avLst/>
          </a:prstGeom>
          <a:solidFill>
            <a:srgbClr val="CCFF33"/>
          </a:solidFill>
        </p:spPr>
        <p:txBody>
          <a:bodyPr wrap="square" lIns="121917" tIns="60958" rIns="121917" bIns="60958">
            <a:spAutoFit/>
          </a:bodyPr>
          <a:lstStyle/>
          <a:p>
            <a:pPr algn="just">
              <a:defRPr/>
            </a:pPr>
            <a:r>
              <a:rPr lang="en-US" sz="2100" dirty="0">
                <a:solidFill>
                  <a:srgbClr val="002060"/>
                </a:solidFill>
                <a:latin typeface="Arial" panose="020B0604020202020204" pitchFamily="34" charset="0"/>
                <a:cs typeface="Arial" panose="020B0604020202020204" pitchFamily="34" charset="0"/>
              </a:rPr>
              <a:t>Ông thường viết về công cuộc xây dựng CNXH ở miền Bắc những năm 60-70 của TK </a:t>
            </a:r>
            <a:r>
              <a:rPr lang="en-US" sz="2100" dirty="0" smtClean="0">
                <a:solidFill>
                  <a:srgbClr val="002060"/>
                </a:solidFill>
                <a:latin typeface="Arial" panose="020B0604020202020204" pitchFamily="34" charset="0"/>
                <a:cs typeface="Arial" panose="020B0604020202020204" pitchFamily="34" charset="0"/>
              </a:rPr>
              <a:t>XX.</a:t>
            </a:r>
            <a:endParaRPr lang="en-US" sz="2100" dirty="0">
              <a:solidFill>
                <a:srgbClr val="002060"/>
              </a:solidFill>
              <a:latin typeface="Arial" panose="020B0604020202020204" pitchFamily="34" charset="0"/>
              <a:cs typeface="Arial" panose="020B0604020202020204" pitchFamily="34" charset="0"/>
            </a:endParaRPr>
          </a:p>
        </p:txBody>
      </p:sp>
      <p:sp>
        <p:nvSpPr>
          <p:cNvPr id="17" name="Rectangle 16"/>
          <p:cNvSpPr/>
          <p:nvPr/>
        </p:nvSpPr>
        <p:spPr>
          <a:xfrm>
            <a:off x="5616245" y="4260261"/>
            <a:ext cx="6084051" cy="1107996"/>
          </a:xfrm>
          <a:prstGeom prst="rect">
            <a:avLst/>
          </a:prstGeom>
          <a:solidFill>
            <a:srgbClr val="4B877C"/>
          </a:solidFill>
        </p:spPr>
        <p:txBody>
          <a:bodyPr wrap="square" lIns="121917" tIns="60958" rIns="121917" bIns="60958">
            <a:spAutoFit/>
          </a:bodyPr>
          <a:lstStyle/>
          <a:p>
            <a:pPr algn="just">
              <a:defRPr/>
            </a:pPr>
            <a:r>
              <a:rPr lang="en-US" sz="2100" dirty="0">
                <a:solidFill>
                  <a:schemeClr val="bg1"/>
                </a:solidFill>
                <a:latin typeface="Arial" panose="020B0604020202020204" pitchFamily="34" charset="0"/>
                <a:cs typeface="Arial" panose="020B0604020202020204" pitchFamily="34" charset="0"/>
              </a:rPr>
              <a:t>Văn của ông ánh lên vẻ đẹp con người, khiến chúng ta như thấy tâm hồn được thanh lọc và thêm yêu cuộc </a:t>
            </a:r>
            <a:r>
              <a:rPr lang="en-US" sz="2100" dirty="0" smtClean="0">
                <a:solidFill>
                  <a:schemeClr val="bg1"/>
                </a:solidFill>
                <a:latin typeface="Arial" panose="020B0604020202020204" pitchFamily="34" charset="0"/>
                <a:cs typeface="Arial" panose="020B0604020202020204" pitchFamily="34" charset="0"/>
              </a:rPr>
              <a:t>sống.</a:t>
            </a:r>
            <a:endParaRPr lang="en-US" sz="2100" dirty="0">
              <a:solidFill>
                <a:schemeClr val="bg1"/>
              </a:solidFill>
              <a:latin typeface="Arial" panose="020B0604020202020204" pitchFamily="34" charset="0"/>
              <a:cs typeface="Arial" panose="020B0604020202020204" pitchFamily="34" charset="0"/>
            </a:endParaRPr>
          </a:p>
        </p:txBody>
      </p:sp>
      <p:sp>
        <p:nvSpPr>
          <p:cNvPr id="18" name="椭圆 11"/>
          <p:cNvSpPr/>
          <p:nvPr/>
        </p:nvSpPr>
        <p:spPr>
          <a:xfrm>
            <a:off x="4992234" y="5541235"/>
            <a:ext cx="611029" cy="612616"/>
          </a:xfrm>
          <a:prstGeom prst="ellipse">
            <a:avLst/>
          </a:prstGeom>
          <a:solidFill>
            <a:schemeClr val="accent3">
              <a:lumMod val="75000"/>
            </a:schemeClr>
          </a:solidFill>
          <a:ln w="120650">
            <a:gradFill flip="none" rotWithShape="1">
              <a:gsLst>
                <a:gs pos="0">
                  <a:schemeClr val="bg1">
                    <a:lumMod val="78000"/>
                  </a:schemeClr>
                </a:gs>
                <a:gs pos="100000">
                  <a:schemeClr val="bg1">
                    <a:lumMod val="98000"/>
                  </a:schemeClr>
                </a:gs>
              </a:gsLst>
              <a:lin ang="5400000" scaled="1"/>
              <a:tileRect/>
            </a:gradFill>
          </a:ln>
          <a:effectLst>
            <a:innerShdw blurRad="330200" dist="165100" dir="16200000">
              <a:prstClr val="black">
                <a:alpha val="53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en-US" altLang="zh-CN" sz="2800" dirty="0">
                <a:solidFill>
                  <a:schemeClr val="bg1"/>
                </a:solidFill>
                <a:latin typeface="Arial" pitchFamily="34" charset="0"/>
                <a:cs typeface="Arial" pitchFamily="34" charset="0"/>
              </a:rPr>
              <a:t>4</a:t>
            </a:r>
            <a:endParaRPr lang="zh-CN" altLang="en-US" sz="2800" dirty="0">
              <a:solidFill>
                <a:schemeClr val="bg1"/>
              </a:solidFill>
              <a:latin typeface="Arial" pitchFamily="34" charset="0"/>
              <a:cs typeface="Arial" pitchFamily="34" charset="0"/>
            </a:endParaRPr>
          </a:p>
        </p:txBody>
      </p:sp>
      <p:sp>
        <p:nvSpPr>
          <p:cNvPr id="19" name="Rectangle 18"/>
          <p:cNvSpPr/>
          <p:nvPr/>
        </p:nvSpPr>
        <p:spPr>
          <a:xfrm>
            <a:off x="5654596" y="5678873"/>
            <a:ext cx="6084051" cy="779700"/>
          </a:xfrm>
          <a:prstGeom prst="rect">
            <a:avLst/>
          </a:prstGeom>
          <a:solidFill>
            <a:schemeClr val="accent3">
              <a:lumMod val="75000"/>
            </a:schemeClr>
          </a:solidFill>
        </p:spPr>
        <p:txBody>
          <a:bodyPr wrap="square" lIns="121917" tIns="60958" rIns="121917" bIns="60958">
            <a:spAutoFit/>
          </a:bodyPr>
          <a:lstStyle/>
          <a:p>
            <a:pPr algn="just">
              <a:defRPr/>
            </a:pPr>
            <a:r>
              <a:rPr lang="en-US" sz="2100" dirty="0">
                <a:solidFill>
                  <a:srgbClr val="002060"/>
                </a:solidFill>
                <a:latin typeface="Arial" panose="020B0604020202020204" pitchFamily="34" charset="0"/>
                <a:cs typeface="Arial" panose="020B0604020202020204" pitchFamily="34" charset="0"/>
              </a:rPr>
              <a:t>Ông còn viết báo, làm biên tập và dịch 1 số tác phẩm nổi tiếng của </a:t>
            </a:r>
            <a:r>
              <a:rPr lang="en-US" sz="2100" dirty="0" smtClean="0">
                <a:solidFill>
                  <a:srgbClr val="002060"/>
                </a:solidFill>
                <a:latin typeface="Arial" panose="020B0604020202020204" pitchFamily="34" charset="0"/>
                <a:cs typeface="Arial" panose="020B0604020202020204" pitchFamily="34" charset="0"/>
              </a:rPr>
              <a:t>VHNN.</a:t>
            </a:r>
            <a:endParaRPr lang="en-US" sz="2100" dirty="0">
              <a:solidFill>
                <a:srgbClr val="002060"/>
              </a:solidFill>
              <a:latin typeface="Arial" panose="020B0604020202020204" pitchFamily="34" charset="0"/>
              <a:cs typeface="Arial" panose="020B0604020202020204" pitchFamily="34" charset="0"/>
            </a:endParaRPr>
          </a:p>
        </p:txBody>
      </p:sp>
      <p:sp>
        <p:nvSpPr>
          <p:cNvPr id="22" name="TextBox 21"/>
          <p:cNvSpPr txBox="1"/>
          <p:nvPr/>
        </p:nvSpPr>
        <p:spPr>
          <a:xfrm>
            <a:off x="1242424" y="5576280"/>
            <a:ext cx="3721526" cy="553994"/>
          </a:xfrm>
          <a:prstGeom prst="rect">
            <a:avLst/>
          </a:prstGeom>
          <a:noFill/>
        </p:spPr>
        <p:txBody>
          <a:bodyPr wrap="none" lIns="121917" tIns="60958" rIns="121917" bIns="60958" rtlCol="0">
            <a:spAutoFit/>
          </a:bodyPr>
          <a:lstStyle/>
          <a:p>
            <a:r>
              <a:rPr lang="en-US" sz="2800" b="1" dirty="0">
                <a:solidFill>
                  <a:srgbClr val="FF0000"/>
                </a:solidFill>
                <a:latin typeface="Arial" pitchFamily="34" charset="0"/>
                <a:cs typeface="Arial" pitchFamily="34" charset="0"/>
              </a:rPr>
              <a:t>Nguyễn </a:t>
            </a:r>
            <a:r>
              <a:rPr lang="en-US" sz="2800" b="1" dirty="0" err="1">
                <a:solidFill>
                  <a:srgbClr val="FF0000"/>
                </a:solidFill>
                <a:latin typeface="Arial" pitchFamily="34" charset="0"/>
                <a:cs typeface="Arial" pitchFamily="34" charset="0"/>
              </a:rPr>
              <a:t>Thành</a:t>
            </a:r>
            <a:r>
              <a:rPr lang="en-US" sz="2800" b="1" dirty="0">
                <a:solidFill>
                  <a:srgbClr val="FF0000"/>
                </a:solidFill>
                <a:latin typeface="Arial" pitchFamily="34" charset="0"/>
                <a:cs typeface="Arial" pitchFamily="34" charset="0"/>
              </a:rPr>
              <a:t> Long</a:t>
            </a:r>
          </a:p>
        </p:txBody>
      </p:sp>
      <p:pic>
        <p:nvPicPr>
          <p:cNvPr id="21" name="Picture 3">
            <a:extLst>
              <a:ext uri="{FF2B5EF4-FFF2-40B4-BE49-F238E27FC236}">
                <a16:creationId xmlns:a16="http://schemas.microsoft.com/office/drawing/2014/main" id="{2C17E3BC-079C-46EE-AB15-4029574230A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547" y="1801462"/>
            <a:ext cx="3092197" cy="339724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3998955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circle(in)">
                                      <p:cBhvr>
                                        <p:cTn id="15" dur="20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barn(inVertical)">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inVertical)">
                                      <p:cBhvr>
                                        <p:cTn id="28" dur="500"/>
                                        <p:tgtEl>
                                          <p:spTgt spid="12"/>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barn(inVertical)">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barn(inVertical)">
                                      <p:cBhvr>
                                        <p:cTn id="36" dur="500"/>
                                        <p:tgtEl>
                                          <p:spTgt spid="18"/>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barn(inVertical)">
                                      <p:cBhvr>
                                        <p:cTn id="3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86199" y="239529"/>
            <a:ext cx="9529052" cy="461665"/>
            <a:chOff x="-178462" y="1828800"/>
            <a:chExt cx="19060588" cy="923316"/>
          </a:xfrm>
        </p:grpSpPr>
        <p:sp>
          <p:nvSpPr>
            <p:cNvPr id="7" name="Round Same Side Corner Rectangle 6"/>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6536"/>
              <a:endParaRPr lang="en-US" sz="2133">
                <a:solidFill>
                  <a:prstClr val="white"/>
                </a:solidFill>
              </a:endParaRPr>
            </a:p>
          </p:txBody>
        </p:sp>
        <p:sp>
          <p:nvSpPr>
            <p:cNvPr id="8" name="TextBox 7"/>
            <p:cNvSpPr txBox="1"/>
            <p:nvPr/>
          </p:nvSpPr>
          <p:spPr>
            <a:xfrm>
              <a:off x="478766" y="1828800"/>
              <a:ext cx="1238167" cy="923316"/>
            </a:xfrm>
            <a:prstGeom prst="rect">
              <a:avLst/>
            </a:prstGeom>
            <a:noFill/>
          </p:spPr>
          <p:txBody>
            <a:bodyPr wrap="square" rtlCol="0">
              <a:spAutoFit/>
            </a:bodyPr>
            <a:lstStyle/>
            <a:p>
              <a:pPr algn="ctr" defTabSz="1076536"/>
              <a:r>
                <a:rPr lang="en-US" sz="2400" b="1" dirty="0" smtClean="0">
                  <a:solidFill>
                    <a:prstClr val="white"/>
                  </a:solidFill>
                  <a:latin typeface="Tahoma" panose="020B0604030504040204" pitchFamily="34" charset="0"/>
                  <a:ea typeface="Tahoma" panose="020B0604030504040204" pitchFamily="34" charset="0"/>
                  <a:cs typeface="Tahoma" panose="020B0604030504040204" pitchFamily="34" charset="0"/>
                </a:rPr>
                <a:t>I</a:t>
              </a:r>
              <a:endParaRPr lang="en-US" sz="2400" b="1" dirty="0">
                <a:solidFill>
                  <a:prstClr val="white"/>
                </a:solidFill>
                <a:latin typeface="Tahoma" panose="020B0604030504040204" pitchFamily="34" charset="0"/>
                <a:ea typeface="Tahoma" panose="020B0604030504040204" pitchFamily="34" charset="0"/>
                <a:cs typeface="Tahoma" panose="020B0604030504040204" pitchFamily="34" charset="0"/>
              </a:endParaRPr>
            </a:p>
          </p:txBody>
        </p:sp>
        <p:sp>
          <p:nvSpPr>
            <p:cNvPr id="9" name="TextBox 8"/>
            <p:cNvSpPr txBox="1"/>
            <p:nvPr/>
          </p:nvSpPr>
          <p:spPr>
            <a:xfrm>
              <a:off x="2067735" y="1828800"/>
              <a:ext cx="16814391" cy="923316"/>
            </a:xfrm>
            <a:prstGeom prst="rect">
              <a:avLst/>
            </a:prstGeom>
            <a:noFill/>
          </p:spPr>
          <p:txBody>
            <a:bodyPr wrap="square" rtlCol="0">
              <a:spAutoFit/>
            </a:bodyPr>
            <a:lstStyle/>
            <a:p>
              <a:pPr defTabSz="1076536"/>
              <a:r>
                <a:rPr lang="vi-VN" sz="2400" b="1" dirty="0" smtClean="0">
                  <a:solidFill>
                    <a:srgbClr val="31859C"/>
                  </a:solidFill>
                  <a:latin typeface="Tahoma" panose="020B0604030504040204" pitchFamily="34" charset="0"/>
                  <a:cs typeface="Tahoma" panose="020B0604030504040204" pitchFamily="34" charset="0"/>
                </a:rPr>
                <a:t>TÌM HIỂU </a:t>
              </a:r>
              <a:r>
                <a:rPr lang="en-US" sz="2400" b="1" dirty="0" smtClean="0">
                  <a:solidFill>
                    <a:srgbClr val="31859C"/>
                  </a:solidFill>
                  <a:latin typeface="Tahoma" panose="020B0604030504040204" pitchFamily="34" charset="0"/>
                  <a:cs typeface="Tahoma" panose="020B0604030504040204" pitchFamily="34" charset="0"/>
                </a:rPr>
                <a:t>CHUNG</a:t>
              </a:r>
              <a:endParaRPr lang="en-US" sz="2400" b="1" dirty="0">
                <a:solidFill>
                  <a:srgbClr val="31859C"/>
                </a:solidFill>
                <a:latin typeface="Tahoma" panose="020B0604030504040204" pitchFamily="34" charset="0"/>
                <a:cs typeface="Tahoma" panose="020B0604030504040204" pitchFamily="34" charset="0"/>
              </a:endParaRPr>
            </a:p>
          </p:txBody>
        </p:sp>
      </p:grpSp>
      <p:grpSp>
        <p:nvGrpSpPr>
          <p:cNvPr id="10" name="Group 9"/>
          <p:cNvGrpSpPr/>
          <p:nvPr/>
        </p:nvGrpSpPr>
        <p:grpSpPr>
          <a:xfrm>
            <a:off x="222955" y="734888"/>
            <a:ext cx="9224112" cy="496647"/>
            <a:chOff x="644526" y="2766774"/>
            <a:chExt cx="18450623" cy="993289"/>
          </a:xfrm>
        </p:grpSpPr>
        <p:sp>
          <p:nvSpPr>
            <p:cNvPr id="11" name="TextBox 10"/>
            <p:cNvSpPr txBox="1"/>
            <p:nvPr/>
          </p:nvSpPr>
          <p:spPr>
            <a:xfrm>
              <a:off x="1906584" y="2766774"/>
              <a:ext cx="17188565" cy="923326"/>
            </a:xfrm>
            <a:prstGeom prst="rect">
              <a:avLst/>
            </a:prstGeom>
            <a:noFill/>
          </p:spPr>
          <p:txBody>
            <a:bodyPr wrap="square" rtlCol="0">
              <a:spAutoFit/>
            </a:bodyPr>
            <a:lstStyle/>
            <a:p>
              <a:pPr defTabSz="1076536"/>
              <a:r>
                <a:rPr lang="en-US" sz="2400" b="1" dirty="0" err="1" smtClean="0">
                  <a:solidFill>
                    <a:srgbClr val="4BACC6">
                      <a:lumMod val="75000"/>
                    </a:srgbClr>
                  </a:solidFill>
                  <a:latin typeface="Tahoma" panose="020B0604030504040204" pitchFamily="34" charset="0"/>
                  <a:ea typeface="Tahoma" panose="020B0604030504040204" pitchFamily="34" charset="0"/>
                  <a:cs typeface="Tahoma" panose="020B0604030504040204" pitchFamily="34" charset="0"/>
                </a:rPr>
                <a:t>Tác</a:t>
              </a:r>
              <a:r>
                <a:rPr lang="en-US" sz="2400" b="1" dirty="0" smtClean="0">
                  <a:solidFill>
                    <a:srgbClr val="4BACC6">
                      <a:lumMod val="75000"/>
                    </a:srgbClr>
                  </a:solidFill>
                  <a:latin typeface="Tahoma" panose="020B0604030504040204" pitchFamily="34" charset="0"/>
                  <a:ea typeface="Tahoma" panose="020B0604030504040204" pitchFamily="34" charset="0"/>
                  <a:cs typeface="Tahoma" panose="020B0604030504040204" pitchFamily="34" charset="0"/>
                </a:rPr>
                <a:t> </a:t>
              </a:r>
              <a:r>
                <a:rPr lang="en-US" sz="2400" b="1" dirty="0" err="1" smtClean="0">
                  <a:solidFill>
                    <a:srgbClr val="4BACC6">
                      <a:lumMod val="75000"/>
                    </a:srgbClr>
                  </a:solidFill>
                  <a:latin typeface="Tahoma" panose="020B0604030504040204" pitchFamily="34" charset="0"/>
                  <a:ea typeface="Tahoma" panose="020B0604030504040204" pitchFamily="34" charset="0"/>
                  <a:cs typeface="Tahoma" panose="020B0604030504040204" pitchFamily="34" charset="0"/>
                </a:rPr>
                <a:t>phẩm</a:t>
              </a:r>
              <a:endParaRPr lang="vi-VN" sz="2400" b="1" dirty="0">
                <a:solidFill>
                  <a:srgbClr val="4BACC6">
                    <a:lumMod val="75000"/>
                  </a:srgbClr>
                </a:solidFill>
                <a:latin typeface="Tahoma" panose="020B0604030504040204" pitchFamily="34" charset="0"/>
                <a:ea typeface="Tahoma" panose="020B0604030504040204" pitchFamily="34" charset="0"/>
                <a:cs typeface="Tahoma" panose="020B0604030504040204" pitchFamily="34" charset="0"/>
              </a:endParaRPr>
            </a:p>
          </p:txBody>
        </p:sp>
        <p:sp>
          <p:nvSpPr>
            <p:cNvPr id="12" name="Rounded Rectangle 11"/>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6536"/>
              <a:endParaRPr lang="en-US" sz="2133" i="1">
                <a:solidFill>
                  <a:prstClr val="white"/>
                </a:solidFill>
              </a:endParaRPr>
            </a:p>
          </p:txBody>
        </p:sp>
        <p:sp>
          <p:nvSpPr>
            <p:cNvPr id="13" name="TextBox 12"/>
            <p:cNvSpPr txBox="1"/>
            <p:nvPr/>
          </p:nvSpPr>
          <p:spPr>
            <a:xfrm>
              <a:off x="957123" y="2795828"/>
              <a:ext cx="783010" cy="964235"/>
            </a:xfrm>
            <a:prstGeom prst="rect">
              <a:avLst/>
            </a:prstGeom>
            <a:noFill/>
          </p:spPr>
          <p:txBody>
            <a:bodyPr wrap="none" rtlCol="0">
              <a:spAutoFit/>
            </a:bodyPr>
            <a:lstStyle/>
            <a:p>
              <a:pPr algn="ctr" defTabSz="1076536"/>
              <a:r>
                <a:rPr lang="en-US" sz="2533" b="1" i="1" dirty="0">
                  <a:solidFill>
                    <a:prstClr val="white"/>
                  </a:solidFill>
                  <a:latin typeface="Tahoma" panose="020B0604030504040204" pitchFamily="34" charset="0"/>
                  <a:ea typeface="Tahoma" panose="020B0604030504040204" pitchFamily="34" charset="0"/>
                  <a:cs typeface="Tahoma" panose="020B0604030504040204" pitchFamily="34" charset="0"/>
                </a:rPr>
                <a:t>2</a:t>
              </a:r>
            </a:p>
          </p:txBody>
        </p:sp>
      </p:grpSp>
      <p:pic>
        <p:nvPicPr>
          <p:cNvPr id="16" name="Picture 4">
            <a:extLst>
              <a:ext uri="{FF2B5EF4-FFF2-40B4-BE49-F238E27FC236}">
                <a16:creationId xmlns:a16="http://schemas.microsoft.com/office/drawing/2014/main" id="{42DBBBBF-E105-473C-BA2F-FA59A1EDFE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381" y="1540340"/>
            <a:ext cx="4699422" cy="4749624"/>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Hộp Văn bản 3">
            <a:extLst>
              <a:ext uri="{FF2B5EF4-FFF2-40B4-BE49-F238E27FC236}">
                <a16:creationId xmlns:a16="http://schemas.microsoft.com/office/drawing/2014/main" id="{B81D5420-9104-452A-A6DB-2956A74D1B3C}"/>
              </a:ext>
            </a:extLst>
          </p:cNvPr>
          <p:cNvSpPr txBox="1"/>
          <p:nvPr/>
        </p:nvSpPr>
        <p:spPr>
          <a:xfrm>
            <a:off x="6062821" y="2345792"/>
            <a:ext cx="5175653" cy="2958502"/>
          </a:xfrm>
          <a:prstGeom prst="rect">
            <a:avLst/>
          </a:prstGeom>
          <a:noFill/>
        </p:spPr>
        <p:txBody>
          <a:bodyPr wrap="square" rtlCol="0">
            <a:spAutoFit/>
          </a:bodyPr>
          <a:lstStyle/>
          <a:p>
            <a:pPr algn="just">
              <a:lnSpc>
                <a:spcPct val="150000"/>
              </a:lnSpc>
              <a:buClr>
                <a:srgbClr val="000000"/>
              </a:buClr>
              <a:buFont typeface="Arial"/>
              <a:buNone/>
            </a:pPr>
            <a:r>
              <a:rPr lang="en-US" sz="3200" kern="0" dirty="0" err="1">
                <a:solidFill>
                  <a:srgbClr val="000000"/>
                </a:solidFill>
                <a:latin typeface="Times New Roman" panose="02020603050405020304" pitchFamily="18" charset="0"/>
                <a:cs typeface="Times New Roman" panose="02020603050405020304" pitchFamily="18" charset="0"/>
                <a:sym typeface="Arial"/>
              </a:rPr>
              <a:t>Là</a:t>
            </a:r>
            <a:r>
              <a:rPr lang="en-US" sz="3200" kern="0" dirty="0">
                <a:solidFill>
                  <a:srgbClr val="000000"/>
                </a:solidFill>
                <a:latin typeface="Times New Roman" panose="02020603050405020304" pitchFamily="18" charset="0"/>
                <a:cs typeface="Times New Roman" panose="02020603050405020304" pitchFamily="18" charset="0"/>
                <a:sym typeface="Arial"/>
              </a:rPr>
              <a:t> </a:t>
            </a:r>
            <a:r>
              <a:rPr lang="en-US" sz="3200" kern="0" dirty="0" err="1">
                <a:solidFill>
                  <a:srgbClr val="000000"/>
                </a:solidFill>
                <a:latin typeface="Times New Roman" panose="02020603050405020304" pitchFamily="18" charset="0"/>
                <a:cs typeface="Times New Roman" panose="02020603050405020304" pitchFamily="18" charset="0"/>
                <a:sym typeface="Arial"/>
              </a:rPr>
              <a:t>kết</a:t>
            </a:r>
            <a:r>
              <a:rPr lang="en-US" sz="3200" kern="0" dirty="0">
                <a:solidFill>
                  <a:srgbClr val="000000"/>
                </a:solidFill>
                <a:latin typeface="Times New Roman" panose="02020603050405020304" pitchFamily="18" charset="0"/>
                <a:cs typeface="Times New Roman" panose="02020603050405020304" pitchFamily="18" charset="0"/>
                <a:sym typeface="Arial"/>
              </a:rPr>
              <a:t> </a:t>
            </a:r>
            <a:r>
              <a:rPr lang="en-US" sz="3200" kern="0" dirty="0" err="1">
                <a:solidFill>
                  <a:srgbClr val="000000"/>
                </a:solidFill>
                <a:latin typeface="Times New Roman" panose="02020603050405020304" pitchFamily="18" charset="0"/>
                <a:cs typeface="Times New Roman" panose="02020603050405020304" pitchFamily="18" charset="0"/>
                <a:sym typeface="Arial"/>
              </a:rPr>
              <a:t>quả</a:t>
            </a:r>
            <a:r>
              <a:rPr lang="en-US" sz="3200" kern="0" dirty="0">
                <a:solidFill>
                  <a:srgbClr val="000000"/>
                </a:solidFill>
                <a:latin typeface="Times New Roman" panose="02020603050405020304" pitchFamily="18" charset="0"/>
                <a:cs typeface="Times New Roman" panose="02020603050405020304" pitchFamily="18" charset="0"/>
                <a:sym typeface="Arial"/>
              </a:rPr>
              <a:t> </a:t>
            </a:r>
            <a:r>
              <a:rPr lang="en-US" sz="3200" kern="0" dirty="0" err="1">
                <a:solidFill>
                  <a:srgbClr val="000000"/>
                </a:solidFill>
                <a:latin typeface="Times New Roman" panose="02020603050405020304" pitchFamily="18" charset="0"/>
                <a:cs typeface="Times New Roman" panose="02020603050405020304" pitchFamily="18" charset="0"/>
                <a:sym typeface="Arial"/>
              </a:rPr>
              <a:t>của</a:t>
            </a:r>
            <a:r>
              <a:rPr lang="en-US" sz="3200" kern="0" dirty="0">
                <a:solidFill>
                  <a:srgbClr val="000000"/>
                </a:solidFill>
                <a:latin typeface="Times New Roman" panose="02020603050405020304" pitchFamily="18" charset="0"/>
                <a:cs typeface="Times New Roman" panose="02020603050405020304" pitchFamily="18" charset="0"/>
                <a:sym typeface="Arial"/>
              </a:rPr>
              <a:t> </a:t>
            </a:r>
            <a:r>
              <a:rPr lang="en-US" sz="3200" kern="0" dirty="0" err="1">
                <a:solidFill>
                  <a:srgbClr val="000000"/>
                </a:solidFill>
                <a:latin typeface="Times New Roman" panose="02020603050405020304" pitchFamily="18" charset="0"/>
                <a:cs typeface="Times New Roman" panose="02020603050405020304" pitchFamily="18" charset="0"/>
                <a:sym typeface="Arial"/>
              </a:rPr>
              <a:t>chuyến</a:t>
            </a:r>
            <a:r>
              <a:rPr lang="en-US" sz="3200" kern="0" dirty="0">
                <a:solidFill>
                  <a:srgbClr val="000000"/>
                </a:solidFill>
                <a:latin typeface="Times New Roman" panose="02020603050405020304" pitchFamily="18" charset="0"/>
                <a:cs typeface="Times New Roman" panose="02020603050405020304" pitchFamily="18" charset="0"/>
                <a:sym typeface="Arial"/>
              </a:rPr>
              <a:t> </a:t>
            </a:r>
            <a:r>
              <a:rPr lang="en-US" sz="3200" kern="0" dirty="0" err="1">
                <a:solidFill>
                  <a:srgbClr val="000000"/>
                </a:solidFill>
                <a:latin typeface="Times New Roman" panose="02020603050405020304" pitchFamily="18" charset="0"/>
                <a:cs typeface="Times New Roman" panose="02020603050405020304" pitchFamily="18" charset="0"/>
                <a:sym typeface="Arial"/>
              </a:rPr>
              <a:t>đi</a:t>
            </a:r>
            <a:r>
              <a:rPr lang="en-US" sz="3200" kern="0" dirty="0">
                <a:solidFill>
                  <a:srgbClr val="000000"/>
                </a:solidFill>
                <a:latin typeface="Times New Roman" panose="02020603050405020304" pitchFamily="18" charset="0"/>
                <a:cs typeface="Times New Roman" panose="02020603050405020304" pitchFamily="18" charset="0"/>
                <a:sym typeface="Arial"/>
              </a:rPr>
              <a:t> </a:t>
            </a:r>
            <a:r>
              <a:rPr lang="en-US" sz="3200" kern="0" dirty="0" err="1">
                <a:solidFill>
                  <a:srgbClr val="000000"/>
                </a:solidFill>
                <a:latin typeface="Times New Roman" panose="02020603050405020304" pitchFamily="18" charset="0"/>
                <a:cs typeface="Times New Roman" panose="02020603050405020304" pitchFamily="18" charset="0"/>
                <a:sym typeface="Arial"/>
              </a:rPr>
              <a:t>Lào</a:t>
            </a:r>
            <a:r>
              <a:rPr lang="en-US" sz="3200" kern="0" dirty="0">
                <a:solidFill>
                  <a:srgbClr val="000000"/>
                </a:solidFill>
                <a:latin typeface="Times New Roman" panose="02020603050405020304" pitchFamily="18" charset="0"/>
                <a:cs typeface="Times New Roman" panose="02020603050405020304" pitchFamily="18" charset="0"/>
                <a:sym typeface="Arial"/>
              </a:rPr>
              <a:t> </a:t>
            </a:r>
            <a:r>
              <a:rPr lang="en-US" sz="3200" kern="0" dirty="0" err="1">
                <a:solidFill>
                  <a:srgbClr val="000000"/>
                </a:solidFill>
                <a:latin typeface="Times New Roman" panose="02020603050405020304" pitchFamily="18" charset="0"/>
                <a:cs typeface="Times New Roman" panose="02020603050405020304" pitchFamily="18" charset="0"/>
                <a:sym typeface="Arial"/>
              </a:rPr>
              <a:t>Cai</a:t>
            </a:r>
            <a:r>
              <a:rPr lang="en-US" sz="3200" kern="0" dirty="0">
                <a:solidFill>
                  <a:srgbClr val="000000"/>
                </a:solidFill>
                <a:latin typeface="Times New Roman" panose="02020603050405020304" pitchFamily="18" charset="0"/>
                <a:cs typeface="Times New Roman" panose="02020603050405020304" pitchFamily="18" charset="0"/>
                <a:sym typeface="Arial"/>
              </a:rPr>
              <a:t> </a:t>
            </a:r>
            <a:r>
              <a:rPr lang="en-US" sz="3200" kern="0" dirty="0" err="1">
                <a:solidFill>
                  <a:srgbClr val="000000"/>
                </a:solidFill>
                <a:latin typeface="Times New Roman" panose="02020603050405020304" pitchFamily="18" charset="0"/>
                <a:cs typeface="Times New Roman" panose="02020603050405020304" pitchFamily="18" charset="0"/>
                <a:sym typeface="Arial"/>
              </a:rPr>
              <a:t>trong</a:t>
            </a:r>
            <a:r>
              <a:rPr lang="en-US" sz="3200" kern="0" dirty="0">
                <a:solidFill>
                  <a:srgbClr val="000000"/>
                </a:solidFill>
                <a:latin typeface="Times New Roman" panose="02020603050405020304" pitchFamily="18" charset="0"/>
                <a:cs typeface="Times New Roman" panose="02020603050405020304" pitchFamily="18" charset="0"/>
                <a:sym typeface="Arial"/>
              </a:rPr>
              <a:t> </a:t>
            </a:r>
            <a:r>
              <a:rPr lang="en-US" sz="3200" kern="0" dirty="0" err="1">
                <a:solidFill>
                  <a:srgbClr val="000000"/>
                </a:solidFill>
                <a:latin typeface="Times New Roman" panose="02020603050405020304" pitchFamily="18" charset="0"/>
                <a:cs typeface="Times New Roman" panose="02020603050405020304" pitchFamily="18" charset="0"/>
                <a:sym typeface="Arial"/>
              </a:rPr>
              <a:t>mùa</a:t>
            </a:r>
            <a:r>
              <a:rPr lang="en-US" sz="3200" kern="0" dirty="0">
                <a:solidFill>
                  <a:srgbClr val="000000"/>
                </a:solidFill>
                <a:latin typeface="Times New Roman" panose="02020603050405020304" pitchFamily="18" charset="0"/>
                <a:cs typeface="Times New Roman" panose="02020603050405020304" pitchFamily="18" charset="0"/>
                <a:sym typeface="Arial"/>
              </a:rPr>
              <a:t> </a:t>
            </a:r>
            <a:r>
              <a:rPr lang="en-US" sz="3200" kern="0" dirty="0" err="1">
                <a:solidFill>
                  <a:srgbClr val="000000"/>
                </a:solidFill>
                <a:latin typeface="Times New Roman" panose="02020603050405020304" pitchFamily="18" charset="0"/>
                <a:cs typeface="Times New Roman" panose="02020603050405020304" pitchFamily="18" charset="0"/>
                <a:sym typeface="Arial"/>
              </a:rPr>
              <a:t>hè</a:t>
            </a:r>
            <a:r>
              <a:rPr lang="en-US" sz="3200" kern="0" dirty="0">
                <a:solidFill>
                  <a:srgbClr val="000000"/>
                </a:solidFill>
                <a:latin typeface="Times New Roman" panose="02020603050405020304" pitchFamily="18" charset="0"/>
                <a:cs typeface="Times New Roman" panose="02020603050405020304" pitchFamily="18" charset="0"/>
                <a:sym typeface="Arial"/>
              </a:rPr>
              <a:t> </a:t>
            </a:r>
            <a:r>
              <a:rPr lang="en-US" sz="3200" kern="0" dirty="0" err="1">
                <a:solidFill>
                  <a:srgbClr val="000000"/>
                </a:solidFill>
                <a:latin typeface="Times New Roman" panose="02020603050405020304" pitchFamily="18" charset="0"/>
                <a:cs typeface="Times New Roman" panose="02020603050405020304" pitchFamily="18" charset="0"/>
                <a:sym typeface="Arial"/>
              </a:rPr>
              <a:t>năm</a:t>
            </a:r>
            <a:r>
              <a:rPr lang="en-US" sz="3200" kern="0" dirty="0">
                <a:solidFill>
                  <a:srgbClr val="000000"/>
                </a:solidFill>
                <a:latin typeface="Times New Roman" panose="02020603050405020304" pitchFamily="18" charset="0"/>
                <a:cs typeface="Times New Roman" panose="02020603050405020304" pitchFamily="18" charset="0"/>
                <a:sym typeface="Arial"/>
              </a:rPr>
              <a:t> 1970 </a:t>
            </a:r>
            <a:r>
              <a:rPr lang="en-US" sz="3200" kern="0" dirty="0" err="1">
                <a:solidFill>
                  <a:srgbClr val="000000"/>
                </a:solidFill>
                <a:latin typeface="Times New Roman" panose="02020603050405020304" pitchFamily="18" charset="0"/>
                <a:cs typeface="Times New Roman" panose="02020603050405020304" pitchFamily="18" charset="0"/>
                <a:sym typeface="Arial"/>
              </a:rPr>
              <a:t>của</a:t>
            </a:r>
            <a:r>
              <a:rPr lang="en-US" sz="3200" kern="0" dirty="0">
                <a:solidFill>
                  <a:srgbClr val="000000"/>
                </a:solidFill>
                <a:latin typeface="Times New Roman" panose="02020603050405020304" pitchFamily="18" charset="0"/>
                <a:cs typeface="Times New Roman" panose="02020603050405020304" pitchFamily="18" charset="0"/>
                <a:sym typeface="Arial"/>
              </a:rPr>
              <a:t> </a:t>
            </a:r>
            <a:r>
              <a:rPr lang="en-US" sz="3200" kern="0" dirty="0" err="1">
                <a:solidFill>
                  <a:srgbClr val="000000"/>
                </a:solidFill>
                <a:latin typeface="Times New Roman" panose="02020603050405020304" pitchFamily="18" charset="0"/>
                <a:cs typeface="Times New Roman" panose="02020603050405020304" pitchFamily="18" charset="0"/>
                <a:sym typeface="Arial"/>
              </a:rPr>
              <a:t>tác</a:t>
            </a:r>
            <a:r>
              <a:rPr lang="en-US" sz="3200" kern="0" dirty="0">
                <a:solidFill>
                  <a:srgbClr val="000000"/>
                </a:solidFill>
                <a:latin typeface="Times New Roman" panose="02020603050405020304" pitchFamily="18" charset="0"/>
                <a:cs typeface="Times New Roman" panose="02020603050405020304" pitchFamily="18" charset="0"/>
                <a:sym typeface="Arial"/>
              </a:rPr>
              <a:t> </a:t>
            </a:r>
            <a:r>
              <a:rPr lang="en-US" sz="3200" kern="0" dirty="0" err="1">
                <a:solidFill>
                  <a:srgbClr val="000000"/>
                </a:solidFill>
                <a:latin typeface="Times New Roman" panose="02020603050405020304" pitchFamily="18" charset="0"/>
                <a:cs typeface="Times New Roman" panose="02020603050405020304" pitchFamily="18" charset="0"/>
                <a:sym typeface="Arial"/>
              </a:rPr>
              <a:t>giả</a:t>
            </a:r>
            <a:r>
              <a:rPr lang="en-US" sz="3200" kern="0" dirty="0">
                <a:solidFill>
                  <a:srgbClr val="000000"/>
                </a:solidFill>
                <a:latin typeface="Times New Roman" panose="02020603050405020304" pitchFamily="18" charset="0"/>
                <a:cs typeface="Times New Roman" panose="02020603050405020304" pitchFamily="18" charset="0"/>
                <a:sym typeface="Arial"/>
              </a:rPr>
              <a:t>. Rút ra từ tập “</a:t>
            </a:r>
            <a:r>
              <a:rPr lang="en-US" sz="3200" b="1" kern="0" dirty="0">
                <a:solidFill>
                  <a:srgbClr val="C2F2FF">
                    <a:lumMod val="25000"/>
                  </a:srgbClr>
                </a:solidFill>
                <a:latin typeface="Times New Roman" panose="02020603050405020304" pitchFamily="18" charset="0"/>
                <a:cs typeface="Times New Roman" panose="02020603050405020304" pitchFamily="18" charset="0"/>
                <a:sym typeface="Arial"/>
              </a:rPr>
              <a:t>Giữa trong xanh</a:t>
            </a:r>
            <a:r>
              <a:rPr lang="en-US" sz="3200" kern="0" dirty="0" smtClean="0">
                <a:solidFill>
                  <a:srgbClr val="000000"/>
                </a:solidFill>
                <a:latin typeface="Times New Roman" panose="02020603050405020304" pitchFamily="18" charset="0"/>
                <a:cs typeface="Times New Roman" panose="02020603050405020304" pitchFamily="18" charset="0"/>
                <a:sym typeface="Arial"/>
              </a:rPr>
              <a:t>”.</a:t>
            </a:r>
            <a:endParaRPr lang="en-US" sz="3200" kern="0" dirty="0">
              <a:solidFill>
                <a:srgbClr val="000000"/>
              </a:solidFill>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407695901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circle(in)">
                                      <p:cBhvr>
                                        <p:cTn id="12" dur="2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EE35DEAC-5F1F-473D-A0EC-AFAA6A536971}"/>
              </a:ext>
            </a:extLst>
          </p:cNvPr>
          <p:cNvSpPr/>
          <p:nvPr/>
        </p:nvSpPr>
        <p:spPr>
          <a:xfrm>
            <a:off x="84841" y="2832395"/>
            <a:ext cx="3022768" cy="972671"/>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just"/>
            <a:r>
              <a:rPr lang="en-US" sz="3700" b="1" dirty="0" err="1">
                <a:solidFill>
                  <a:srgbClr val="FF0000"/>
                </a:solidFill>
              </a:rPr>
              <a:t>Lặng</a:t>
            </a:r>
            <a:r>
              <a:rPr lang="en-US" sz="3700" b="1" dirty="0">
                <a:solidFill>
                  <a:srgbClr val="FF0000"/>
                </a:solidFill>
              </a:rPr>
              <a:t> </a:t>
            </a:r>
            <a:r>
              <a:rPr lang="en-US" sz="3700" b="1" dirty="0" err="1">
                <a:solidFill>
                  <a:srgbClr val="FF0000"/>
                </a:solidFill>
              </a:rPr>
              <a:t>lẽ</a:t>
            </a:r>
            <a:r>
              <a:rPr lang="en-US" sz="3700" b="1" dirty="0">
                <a:solidFill>
                  <a:srgbClr val="FF0000"/>
                </a:solidFill>
              </a:rPr>
              <a:t> Sa Pa</a:t>
            </a:r>
          </a:p>
        </p:txBody>
      </p:sp>
      <p:sp>
        <p:nvSpPr>
          <p:cNvPr id="29" name="Oval 28">
            <a:extLst>
              <a:ext uri="{FF2B5EF4-FFF2-40B4-BE49-F238E27FC236}">
                <a16:creationId xmlns:a16="http://schemas.microsoft.com/office/drawing/2014/main" id="{7BEBD9E3-D9D2-43CF-8C45-9836DD650335}"/>
              </a:ext>
            </a:extLst>
          </p:cNvPr>
          <p:cNvSpPr/>
          <p:nvPr/>
        </p:nvSpPr>
        <p:spPr>
          <a:xfrm>
            <a:off x="4144714" y="1744650"/>
            <a:ext cx="2687959" cy="654133"/>
          </a:xfrm>
          <a:prstGeom prst="ellipse">
            <a:avLst/>
          </a:prstGeom>
          <a:solidFill>
            <a:schemeClr val="accent5">
              <a:lumMod val="20000"/>
              <a:lumOff val="8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algn="ctr">
              <a:defRPr/>
            </a:pPr>
            <a:r>
              <a:rPr lang="en-US" sz="2700" b="1" dirty="0" err="1">
                <a:solidFill>
                  <a:srgbClr val="002060"/>
                </a:solidFill>
                <a:latin typeface="Arial" panose="020B0604020202020204" pitchFamily="34" charset="0"/>
                <a:cs typeface="Arial" panose="020B0604020202020204" pitchFamily="34" charset="0"/>
              </a:rPr>
              <a:t>Thể</a:t>
            </a:r>
            <a:r>
              <a:rPr lang="en-US" sz="2700" b="1" dirty="0">
                <a:solidFill>
                  <a:srgbClr val="002060"/>
                </a:solidFill>
                <a:latin typeface="Arial" panose="020B0604020202020204" pitchFamily="34" charset="0"/>
                <a:cs typeface="Arial" panose="020B0604020202020204" pitchFamily="34" charset="0"/>
              </a:rPr>
              <a:t> </a:t>
            </a:r>
            <a:r>
              <a:rPr lang="en-US" sz="2700" b="1" dirty="0" err="1">
                <a:solidFill>
                  <a:srgbClr val="002060"/>
                </a:solidFill>
                <a:latin typeface="Arial" panose="020B0604020202020204" pitchFamily="34" charset="0"/>
                <a:cs typeface="Arial" panose="020B0604020202020204" pitchFamily="34" charset="0"/>
              </a:rPr>
              <a:t>loại</a:t>
            </a:r>
            <a:endParaRPr lang="en-US" sz="2700" b="1" dirty="0">
              <a:solidFill>
                <a:srgbClr val="002060"/>
              </a:solidFill>
              <a:latin typeface="Arial" panose="020B0604020202020204" pitchFamily="34" charset="0"/>
              <a:cs typeface="Arial" panose="020B0604020202020204" pitchFamily="34" charset="0"/>
            </a:endParaRPr>
          </a:p>
        </p:txBody>
      </p:sp>
      <p:sp>
        <p:nvSpPr>
          <p:cNvPr id="30" name="Oval 29">
            <a:extLst>
              <a:ext uri="{FF2B5EF4-FFF2-40B4-BE49-F238E27FC236}">
                <a16:creationId xmlns:a16="http://schemas.microsoft.com/office/drawing/2014/main" id="{D4DC9DE9-E08E-4342-AB49-6E65B129B482}"/>
              </a:ext>
            </a:extLst>
          </p:cNvPr>
          <p:cNvSpPr/>
          <p:nvPr/>
        </p:nvSpPr>
        <p:spPr>
          <a:xfrm>
            <a:off x="4144714" y="2832395"/>
            <a:ext cx="2687959" cy="535200"/>
          </a:xfrm>
          <a:prstGeom prst="ellipse">
            <a:avLst/>
          </a:prstGeom>
          <a:solidFill>
            <a:schemeClr val="accent5">
              <a:lumMod val="20000"/>
              <a:lumOff val="8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algn="ctr">
              <a:defRPr/>
            </a:pPr>
            <a:r>
              <a:rPr lang="en-US" sz="2700" b="1" dirty="0">
                <a:solidFill>
                  <a:srgbClr val="002060"/>
                </a:solidFill>
                <a:latin typeface="Arial" panose="020B0604020202020204" pitchFamily="34" charset="0"/>
                <a:cs typeface="Arial" panose="020B0604020202020204" pitchFamily="34" charset="0"/>
              </a:rPr>
              <a:t>PTBĐ</a:t>
            </a:r>
          </a:p>
        </p:txBody>
      </p:sp>
      <p:sp>
        <p:nvSpPr>
          <p:cNvPr id="32" name="Oval 31">
            <a:extLst>
              <a:ext uri="{FF2B5EF4-FFF2-40B4-BE49-F238E27FC236}">
                <a16:creationId xmlns:a16="http://schemas.microsoft.com/office/drawing/2014/main" id="{BCB2B7B4-2B0C-4624-AF10-33C4ED73C53E}"/>
              </a:ext>
            </a:extLst>
          </p:cNvPr>
          <p:cNvSpPr/>
          <p:nvPr/>
        </p:nvSpPr>
        <p:spPr>
          <a:xfrm>
            <a:off x="4054130" y="4047125"/>
            <a:ext cx="2696919" cy="639267"/>
          </a:xfrm>
          <a:prstGeom prst="ellipse">
            <a:avLst/>
          </a:prstGeom>
          <a:solidFill>
            <a:schemeClr val="accent5">
              <a:lumMod val="20000"/>
              <a:lumOff val="8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algn="ctr">
              <a:defRPr/>
            </a:pPr>
            <a:r>
              <a:rPr lang="en-US" sz="2700" b="1" dirty="0" err="1">
                <a:solidFill>
                  <a:srgbClr val="002060"/>
                </a:solidFill>
                <a:latin typeface="Arial" panose="020B0604020202020204" pitchFamily="34" charset="0"/>
                <a:cs typeface="Arial" panose="020B0604020202020204" pitchFamily="34" charset="0"/>
              </a:rPr>
              <a:t>Nhân</a:t>
            </a:r>
            <a:r>
              <a:rPr lang="en-US" sz="2700" b="1" dirty="0">
                <a:solidFill>
                  <a:srgbClr val="002060"/>
                </a:solidFill>
                <a:latin typeface="Arial" panose="020B0604020202020204" pitchFamily="34" charset="0"/>
                <a:cs typeface="Arial" panose="020B0604020202020204" pitchFamily="34" charset="0"/>
              </a:rPr>
              <a:t> </a:t>
            </a:r>
            <a:r>
              <a:rPr lang="en-US" sz="2700" b="1" dirty="0" err="1">
                <a:solidFill>
                  <a:srgbClr val="002060"/>
                </a:solidFill>
                <a:latin typeface="Arial" panose="020B0604020202020204" pitchFamily="34" charset="0"/>
                <a:cs typeface="Arial" panose="020B0604020202020204" pitchFamily="34" charset="0"/>
              </a:rPr>
              <a:t>vật</a:t>
            </a:r>
            <a:endParaRPr lang="en-US" sz="2700" b="1" dirty="0">
              <a:solidFill>
                <a:srgbClr val="002060"/>
              </a:solidFill>
              <a:latin typeface="Arial" panose="020B0604020202020204" pitchFamily="34" charset="0"/>
              <a:cs typeface="Arial" panose="020B0604020202020204" pitchFamily="34" charset="0"/>
            </a:endParaRPr>
          </a:p>
        </p:txBody>
      </p:sp>
      <p:sp>
        <p:nvSpPr>
          <p:cNvPr id="33" name="Oval 32">
            <a:extLst>
              <a:ext uri="{FF2B5EF4-FFF2-40B4-BE49-F238E27FC236}">
                <a16:creationId xmlns:a16="http://schemas.microsoft.com/office/drawing/2014/main" id="{45A1BA38-BFD2-4E56-B013-75C4D7C13379}"/>
              </a:ext>
            </a:extLst>
          </p:cNvPr>
          <p:cNvSpPr/>
          <p:nvPr/>
        </p:nvSpPr>
        <p:spPr>
          <a:xfrm>
            <a:off x="4096554" y="5502200"/>
            <a:ext cx="2784277" cy="654133"/>
          </a:xfrm>
          <a:prstGeom prst="ellipse">
            <a:avLst/>
          </a:prstGeom>
          <a:solidFill>
            <a:schemeClr val="accent5">
              <a:lumMod val="20000"/>
              <a:lumOff val="8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algn="ctr">
              <a:defRPr/>
            </a:pPr>
            <a:r>
              <a:rPr lang="en-US" sz="2700" b="1" dirty="0" err="1">
                <a:solidFill>
                  <a:srgbClr val="002060"/>
                </a:solidFill>
                <a:latin typeface="Arial" panose="020B0604020202020204" pitchFamily="34" charset="0"/>
                <a:cs typeface="Arial" panose="020B0604020202020204" pitchFamily="34" charset="0"/>
              </a:rPr>
              <a:t>Ngôi</a:t>
            </a:r>
            <a:r>
              <a:rPr lang="en-US" sz="2700" b="1" dirty="0">
                <a:solidFill>
                  <a:srgbClr val="002060"/>
                </a:solidFill>
                <a:latin typeface="Arial" panose="020B0604020202020204" pitchFamily="34" charset="0"/>
                <a:cs typeface="Arial" panose="020B0604020202020204" pitchFamily="34" charset="0"/>
              </a:rPr>
              <a:t> </a:t>
            </a:r>
            <a:r>
              <a:rPr lang="en-US" sz="2700" b="1" dirty="0" err="1">
                <a:solidFill>
                  <a:srgbClr val="002060"/>
                </a:solidFill>
                <a:latin typeface="Arial" panose="020B0604020202020204" pitchFamily="34" charset="0"/>
                <a:cs typeface="Arial" panose="020B0604020202020204" pitchFamily="34" charset="0"/>
              </a:rPr>
              <a:t>kể</a:t>
            </a:r>
            <a:endParaRPr lang="en-US" sz="2700" b="1" dirty="0">
              <a:solidFill>
                <a:srgbClr val="002060"/>
              </a:solidFill>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82C9CF21-571E-4A6D-B66D-2A6797F16A79}"/>
              </a:ext>
            </a:extLst>
          </p:cNvPr>
          <p:cNvSpPr/>
          <p:nvPr/>
        </p:nvSpPr>
        <p:spPr>
          <a:xfrm>
            <a:off x="7838416" y="1604797"/>
            <a:ext cx="3050833" cy="594667"/>
          </a:xfrm>
          <a:prstGeom prst="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a:defRPr/>
            </a:pPr>
            <a:r>
              <a:rPr lang="en-US" sz="2400" dirty="0" err="1">
                <a:solidFill>
                  <a:srgbClr val="002060"/>
                </a:solidFill>
                <a:latin typeface="Arial" panose="020B0604020202020204" pitchFamily="34" charset="0"/>
                <a:cs typeface="Arial" panose="020B0604020202020204" pitchFamily="34" charset="0"/>
              </a:rPr>
              <a:t>Truyện</a:t>
            </a:r>
            <a:r>
              <a:rPr lang="en-US" sz="2400" dirty="0">
                <a:solidFill>
                  <a:srgbClr val="002060"/>
                </a:solidFill>
                <a:latin typeface="Arial" panose="020B0604020202020204" pitchFamily="34" charset="0"/>
                <a:cs typeface="Arial" panose="020B0604020202020204" pitchFamily="34" charset="0"/>
              </a:rPr>
              <a:t> </a:t>
            </a:r>
            <a:r>
              <a:rPr lang="en-US" sz="2400" dirty="0" err="1">
                <a:solidFill>
                  <a:srgbClr val="002060"/>
                </a:solidFill>
                <a:latin typeface="Arial" panose="020B0604020202020204" pitchFamily="34" charset="0"/>
                <a:cs typeface="Arial" panose="020B0604020202020204" pitchFamily="34" charset="0"/>
              </a:rPr>
              <a:t>ngắn</a:t>
            </a:r>
            <a:endParaRPr lang="en-US" sz="2400" dirty="0">
              <a:solidFill>
                <a:srgbClr val="002060"/>
              </a:solidFill>
              <a:latin typeface="Arial" panose="020B0604020202020204" pitchFamily="34" charset="0"/>
              <a:cs typeface="Arial" panose="020B0604020202020204" pitchFamily="34" charset="0"/>
            </a:endParaRPr>
          </a:p>
        </p:txBody>
      </p:sp>
      <p:sp>
        <p:nvSpPr>
          <p:cNvPr id="35" name="Rectangle 34">
            <a:extLst>
              <a:ext uri="{FF2B5EF4-FFF2-40B4-BE49-F238E27FC236}">
                <a16:creationId xmlns:a16="http://schemas.microsoft.com/office/drawing/2014/main" id="{D4BE5B3F-5BC6-49A6-9544-BDD9DE903E18}"/>
              </a:ext>
            </a:extLst>
          </p:cNvPr>
          <p:cNvSpPr/>
          <p:nvPr/>
        </p:nvSpPr>
        <p:spPr>
          <a:xfrm>
            <a:off x="7502421" y="2516620"/>
            <a:ext cx="3870660" cy="892000"/>
          </a:xfrm>
          <a:prstGeom prst="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algn="just">
              <a:defRPr/>
            </a:pPr>
            <a:r>
              <a:rPr lang="en-US" sz="2400" dirty="0">
                <a:solidFill>
                  <a:srgbClr val="002060"/>
                </a:solidFill>
                <a:latin typeface="Arial" panose="020B0604020202020204" pitchFamily="34" charset="0"/>
                <a:cs typeface="Arial" panose="020B0604020202020204" pitchFamily="34" charset="0"/>
              </a:rPr>
              <a:t>Tự sự </a:t>
            </a:r>
            <a:r>
              <a:rPr lang="en-US" sz="2400" dirty="0" smtClean="0">
                <a:solidFill>
                  <a:srgbClr val="002060"/>
                </a:solidFill>
                <a:latin typeface="Arial" panose="020B0604020202020204" pitchFamily="34" charset="0"/>
                <a:cs typeface="Arial" panose="020B0604020202020204" pitchFamily="34" charset="0"/>
              </a:rPr>
              <a:t>kết hợi với miêu </a:t>
            </a:r>
            <a:r>
              <a:rPr lang="en-US" sz="2400" dirty="0">
                <a:solidFill>
                  <a:srgbClr val="002060"/>
                </a:solidFill>
                <a:latin typeface="Arial" panose="020B0604020202020204" pitchFamily="34" charset="0"/>
                <a:cs typeface="Arial" panose="020B0604020202020204" pitchFamily="34" charset="0"/>
              </a:rPr>
              <a:t>tả, biểu cảm, nghị </a:t>
            </a:r>
            <a:r>
              <a:rPr lang="en-US" sz="2400" dirty="0" smtClean="0">
                <a:solidFill>
                  <a:srgbClr val="002060"/>
                </a:solidFill>
                <a:latin typeface="Arial" panose="020B0604020202020204" pitchFamily="34" charset="0"/>
                <a:cs typeface="Arial" panose="020B0604020202020204" pitchFamily="34" charset="0"/>
              </a:rPr>
              <a:t>luận</a:t>
            </a:r>
            <a:r>
              <a:rPr lang="en-US" dirty="0">
                <a:solidFill>
                  <a:srgbClr val="002060"/>
                </a:solidFill>
                <a:latin typeface="Arial" panose="020B0604020202020204" pitchFamily="34" charset="0"/>
                <a:cs typeface="Arial" panose="020B0604020202020204" pitchFamily="34" charset="0"/>
              </a:rPr>
              <a:t>.</a:t>
            </a:r>
          </a:p>
        </p:txBody>
      </p:sp>
      <p:sp>
        <p:nvSpPr>
          <p:cNvPr id="36" name="Rectangle 35">
            <a:extLst>
              <a:ext uri="{FF2B5EF4-FFF2-40B4-BE49-F238E27FC236}">
                <a16:creationId xmlns:a16="http://schemas.microsoft.com/office/drawing/2014/main" id="{1EC56BD7-9C19-4365-9F40-67E17559A84A}"/>
              </a:ext>
            </a:extLst>
          </p:cNvPr>
          <p:cNvSpPr/>
          <p:nvPr/>
        </p:nvSpPr>
        <p:spPr>
          <a:xfrm>
            <a:off x="7283085" y="3674839"/>
            <a:ext cx="4730807" cy="1383840"/>
          </a:xfrm>
          <a:prstGeom prst="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algn="just">
              <a:defRPr/>
            </a:pPr>
            <a:r>
              <a:rPr lang="en-US" sz="2400" dirty="0">
                <a:solidFill>
                  <a:srgbClr val="002060"/>
                </a:solidFill>
                <a:latin typeface="Arial" panose="020B0604020202020204" pitchFamily="34" charset="0"/>
                <a:cs typeface="Arial" panose="020B0604020202020204" pitchFamily="34" charset="0"/>
              </a:rPr>
              <a:t>Anh thanh niên, ông họa sĩ, cô kĩ sư, bác lái xe và những người chỉ xuất hiện qua lời kể của anh </a:t>
            </a:r>
            <a:r>
              <a:rPr lang="en-US" sz="2400" dirty="0" smtClean="0">
                <a:solidFill>
                  <a:srgbClr val="002060"/>
                </a:solidFill>
                <a:latin typeface="Arial" panose="020B0604020202020204" pitchFamily="34" charset="0"/>
                <a:cs typeface="Arial" panose="020B0604020202020204" pitchFamily="34" charset="0"/>
              </a:rPr>
              <a:t>TN.</a:t>
            </a:r>
            <a:endParaRPr lang="en-US" sz="2400" dirty="0">
              <a:solidFill>
                <a:srgbClr val="002060"/>
              </a:solidFill>
              <a:latin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id="{7CB84222-C64B-4EAA-9292-2D71EF687146}"/>
              </a:ext>
            </a:extLst>
          </p:cNvPr>
          <p:cNvSpPr/>
          <p:nvPr/>
        </p:nvSpPr>
        <p:spPr>
          <a:xfrm>
            <a:off x="7283085" y="5359551"/>
            <a:ext cx="4540409" cy="1152167"/>
          </a:xfrm>
          <a:prstGeom prst="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algn="just">
              <a:defRPr/>
            </a:pPr>
            <a:r>
              <a:rPr lang="en-US" sz="2400" dirty="0">
                <a:solidFill>
                  <a:srgbClr val="002060"/>
                </a:solidFill>
                <a:latin typeface="Arial" panose="020B0604020202020204" pitchFamily="34" charset="0"/>
                <a:cs typeface="Arial" panose="020B0604020202020204" pitchFamily="34" charset="0"/>
              </a:rPr>
              <a:t>Ngôi thứ </a:t>
            </a:r>
            <a:r>
              <a:rPr lang="en-US" sz="2400" dirty="0" smtClean="0">
                <a:solidFill>
                  <a:srgbClr val="002060"/>
                </a:solidFill>
                <a:latin typeface="Arial" panose="020B0604020202020204" pitchFamily="34" charset="0"/>
                <a:cs typeface="Arial" panose="020B0604020202020204" pitchFamily="34" charset="0"/>
              </a:rPr>
              <a:t>3, điểm </a:t>
            </a:r>
            <a:r>
              <a:rPr lang="en-US" sz="2400" dirty="0">
                <a:solidFill>
                  <a:srgbClr val="002060"/>
                </a:solidFill>
                <a:latin typeface="Arial" panose="020B0604020202020204" pitchFamily="34" charset="0"/>
                <a:cs typeface="Arial" panose="020B0604020202020204" pitchFamily="34" charset="0"/>
              </a:rPr>
              <a:t>nhìn trần thuật từ NV ông họa </a:t>
            </a:r>
            <a:r>
              <a:rPr lang="en-US" sz="2400" dirty="0" smtClean="0">
                <a:solidFill>
                  <a:srgbClr val="002060"/>
                </a:solidFill>
                <a:latin typeface="Arial" panose="020B0604020202020204" pitchFamily="34" charset="0"/>
                <a:cs typeface="Arial" panose="020B0604020202020204" pitchFamily="34" charset="0"/>
              </a:rPr>
              <a:t>sĩ.</a:t>
            </a:r>
            <a:endParaRPr lang="en-US" sz="2400" dirty="0">
              <a:solidFill>
                <a:srgbClr val="002060"/>
              </a:solidFill>
              <a:latin typeface="Arial" panose="020B0604020202020204" pitchFamily="34" charset="0"/>
              <a:cs typeface="Arial" panose="020B0604020202020204" pitchFamily="34" charset="0"/>
            </a:endParaRPr>
          </a:p>
        </p:txBody>
      </p:sp>
      <p:cxnSp>
        <p:nvCxnSpPr>
          <p:cNvPr id="3" name="Straight Arrow Connector 2"/>
          <p:cNvCxnSpPr>
            <a:stCxn id="31" idx="3"/>
          </p:cNvCxnSpPr>
          <p:nvPr/>
        </p:nvCxnSpPr>
        <p:spPr>
          <a:xfrm flipV="1">
            <a:off x="3107609" y="2199465"/>
            <a:ext cx="1195489" cy="11192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31" idx="3"/>
            <a:endCxn id="30" idx="2"/>
          </p:cNvCxnSpPr>
          <p:nvPr/>
        </p:nvCxnSpPr>
        <p:spPr>
          <a:xfrm flipV="1">
            <a:off x="3107609" y="3099995"/>
            <a:ext cx="1037105" cy="2187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31" idx="3"/>
          </p:cNvCxnSpPr>
          <p:nvPr/>
        </p:nvCxnSpPr>
        <p:spPr>
          <a:xfrm>
            <a:off x="3107609" y="3318731"/>
            <a:ext cx="1356210" cy="72839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endCxn id="33" idx="1"/>
          </p:cNvCxnSpPr>
          <p:nvPr/>
        </p:nvCxnSpPr>
        <p:spPr>
          <a:xfrm>
            <a:off x="3068299" y="3318732"/>
            <a:ext cx="1436003" cy="22792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4159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barn(inVertical)">
                                      <p:cBhvr>
                                        <p:cTn id="15" dur="500"/>
                                        <p:tgtEl>
                                          <p:spTgt spid="2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wipe(down)">
                                      <p:cBhvr>
                                        <p:cTn id="20" dur="500"/>
                                        <p:tgtEl>
                                          <p:spTgt spid="3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barn(inVertical)">
                                      <p:cBhvr>
                                        <p:cTn id="25" dur="500"/>
                                        <p:tgtEl>
                                          <p:spTgt spid="38"/>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barn(inVertical)">
                                      <p:cBhvr>
                                        <p:cTn id="28" dur="500"/>
                                        <p:tgtEl>
                                          <p:spTgt spid="3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wipe(down)">
                                      <p:cBhvr>
                                        <p:cTn id="33" dur="500"/>
                                        <p:tgtEl>
                                          <p:spTgt spid="35"/>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9"/>
                                        </p:tgtEl>
                                        <p:attrNameLst>
                                          <p:attrName>style.visibility</p:attrName>
                                        </p:attrNameLst>
                                      </p:cBhvr>
                                      <p:to>
                                        <p:strVal val="visible"/>
                                      </p:to>
                                    </p:set>
                                    <p:animEffect transition="in" filter="barn(inVertical)">
                                      <p:cBhvr>
                                        <p:cTn id="38" dur="500"/>
                                        <p:tgtEl>
                                          <p:spTgt spid="39"/>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barn(inVertical)">
                                      <p:cBhvr>
                                        <p:cTn id="41" dur="500"/>
                                        <p:tgtEl>
                                          <p:spTgt spid="32"/>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wipe(down)">
                                      <p:cBhvr>
                                        <p:cTn id="46" dur="500"/>
                                        <p:tgtEl>
                                          <p:spTgt spid="36"/>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40"/>
                                        </p:tgtEl>
                                        <p:attrNameLst>
                                          <p:attrName>style.visibility</p:attrName>
                                        </p:attrNameLst>
                                      </p:cBhvr>
                                      <p:to>
                                        <p:strVal val="visible"/>
                                      </p:to>
                                    </p:set>
                                    <p:animEffect transition="in" filter="barn(inVertical)">
                                      <p:cBhvr>
                                        <p:cTn id="51" dur="500"/>
                                        <p:tgtEl>
                                          <p:spTgt spid="40"/>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barn(inVertical)">
                                      <p:cBhvr>
                                        <p:cTn id="54" dur="500"/>
                                        <p:tgtEl>
                                          <p:spTgt spid="33"/>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wipe(down)">
                                      <p:cBhvr>
                                        <p:cTn id="5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9" grpId="0" animBg="1"/>
      <p:bldP spid="30" grpId="0" animBg="1"/>
      <p:bldP spid="32" grpId="0" animBg="1"/>
      <p:bldP spid="33" grpId="0" animBg="1"/>
      <p:bldP spid="34" grpId="0" animBg="1"/>
      <p:bldP spid="35" grpId="0" animBg="1"/>
      <p:bldP spid="36" grpId="0" animBg="1"/>
      <p:bldP spid="3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45147" y="803805"/>
            <a:ext cx="377026" cy="507831"/>
          </a:xfrm>
          <a:prstGeom prst="rect">
            <a:avLst/>
          </a:prstGeom>
          <a:noFill/>
        </p:spPr>
        <p:txBody>
          <a:bodyPr wrap="none" rtlCol="0">
            <a:spAutoFit/>
          </a:bodyPr>
          <a:lstStyle/>
          <a:p>
            <a:r>
              <a:rPr lang="en-US" sz="2700" b="1" dirty="0">
                <a:solidFill>
                  <a:schemeClr val="bg1"/>
                </a:solidFill>
                <a:latin typeface="Arial" pitchFamily="34" charset="0"/>
                <a:ea typeface="Tahoma" panose="020B0604030504040204" pitchFamily="34" charset="0"/>
                <a:cs typeface="Arial" pitchFamily="34" charset="0"/>
              </a:rPr>
              <a:t>2</a:t>
            </a:r>
          </a:p>
        </p:txBody>
      </p:sp>
      <p:pic>
        <p:nvPicPr>
          <p:cNvPr id="16" name="Picture 4" descr="Káº¿t quáº£ hÃ¬nh áº£nh cho hinh anh cay tam that">
            <a:extLst>
              <a:ext uri="{FF2B5EF4-FFF2-40B4-BE49-F238E27FC236}">
                <a16:creationId xmlns:a16="http://schemas.microsoft.com/office/drawing/2014/main" id="{0FE4F341-F583-4A64-AB3F-368DE3AB41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553" y="2906261"/>
            <a:ext cx="3261897" cy="3691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6" descr="Káº¿t quáº£ hÃ¬nh áº£nh cho hinh anh cu tam that">
            <a:extLst>
              <a:ext uri="{FF2B5EF4-FFF2-40B4-BE49-F238E27FC236}">
                <a16:creationId xmlns:a16="http://schemas.microsoft.com/office/drawing/2014/main" id="{B4048838-63EA-4419-A13B-A74BB1CD15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0676"/>
          <a:stretch/>
        </p:blipFill>
        <p:spPr bwMode="auto">
          <a:xfrm>
            <a:off x="6480043" y="2906261"/>
            <a:ext cx="4638907" cy="3781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6">
            <a:extLst>
              <a:ext uri="{FF2B5EF4-FFF2-40B4-BE49-F238E27FC236}">
                <a16:creationId xmlns:a16="http://schemas.microsoft.com/office/drawing/2014/main" id="{C47F6C55-C642-4470-AFF0-6FAAD888D291}"/>
              </a:ext>
            </a:extLst>
          </p:cNvPr>
          <p:cNvSpPr>
            <a:spLocks noChangeArrowheads="1"/>
          </p:cNvSpPr>
          <p:nvPr/>
        </p:nvSpPr>
        <p:spPr bwMode="auto">
          <a:xfrm>
            <a:off x="314688" y="1721847"/>
            <a:ext cx="11785600" cy="1600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vi-VN" altLang="en-US" sz="2400" dirty="0" smtClean="0">
                <a:solidFill>
                  <a:srgbClr val="0000FF"/>
                </a:solidFill>
                <a:latin typeface="Arial" panose="020B0604020202020204" pitchFamily="34" charset="0"/>
                <a:cs typeface="Arial" panose="020B0604020202020204" pitchFamily="34" charset="0"/>
              </a:rPr>
              <a:t>Đọc- chú thích từ</a:t>
            </a:r>
          </a:p>
          <a:p>
            <a:pPr algn="just" eaLnBrk="1" hangingPunct="1">
              <a:spcBef>
                <a:spcPct val="0"/>
              </a:spcBef>
              <a:buFontTx/>
              <a:buNone/>
            </a:pPr>
            <a:r>
              <a:rPr lang="en-US" altLang="en-US" sz="2400" dirty="0" smtClean="0">
                <a:solidFill>
                  <a:srgbClr val="0000FF"/>
                </a:solidFill>
                <a:latin typeface="Arial" panose="020B0604020202020204" pitchFamily="34" charset="0"/>
                <a:cs typeface="Arial" panose="020B0604020202020204" pitchFamily="34" charset="0"/>
              </a:rPr>
              <a:t>- </a:t>
            </a:r>
            <a:r>
              <a:rPr lang="en-US" altLang="en-US" sz="2400" dirty="0">
                <a:solidFill>
                  <a:srgbClr val="0000FF"/>
                </a:solidFill>
                <a:latin typeface="Arial" panose="020B0604020202020204" pitchFamily="34" charset="0"/>
                <a:cs typeface="Arial" panose="020B0604020202020204" pitchFamily="34" charset="0"/>
              </a:rPr>
              <a:t>Tam </a:t>
            </a:r>
            <a:r>
              <a:rPr lang="en-US" altLang="en-US" sz="2400" dirty="0" err="1">
                <a:solidFill>
                  <a:srgbClr val="0000FF"/>
                </a:solidFill>
                <a:latin typeface="Arial" panose="020B0604020202020204" pitchFamily="34" charset="0"/>
                <a:cs typeface="Arial" panose="020B0604020202020204" pitchFamily="34" charset="0"/>
              </a:rPr>
              <a:t>thất</a:t>
            </a:r>
            <a:r>
              <a:rPr lang="en-US" altLang="en-US" sz="2400" dirty="0">
                <a:solidFill>
                  <a:srgbClr val="0000FF"/>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Cây</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dược</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liệu</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cùng</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họ</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với</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cây</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nhân</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sâm</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chỉ</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trồng</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được</a:t>
            </a:r>
            <a:r>
              <a:rPr lang="en-US" altLang="en-US" sz="2400" dirty="0">
                <a:solidFill>
                  <a:srgbClr val="3012AE"/>
                </a:solidFill>
                <a:latin typeface="Arial" panose="020B0604020202020204" pitchFamily="34" charset="0"/>
                <a:cs typeface="Arial" panose="020B0604020202020204" pitchFamily="34" charset="0"/>
              </a:rPr>
              <a:t> ở </a:t>
            </a:r>
            <a:r>
              <a:rPr lang="en-US" altLang="en-US" sz="2400" dirty="0" err="1">
                <a:solidFill>
                  <a:srgbClr val="3012AE"/>
                </a:solidFill>
                <a:latin typeface="Arial" panose="020B0604020202020204" pitchFamily="34" charset="0"/>
                <a:cs typeface="Arial" panose="020B0604020202020204" pitchFamily="34" charset="0"/>
              </a:rPr>
              <a:t>một</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số</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vùng</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núi</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cao</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khí</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hậu</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mát</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trồng</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lâu</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năm</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mới</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có</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củ</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củ</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dùng</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làm</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thuốc</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bổ</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dưỡng</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và</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chữa</a:t>
            </a:r>
            <a:r>
              <a:rPr lang="en-US" altLang="en-US" sz="2400" dirty="0">
                <a:solidFill>
                  <a:srgbClr val="3012AE"/>
                </a:solidFill>
                <a:latin typeface="Arial" panose="020B0604020202020204" pitchFamily="34" charset="0"/>
                <a:cs typeface="Arial" panose="020B0604020202020204" pitchFamily="34" charset="0"/>
              </a:rPr>
              <a:t> </a:t>
            </a:r>
            <a:r>
              <a:rPr lang="en-US" altLang="en-US" sz="2400" dirty="0" err="1">
                <a:solidFill>
                  <a:srgbClr val="3012AE"/>
                </a:solidFill>
                <a:latin typeface="Arial" panose="020B0604020202020204" pitchFamily="34" charset="0"/>
                <a:cs typeface="Arial" panose="020B0604020202020204" pitchFamily="34" charset="0"/>
              </a:rPr>
              <a:t>bệnh</a:t>
            </a:r>
            <a:r>
              <a:rPr lang="en-US" altLang="en-US" sz="2400" dirty="0">
                <a:solidFill>
                  <a:srgbClr val="3012AE"/>
                </a:solidFill>
                <a:latin typeface="Arial" panose="020B0604020202020204" pitchFamily="34" charset="0"/>
                <a:cs typeface="Arial" panose="020B0604020202020204" pitchFamily="34" charset="0"/>
              </a:rPr>
              <a:t>.</a:t>
            </a:r>
            <a:endParaRPr lang="vi-VN" altLang="en-US" sz="2400" dirty="0">
              <a:solidFill>
                <a:srgbClr val="3012A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547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circle(in)">
                                      <p:cBhvr>
                                        <p:cTn id="14" dur="2000"/>
                                        <p:tgtEl>
                                          <p:spTgt spid="16"/>
                                        </p:tgtEl>
                                      </p:cBhvr>
                                    </p:animEffect>
                                  </p:childTnLst>
                                </p:cTn>
                              </p:par>
                              <p:par>
                                <p:cTn id="15" presetID="6" presetClass="entr" presetSubtype="16"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circle(in)">
                                      <p:cBhvr>
                                        <p:cTn id="17"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D32BE-51B4-48DB-9263-38ACDAA6099F}"/>
              </a:ext>
            </a:extLst>
          </p:cNvPr>
          <p:cNvSpPr>
            <a:spLocks noGrp="1"/>
          </p:cNvSpPr>
          <p:nvPr>
            <p:ph type="title"/>
          </p:nvPr>
        </p:nvSpPr>
        <p:spPr/>
        <p:txBody>
          <a:bodyPr>
            <a:noAutofit/>
          </a:bodyPr>
          <a:lstStyle/>
          <a:p>
            <a:r>
              <a:rPr lang="en-US" sz="3700" dirty="0" err="1">
                <a:latin typeface="Arial" panose="020B0604020202020204" pitchFamily="34" charset="0"/>
                <a:cs typeface="Arial" panose="020B0604020202020204" pitchFamily="34" charset="0"/>
              </a:rPr>
              <a:t>Thị</a:t>
            </a:r>
            <a:r>
              <a:rPr lang="en-US" sz="3700" dirty="0">
                <a:latin typeface="Arial" panose="020B0604020202020204" pitchFamily="34" charset="0"/>
                <a:cs typeface="Arial" panose="020B0604020202020204" pitchFamily="34" charset="0"/>
              </a:rPr>
              <a:t> </a:t>
            </a:r>
            <a:r>
              <a:rPr lang="en-US" sz="3700" dirty="0" err="1">
                <a:latin typeface="Arial" panose="020B0604020202020204" pitchFamily="34" charset="0"/>
                <a:cs typeface="Arial" panose="020B0604020202020204" pitchFamily="34" charset="0"/>
              </a:rPr>
              <a:t>xã</a:t>
            </a:r>
            <a:r>
              <a:rPr lang="en-US" sz="3700" dirty="0">
                <a:latin typeface="Arial" panose="020B0604020202020204" pitchFamily="34" charset="0"/>
                <a:cs typeface="Arial" panose="020B0604020202020204" pitchFamily="34" charset="0"/>
              </a:rPr>
              <a:t> Sa Pa </a:t>
            </a:r>
            <a:r>
              <a:rPr lang="en-US" sz="3700" dirty="0" err="1">
                <a:latin typeface="Arial" panose="020B0604020202020204" pitchFamily="34" charset="0"/>
                <a:cs typeface="Arial" panose="020B0604020202020204" pitchFamily="34" charset="0"/>
              </a:rPr>
              <a:t>nằm</a:t>
            </a:r>
            <a:r>
              <a:rPr lang="en-US" sz="3700" dirty="0">
                <a:latin typeface="Arial" panose="020B0604020202020204" pitchFamily="34" charset="0"/>
                <a:cs typeface="Arial" panose="020B0604020202020204" pitchFamily="34" charset="0"/>
              </a:rPr>
              <a:t> ở </a:t>
            </a:r>
            <a:r>
              <a:rPr lang="en-US" sz="3700" dirty="0" err="1">
                <a:latin typeface="Arial" panose="020B0604020202020204" pitchFamily="34" charset="0"/>
                <a:cs typeface="Arial" panose="020B0604020202020204" pitchFamily="34" charset="0"/>
              </a:rPr>
              <a:t>phía</a:t>
            </a:r>
            <a:r>
              <a:rPr lang="en-US" sz="3700" dirty="0">
                <a:latin typeface="Arial" panose="020B0604020202020204" pitchFamily="34" charset="0"/>
                <a:cs typeface="Arial" panose="020B0604020202020204" pitchFamily="34" charset="0"/>
              </a:rPr>
              <a:t> </a:t>
            </a:r>
            <a:r>
              <a:rPr lang="en-US" sz="3700" dirty="0" err="1">
                <a:latin typeface="Arial" panose="020B0604020202020204" pitchFamily="34" charset="0"/>
                <a:cs typeface="Arial" panose="020B0604020202020204" pitchFamily="34" charset="0"/>
              </a:rPr>
              <a:t>tây</a:t>
            </a:r>
            <a:r>
              <a:rPr lang="en-US" sz="3700" dirty="0">
                <a:latin typeface="Arial" panose="020B0604020202020204" pitchFamily="34" charset="0"/>
                <a:cs typeface="Arial" panose="020B0604020202020204" pitchFamily="34" charset="0"/>
              </a:rPr>
              <a:t> </a:t>
            </a:r>
            <a:r>
              <a:rPr lang="en-US" sz="3700" dirty="0" err="1">
                <a:latin typeface="Arial" panose="020B0604020202020204" pitchFamily="34" charset="0"/>
                <a:cs typeface="Arial" panose="020B0604020202020204" pitchFamily="34" charset="0"/>
              </a:rPr>
              <a:t>tỉnh</a:t>
            </a:r>
            <a:r>
              <a:rPr lang="en-US" sz="3700" dirty="0">
                <a:latin typeface="Arial" panose="020B0604020202020204" pitchFamily="34" charset="0"/>
                <a:cs typeface="Arial" panose="020B0604020202020204" pitchFamily="34" charset="0"/>
              </a:rPr>
              <a:t> </a:t>
            </a:r>
            <a:r>
              <a:rPr lang="en-US" sz="3700" dirty="0" err="1">
                <a:latin typeface="Arial" panose="020B0604020202020204" pitchFamily="34" charset="0"/>
                <a:cs typeface="Arial" panose="020B0604020202020204" pitchFamily="34" charset="0"/>
              </a:rPr>
              <a:t>Lào</a:t>
            </a:r>
            <a:r>
              <a:rPr lang="en-US" sz="3700" dirty="0">
                <a:latin typeface="Arial" panose="020B0604020202020204" pitchFamily="34" charset="0"/>
                <a:cs typeface="Arial" panose="020B0604020202020204" pitchFamily="34" charset="0"/>
              </a:rPr>
              <a:t> Cao.</a:t>
            </a:r>
          </a:p>
        </p:txBody>
      </p:sp>
      <p:pic>
        <p:nvPicPr>
          <p:cNvPr id="4" name="Picture 3" descr="image_gallery.gif">
            <a:extLst>
              <a:ext uri="{FF2B5EF4-FFF2-40B4-BE49-F238E27FC236}">
                <a16:creationId xmlns:a16="http://schemas.microsoft.com/office/drawing/2014/main" id="{F40FFBA5-5695-41E4-99A8-B008F718EF4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0069" y="1604798"/>
            <a:ext cx="9072331" cy="4895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peech Bubble: Oval 4">
            <a:extLst>
              <a:ext uri="{FF2B5EF4-FFF2-40B4-BE49-F238E27FC236}">
                <a16:creationId xmlns:a16="http://schemas.microsoft.com/office/drawing/2014/main" id="{617CD4FB-5AF3-49B2-B9A5-1A2077789DB8}"/>
              </a:ext>
            </a:extLst>
          </p:cNvPr>
          <p:cNvSpPr/>
          <p:nvPr/>
        </p:nvSpPr>
        <p:spPr>
          <a:xfrm>
            <a:off x="143339" y="1700808"/>
            <a:ext cx="1632181" cy="960107"/>
          </a:xfrm>
          <a:prstGeom prst="wedgeEllipseCallout">
            <a:avLst>
              <a:gd name="adj1" fmla="val 264096"/>
              <a:gd name="adj2" fmla="val 61191"/>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en-US" dirty="0"/>
              <a:t>Sa Pa</a:t>
            </a:r>
          </a:p>
        </p:txBody>
      </p:sp>
    </p:spTree>
    <p:extLst>
      <p:ext uri="{BB962C8B-B14F-4D97-AF65-F5344CB8AC3E}">
        <p14:creationId xmlns:p14="http://schemas.microsoft.com/office/powerpoint/2010/main" val="760438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7B035703-AA6D-43AF-B4E3-D5CD0F5C039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2597"/>
          <a:stretch/>
        </p:blipFill>
        <p:spPr bwMode="auto">
          <a:xfrm>
            <a:off x="27" y="13"/>
            <a:ext cx="12191973" cy="68579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a:p>
        </p:txBody>
      </p:sp>
      <p:sp>
        <p:nvSpPr>
          <p:cNvPr id="2" name="Title 1">
            <a:extLst>
              <a:ext uri="{FF2B5EF4-FFF2-40B4-BE49-F238E27FC236}">
                <a16:creationId xmlns:a16="http://schemas.microsoft.com/office/drawing/2014/main" id="{521B224C-00F7-45CB-9E93-D3BDD8480EF9}"/>
              </a:ext>
            </a:extLst>
          </p:cNvPr>
          <p:cNvSpPr>
            <a:spLocks noGrp="1"/>
          </p:cNvSpPr>
          <p:nvPr>
            <p:ph type="title"/>
          </p:nvPr>
        </p:nvSpPr>
        <p:spPr>
          <a:xfrm>
            <a:off x="523875" y="5317241"/>
            <a:ext cx="11210925" cy="744836"/>
          </a:xfrm>
        </p:spPr>
        <p:txBody>
          <a:bodyPr vert="horz" lIns="121917" tIns="60958" rIns="121917" bIns="60958" rtlCol="0" anchor="ctr">
            <a:normAutofit/>
          </a:bodyPr>
          <a:lstStyle/>
          <a:p>
            <a:pPr>
              <a:lnSpc>
                <a:spcPct val="90000"/>
              </a:lnSpc>
            </a:pPr>
            <a:r>
              <a:rPr lang="en-US" altLang="en-US" sz="3200" dirty="0" err="1">
                <a:solidFill>
                  <a:srgbClr val="CC0000"/>
                </a:solidFill>
                <a:latin typeface="Arial" panose="020B0604020202020204" pitchFamily="34" charset="0"/>
                <a:cs typeface="Arial" panose="020B0604020202020204" pitchFamily="34" charset="0"/>
              </a:rPr>
              <a:t>Đỉnh</a:t>
            </a:r>
            <a:r>
              <a:rPr lang="en-US" altLang="en-US" sz="3200" dirty="0">
                <a:solidFill>
                  <a:srgbClr val="CC0000"/>
                </a:solidFill>
                <a:latin typeface="Arial" panose="020B0604020202020204" pitchFamily="34" charset="0"/>
                <a:cs typeface="Arial" panose="020B0604020202020204" pitchFamily="34" charset="0"/>
              </a:rPr>
              <a:t> </a:t>
            </a:r>
            <a:r>
              <a:rPr lang="en-US" altLang="en-US" sz="3200" dirty="0" err="1">
                <a:solidFill>
                  <a:srgbClr val="CC0000"/>
                </a:solidFill>
                <a:latin typeface="Arial" panose="020B0604020202020204" pitchFamily="34" charset="0"/>
                <a:cs typeface="Arial" panose="020B0604020202020204" pitchFamily="34" charset="0"/>
              </a:rPr>
              <a:t>Yên</a:t>
            </a:r>
            <a:r>
              <a:rPr lang="en-US" altLang="en-US" sz="3200" dirty="0">
                <a:solidFill>
                  <a:srgbClr val="CC0000"/>
                </a:solidFill>
                <a:latin typeface="Arial" panose="020B0604020202020204" pitchFamily="34" charset="0"/>
                <a:cs typeface="Arial" panose="020B0604020202020204" pitchFamily="34" charset="0"/>
              </a:rPr>
              <a:t> </a:t>
            </a:r>
            <a:r>
              <a:rPr lang="en-US" altLang="en-US" sz="3200" dirty="0" err="1">
                <a:solidFill>
                  <a:srgbClr val="CC0000"/>
                </a:solidFill>
                <a:latin typeface="Arial" panose="020B0604020202020204" pitchFamily="34" charset="0"/>
                <a:cs typeface="Arial" panose="020B0604020202020204" pitchFamily="34" charset="0"/>
              </a:rPr>
              <a:t>Sơn</a:t>
            </a:r>
            <a:r>
              <a:rPr lang="en-US" altLang="en-US" sz="3200" dirty="0">
                <a:solidFill>
                  <a:srgbClr val="CC0000"/>
                </a:solidFill>
                <a:latin typeface="Arial" panose="020B0604020202020204" pitchFamily="34" charset="0"/>
                <a:cs typeface="Arial" panose="020B0604020202020204" pitchFamily="34" charset="0"/>
              </a:rPr>
              <a:t> </a:t>
            </a:r>
            <a:r>
              <a:rPr lang="en-US" altLang="en-US" sz="3200" dirty="0" err="1">
                <a:solidFill>
                  <a:srgbClr val="CC0000"/>
                </a:solidFill>
                <a:latin typeface="Arial" panose="020B0604020202020204" pitchFamily="34" charset="0"/>
                <a:cs typeface="Arial" panose="020B0604020202020204" pitchFamily="34" charset="0"/>
              </a:rPr>
              <a:t>cao</a:t>
            </a:r>
            <a:r>
              <a:rPr lang="en-US" altLang="en-US" sz="3200" dirty="0">
                <a:solidFill>
                  <a:srgbClr val="CC0000"/>
                </a:solidFill>
                <a:latin typeface="Arial" panose="020B0604020202020204" pitchFamily="34" charset="0"/>
                <a:cs typeface="Arial" panose="020B0604020202020204" pitchFamily="34" charset="0"/>
              </a:rPr>
              <a:t> 2600m</a:t>
            </a:r>
            <a:endParaRPr lang="en-US" sz="3600" dirty="0">
              <a:solidFill>
                <a:schemeClr val="tx1">
                  <a:lumMod val="85000"/>
                  <a:lumOff val="15000"/>
                </a:schemeClr>
              </a:solidFill>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44758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A81E7530-396C-45F0-92F4-A885648D16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a:p>
        </p:txBody>
      </p:sp>
      <p:pic>
        <p:nvPicPr>
          <p:cNvPr id="13314" name="Picture 2" descr="Káº¿t quáº£ hÃ¬nh áº£nh cho hinh anh tram khi tuong o sa pa">
            <a:extLst>
              <a:ext uri="{FF2B5EF4-FFF2-40B4-BE49-F238E27FC236}">
                <a16:creationId xmlns:a16="http://schemas.microsoft.com/office/drawing/2014/main" id="{1A0A8831-931B-400E-ACE7-A4001B7BD89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772" r="-1" b="-1"/>
          <a:stretch/>
        </p:blipFill>
        <p:spPr bwMode="auto">
          <a:xfrm>
            <a:off x="603672" y="13"/>
            <a:ext cx="11588329" cy="68579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 name="Rectangle 72">
            <a:extLst>
              <a:ext uri="{FF2B5EF4-FFF2-40B4-BE49-F238E27FC236}">
                <a16:creationId xmlns:a16="http://schemas.microsoft.com/office/drawing/2014/main" id="{7316481C-0A49-4796-812B-0D64F063B7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19899" cy="6858000"/>
          </a:xfrm>
          <a:prstGeom prst="rect">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a:p>
        </p:txBody>
      </p:sp>
      <p:sp>
        <p:nvSpPr>
          <p:cNvPr id="75" name="Rectangle 74">
            <a:extLst>
              <a:ext uri="{FF2B5EF4-FFF2-40B4-BE49-F238E27FC236}">
                <a16:creationId xmlns:a16="http://schemas.microsoft.com/office/drawing/2014/main" id="{A5271697-90F1-4A23-8EF2-0179F2EAFA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6971"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a:p>
        </p:txBody>
      </p:sp>
      <p:grpSp>
        <p:nvGrpSpPr>
          <p:cNvPr id="77" name="Group 76">
            <a:extLst>
              <a:ext uri="{FF2B5EF4-FFF2-40B4-BE49-F238E27FC236}">
                <a16:creationId xmlns:a16="http://schemas.microsoft.com/office/drawing/2014/main" id="{81DE8B58-F373-409E-A253-4380A66091D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1" y="73153"/>
            <a:ext cx="1178964" cy="232961"/>
            <a:chOff x="1188720" y="73152"/>
            <a:chExt cx="1178966" cy="232963"/>
          </a:xfrm>
        </p:grpSpPr>
        <p:sp>
          <p:nvSpPr>
            <p:cNvPr id="78" name="Rectangle 64">
              <a:extLst>
                <a:ext uri="{FF2B5EF4-FFF2-40B4-BE49-F238E27FC236}">
                  <a16:creationId xmlns:a16="http://schemas.microsoft.com/office/drawing/2014/main" id="{F5ACE265-D22D-48CC-99DE-EB81AE9229E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8854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66">
              <a:extLst>
                <a:ext uri="{FF2B5EF4-FFF2-40B4-BE49-F238E27FC236}">
                  <a16:creationId xmlns:a16="http://schemas.microsoft.com/office/drawing/2014/main" id="{6FE80EEA-F4ED-4436-8861-0BEAAEFE76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68854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64">
              <a:extLst>
                <a:ext uri="{FF2B5EF4-FFF2-40B4-BE49-F238E27FC236}">
                  <a16:creationId xmlns:a16="http://schemas.microsoft.com/office/drawing/2014/main" id="{C3642BC8-86E8-47D0-8846-3E4D49E4B46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563586"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66">
              <a:extLst>
                <a:ext uri="{FF2B5EF4-FFF2-40B4-BE49-F238E27FC236}">
                  <a16:creationId xmlns:a16="http://schemas.microsoft.com/office/drawing/2014/main" id="{82D35214-3634-4180-BF0E-45B6145161C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563586"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64">
              <a:extLst>
                <a:ext uri="{FF2B5EF4-FFF2-40B4-BE49-F238E27FC236}">
                  <a16:creationId xmlns:a16="http://schemas.microsoft.com/office/drawing/2014/main" id="{15BE89E6-3D1C-42B5-A950-E72889F8BB6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438631"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66">
              <a:extLst>
                <a:ext uri="{FF2B5EF4-FFF2-40B4-BE49-F238E27FC236}">
                  <a16:creationId xmlns:a16="http://schemas.microsoft.com/office/drawing/2014/main" id="{473771CC-5097-4E08-9606-24B0BC9A0D1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438631"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64">
              <a:extLst>
                <a:ext uri="{FF2B5EF4-FFF2-40B4-BE49-F238E27FC236}">
                  <a16:creationId xmlns:a16="http://schemas.microsoft.com/office/drawing/2014/main" id="{BE872634-00DA-47BD-880D-5C05FFADCC2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13675"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66">
              <a:extLst>
                <a:ext uri="{FF2B5EF4-FFF2-40B4-BE49-F238E27FC236}">
                  <a16:creationId xmlns:a16="http://schemas.microsoft.com/office/drawing/2014/main" id="{4F151F5C-DE9B-460E-BC51-471F4A8A5A2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313675"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64">
              <a:extLst>
                <a:ext uri="{FF2B5EF4-FFF2-40B4-BE49-F238E27FC236}">
                  <a16:creationId xmlns:a16="http://schemas.microsoft.com/office/drawing/2014/main" id="{34557B8A-4D2F-4D0D-B746-59EA85318C4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88720"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66">
              <a:extLst>
                <a:ext uri="{FF2B5EF4-FFF2-40B4-BE49-F238E27FC236}">
                  <a16:creationId xmlns:a16="http://schemas.microsoft.com/office/drawing/2014/main" id="{C764CD8E-E409-4E9B-8E87-746DDE36DA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188720"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64">
              <a:extLst>
                <a:ext uri="{FF2B5EF4-FFF2-40B4-BE49-F238E27FC236}">
                  <a16:creationId xmlns:a16="http://schemas.microsoft.com/office/drawing/2014/main" id="{8E27A01D-2F01-4286-9453-3FBF6E84856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31331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66">
              <a:extLst>
                <a:ext uri="{FF2B5EF4-FFF2-40B4-BE49-F238E27FC236}">
                  <a16:creationId xmlns:a16="http://schemas.microsoft.com/office/drawing/2014/main" id="{460487A5-12EB-422E-9588-8FF06FAF739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31331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64">
              <a:extLst>
                <a:ext uri="{FF2B5EF4-FFF2-40B4-BE49-F238E27FC236}">
                  <a16:creationId xmlns:a16="http://schemas.microsoft.com/office/drawing/2014/main" id="{7D522D20-C9F7-4B34-9066-4B43ADAABD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188363"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66">
              <a:extLst>
                <a:ext uri="{FF2B5EF4-FFF2-40B4-BE49-F238E27FC236}">
                  <a16:creationId xmlns:a16="http://schemas.microsoft.com/office/drawing/2014/main" id="{97B04F2C-295B-447A-8941-0AD4F555161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188363"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64">
              <a:extLst>
                <a:ext uri="{FF2B5EF4-FFF2-40B4-BE49-F238E27FC236}">
                  <a16:creationId xmlns:a16="http://schemas.microsoft.com/office/drawing/2014/main" id="{17D7FF91-B366-4534-B9B4-5710926EE7C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063408"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66">
              <a:extLst>
                <a:ext uri="{FF2B5EF4-FFF2-40B4-BE49-F238E27FC236}">
                  <a16:creationId xmlns:a16="http://schemas.microsoft.com/office/drawing/2014/main" id="{B5B8116C-ADD9-4826-9C37-270377E8FF4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2063408"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64">
              <a:extLst>
                <a:ext uri="{FF2B5EF4-FFF2-40B4-BE49-F238E27FC236}">
                  <a16:creationId xmlns:a16="http://schemas.microsoft.com/office/drawing/2014/main" id="{22D01D96-8DB8-40BF-83AC-4CA49EC2639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938452"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66">
              <a:extLst>
                <a:ext uri="{FF2B5EF4-FFF2-40B4-BE49-F238E27FC236}">
                  <a16:creationId xmlns:a16="http://schemas.microsoft.com/office/drawing/2014/main" id="{44B584CD-5E60-4B15-847C-B30D15DA1A4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938452"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64">
              <a:extLst>
                <a:ext uri="{FF2B5EF4-FFF2-40B4-BE49-F238E27FC236}">
                  <a16:creationId xmlns:a16="http://schemas.microsoft.com/office/drawing/2014/main" id="{CF2BB7DC-B968-4F0B-9748-BF0E6E297C2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13497" y="73152"/>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66">
              <a:extLst>
                <a:ext uri="{FF2B5EF4-FFF2-40B4-BE49-F238E27FC236}">
                  <a16:creationId xmlns:a16="http://schemas.microsoft.com/office/drawing/2014/main" id="{CF12C159-3F09-4861-9450-ECD5DB31009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1813497" y="246888"/>
              <a:ext cx="54368" cy="5922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9" name="Rectangle 98">
            <a:extLst>
              <a:ext uri="{FF2B5EF4-FFF2-40B4-BE49-F238E27FC236}">
                <a16:creationId xmlns:a16="http://schemas.microsoft.com/office/drawing/2014/main" id="{D9F5512A-48E1-4C07-B75E-3CCC517B68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33985"/>
            <a:ext cx="606971"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a:p>
        </p:txBody>
      </p:sp>
      <p:sp>
        <p:nvSpPr>
          <p:cNvPr id="5" name="TextBox 4">
            <a:extLst>
              <a:ext uri="{FF2B5EF4-FFF2-40B4-BE49-F238E27FC236}">
                <a16:creationId xmlns:a16="http://schemas.microsoft.com/office/drawing/2014/main" id="{FBA91077-CB98-4667-955F-2F64B9DDCAE6}"/>
              </a:ext>
            </a:extLst>
          </p:cNvPr>
          <p:cNvSpPr txBox="1"/>
          <p:nvPr/>
        </p:nvSpPr>
        <p:spPr>
          <a:xfrm>
            <a:off x="1119824" y="1892830"/>
            <a:ext cx="3874685" cy="2465263"/>
          </a:xfrm>
          <a:prstGeom prst="rect">
            <a:avLst/>
          </a:prstGeom>
        </p:spPr>
        <p:txBody>
          <a:bodyPr vert="horz" lIns="121917" tIns="60958" rIns="121917" bIns="60958" rtlCol="0" anchor="ctr">
            <a:normAutofit/>
          </a:bodyPr>
          <a:lstStyle/>
          <a:p>
            <a:pPr algn="just">
              <a:lnSpc>
                <a:spcPct val="90000"/>
              </a:lnSpc>
              <a:spcAft>
                <a:spcPts val="800"/>
              </a:spcAft>
              <a:defRPr/>
            </a:pPr>
            <a:r>
              <a:rPr lang="en-US" sz="2700" dirty="0" err="1">
                <a:solidFill>
                  <a:srgbClr val="FFFF00"/>
                </a:solidFill>
              </a:rPr>
              <a:t>Khí</a:t>
            </a:r>
            <a:r>
              <a:rPr lang="en-US" sz="2700" dirty="0">
                <a:solidFill>
                  <a:srgbClr val="FFFF00"/>
                </a:solidFill>
              </a:rPr>
              <a:t> </a:t>
            </a:r>
            <a:r>
              <a:rPr lang="en-US" sz="2700" dirty="0" err="1">
                <a:solidFill>
                  <a:srgbClr val="FFFF00"/>
                </a:solidFill>
              </a:rPr>
              <a:t>tượng</a:t>
            </a:r>
            <a:r>
              <a:rPr lang="en-US" sz="2700" dirty="0">
                <a:solidFill>
                  <a:srgbClr val="FFFF00"/>
                </a:solidFill>
              </a:rPr>
              <a:t>: </a:t>
            </a:r>
            <a:r>
              <a:rPr lang="en-US" sz="2700" dirty="0" err="1">
                <a:solidFill>
                  <a:srgbClr val="FFFF00"/>
                </a:solidFill>
              </a:rPr>
              <a:t>là</a:t>
            </a:r>
            <a:r>
              <a:rPr lang="en-US" sz="2700" dirty="0">
                <a:solidFill>
                  <a:srgbClr val="FFFF00"/>
                </a:solidFill>
              </a:rPr>
              <a:t> </a:t>
            </a:r>
            <a:r>
              <a:rPr lang="en-US" sz="2700" dirty="0" err="1">
                <a:solidFill>
                  <a:srgbClr val="FFFF00"/>
                </a:solidFill>
              </a:rPr>
              <a:t>ngành</a:t>
            </a:r>
            <a:r>
              <a:rPr lang="en-US" sz="2700" dirty="0">
                <a:solidFill>
                  <a:srgbClr val="FFFF00"/>
                </a:solidFill>
              </a:rPr>
              <a:t> khoa </a:t>
            </a:r>
            <a:r>
              <a:rPr lang="en-US" sz="2700" dirty="0" err="1">
                <a:solidFill>
                  <a:srgbClr val="FFFF00"/>
                </a:solidFill>
              </a:rPr>
              <a:t>học</a:t>
            </a:r>
            <a:r>
              <a:rPr lang="en-US" sz="2700" dirty="0">
                <a:solidFill>
                  <a:srgbClr val="FFFF00"/>
                </a:solidFill>
              </a:rPr>
              <a:t> </a:t>
            </a:r>
            <a:r>
              <a:rPr lang="en-US" sz="2700" dirty="0" err="1">
                <a:solidFill>
                  <a:srgbClr val="FFFF00"/>
                </a:solidFill>
              </a:rPr>
              <a:t>chuyên</a:t>
            </a:r>
            <a:r>
              <a:rPr lang="en-US" sz="2700" dirty="0">
                <a:solidFill>
                  <a:srgbClr val="FFFF00"/>
                </a:solidFill>
              </a:rPr>
              <a:t> </a:t>
            </a:r>
            <a:r>
              <a:rPr lang="en-US" sz="2700" dirty="0" err="1">
                <a:solidFill>
                  <a:srgbClr val="FFFF00"/>
                </a:solidFill>
              </a:rPr>
              <a:t>nghiên</a:t>
            </a:r>
            <a:r>
              <a:rPr lang="en-US" sz="2700" dirty="0">
                <a:solidFill>
                  <a:srgbClr val="FFFF00"/>
                </a:solidFill>
              </a:rPr>
              <a:t> </a:t>
            </a:r>
            <a:r>
              <a:rPr lang="en-US" sz="2700" dirty="0" err="1">
                <a:solidFill>
                  <a:srgbClr val="FFFF00"/>
                </a:solidFill>
              </a:rPr>
              <a:t>cứu</a:t>
            </a:r>
            <a:r>
              <a:rPr lang="en-US" sz="2700" dirty="0">
                <a:solidFill>
                  <a:srgbClr val="FFFF00"/>
                </a:solidFill>
              </a:rPr>
              <a:t> </a:t>
            </a:r>
            <a:r>
              <a:rPr lang="en-US" sz="2700" dirty="0" err="1">
                <a:solidFill>
                  <a:srgbClr val="FFFF00"/>
                </a:solidFill>
              </a:rPr>
              <a:t>về</a:t>
            </a:r>
            <a:r>
              <a:rPr lang="en-US" sz="2700" dirty="0">
                <a:solidFill>
                  <a:srgbClr val="FFFF00"/>
                </a:solidFill>
              </a:rPr>
              <a:t> </a:t>
            </a:r>
            <a:r>
              <a:rPr lang="en-US" sz="2700" dirty="0" err="1">
                <a:solidFill>
                  <a:srgbClr val="FFFF00"/>
                </a:solidFill>
              </a:rPr>
              <a:t>khí</a:t>
            </a:r>
            <a:r>
              <a:rPr lang="en-US" sz="2700" dirty="0">
                <a:solidFill>
                  <a:srgbClr val="FFFF00"/>
                </a:solidFill>
              </a:rPr>
              <a:t> </a:t>
            </a:r>
            <a:r>
              <a:rPr lang="en-US" sz="2700" dirty="0" err="1">
                <a:solidFill>
                  <a:srgbClr val="FFFF00"/>
                </a:solidFill>
              </a:rPr>
              <a:t>hậu</a:t>
            </a:r>
            <a:r>
              <a:rPr lang="en-US" sz="2700" dirty="0">
                <a:solidFill>
                  <a:srgbClr val="FFFF00"/>
                </a:solidFill>
              </a:rPr>
              <a:t>, </a:t>
            </a:r>
            <a:r>
              <a:rPr lang="en-US" sz="2700" dirty="0" err="1">
                <a:solidFill>
                  <a:srgbClr val="FFFF00"/>
                </a:solidFill>
              </a:rPr>
              <a:t>thời</a:t>
            </a:r>
            <a:r>
              <a:rPr lang="en-US" sz="2700" dirty="0">
                <a:solidFill>
                  <a:srgbClr val="FFFF00"/>
                </a:solidFill>
              </a:rPr>
              <a:t> </a:t>
            </a:r>
            <a:r>
              <a:rPr lang="en-US" sz="2700" dirty="0" err="1">
                <a:solidFill>
                  <a:srgbClr val="FFFF00"/>
                </a:solidFill>
              </a:rPr>
              <a:t>tiết</a:t>
            </a:r>
            <a:r>
              <a:rPr lang="en-US" sz="2700" dirty="0">
                <a:solidFill>
                  <a:srgbClr val="FFFF00"/>
                </a:solidFill>
              </a:rPr>
              <a:t> </a:t>
            </a:r>
            <a:r>
              <a:rPr lang="en-US" sz="2700" dirty="0" err="1">
                <a:solidFill>
                  <a:srgbClr val="FFFF00"/>
                </a:solidFill>
              </a:rPr>
              <a:t>nhằm</a:t>
            </a:r>
            <a:r>
              <a:rPr lang="en-US" sz="2700" dirty="0">
                <a:solidFill>
                  <a:srgbClr val="FFFF00"/>
                </a:solidFill>
              </a:rPr>
              <a:t> </a:t>
            </a:r>
            <a:r>
              <a:rPr lang="en-US" sz="2700" dirty="0" err="1">
                <a:solidFill>
                  <a:srgbClr val="FFFF00"/>
                </a:solidFill>
              </a:rPr>
              <a:t>theo</a:t>
            </a:r>
            <a:r>
              <a:rPr lang="en-US" sz="2700" dirty="0">
                <a:solidFill>
                  <a:srgbClr val="FFFF00"/>
                </a:solidFill>
              </a:rPr>
              <a:t> </a:t>
            </a:r>
            <a:r>
              <a:rPr lang="en-US" sz="2700" dirty="0" err="1">
                <a:solidFill>
                  <a:srgbClr val="FFFF00"/>
                </a:solidFill>
              </a:rPr>
              <a:t>dõi</a:t>
            </a:r>
            <a:r>
              <a:rPr lang="en-US" sz="2700" dirty="0">
                <a:solidFill>
                  <a:srgbClr val="FFFF00"/>
                </a:solidFill>
              </a:rPr>
              <a:t> </a:t>
            </a:r>
            <a:r>
              <a:rPr lang="en-US" sz="2700" dirty="0" err="1">
                <a:solidFill>
                  <a:srgbClr val="FFFF00"/>
                </a:solidFill>
              </a:rPr>
              <a:t>và</a:t>
            </a:r>
            <a:r>
              <a:rPr lang="en-US" sz="2700" dirty="0">
                <a:solidFill>
                  <a:srgbClr val="FFFF00"/>
                </a:solidFill>
              </a:rPr>
              <a:t> </a:t>
            </a:r>
            <a:r>
              <a:rPr lang="en-US" sz="2700" dirty="0" err="1">
                <a:solidFill>
                  <a:srgbClr val="FFFF00"/>
                </a:solidFill>
              </a:rPr>
              <a:t>dự</a:t>
            </a:r>
            <a:r>
              <a:rPr lang="en-US" sz="2700" dirty="0">
                <a:solidFill>
                  <a:srgbClr val="FFFF00"/>
                </a:solidFill>
              </a:rPr>
              <a:t> </a:t>
            </a:r>
            <a:r>
              <a:rPr lang="en-US" sz="2700" dirty="0" err="1">
                <a:solidFill>
                  <a:srgbClr val="FFFF00"/>
                </a:solidFill>
              </a:rPr>
              <a:t>báo</a:t>
            </a:r>
            <a:r>
              <a:rPr lang="en-US" sz="2700" dirty="0">
                <a:solidFill>
                  <a:srgbClr val="FFFF00"/>
                </a:solidFill>
              </a:rPr>
              <a:t> </a:t>
            </a:r>
            <a:r>
              <a:rPr lang="en-US" sz="2700" dirty="0" err="1">
                <a:solidFill>
                  <a:srgbClr val="FFFF00"/>
                </a:solidFill>
              </a:rPr>
              <a:t>khí</a:t>
            </a:r>
            <a:r>
              <a:rPr lang="en-US" sz="2700" dirty="0">
                <a:solidFill>
                  <a:srgbClr val="FFFF00"/>
                </a:solidFill>
              </a:rPr>
              <a:t> </a:t>
            </a:r>
            <a:r>
              <a:rPr lang="en-US" sz="2700" dirty="0" err="1">
                <a:solidFill>
                  <a:srgbClr val="FFFF00"/>
                </a:solidFill>
              </a:rPr>
              <a:t>hậu</a:t>
            </a:r>
            <a:r>
              <a:rPr lang="en-US" sz="2700" dirty="0">
                <a:solidFill>
                  <a:srgbClr val="FFFF00"/>
                </a:solidFill>
              </a:rPr>
              <a:t>, </a:t>
            </a:r>
            <a:r>
              <a:rPr lang="en-US" sz="2700" dirty="0" err="1">
                <a:solidFill>
                  <a:srgbClr val="FFFF00"/>
                </a:solidFill>
              </a:rPr>
              <a:t>thời</a:t>
            </a:r>
            <a:r>
              <a:rPr lang="en-US" sz="2700" dirty="0">
                <a:solidFill>
                  <a:srgbClr val="FFFF00"/>
                </a:solidFill>
              </a:rPr>
              <a:t> </a:t>
            </a:r>
            <a:r>
              <a:rPr lang="en-US" sz="2700" dirty="0" err="1">
                <a:solidFill>
                  <a:srgbClr val="FFFF00"/>
                </a:solidFill>
              </a:rPr>
              <a:t>tiết</a:t>
            </a:r>
            <a:endParaRPr lang="en-US" sz="2700" dirty="0">
              <a:solidFill>
                <a:srgbClr val="FFFF00"/>
              </a:solidFill>
            </a:endParaRPr>
          </a:p>
        </p:txBody>
      </p:sp>
    </p:spTree>
    <p:extLst>
      <p:ext uri="{BB962C8B-B14F-4D97-AF65-F5344CB8AC3E}">
        <p14:creationId xmlns:p14="http://schemas.microsoft.com/office/powerpoint/2010/main" val="1112256835"/>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67F7A8-20E5-4126-93E1-30E7993F260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88288" y="1457117"/>
            <a:ext cx="3344961" cy="4468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Flowchart: Alternate Process 12">
            <a:extLst>
              <a:ext uri="{FF2B5EF4-FFF2-40B4-BE49-F238E27FC236}">
                <a16:creationId xmlns:a16="http://schemas.microsoft.com/office/drawing/2014/main" id="{FEE082E0-5793-44A6-B44C-574E9E3F1B72}"/>
              </a:ext>
            </a:extLst>
          </p:cNvPr>
          <p:cNvSpPr/>
          <p:nvPr/>
        </p:nvSpPr>
        <p:spPr>
          <a:xfrm>
            <a:off x="335360" y="356659"/>
            <a:ext cx="8160907" cy="1610680"/>
          </a:xfrm>
          <a:prstGeom prst="flowChartAlternateProcess">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algn="ctr">
              <a:defRPr/>
            </a:pPr>
            <a:r>
              <a:rPr lang="en-US" sz="2100" b="1" dirty="0">
                <a:solidFill>
                  <a:srgbClr val="0E0E52"/>
                </a:solidFill>
                <a:latin typeface="Arial" panose="020B0604020202020204" pitchFamily="34" charset="0"/>
                <a:cs typeface="Arial" panose="020B0604020202020204" pitchFamily="34" charset="0"/>
              </a:rPr>
              <a:t>TÌNH HUỐNG TRUYỆN</a:t>
            </a:r>
          </a:p>
          <a:p>
            <a:pPr algn="just">
              <a:defRPr/>
            </a:pPr>
            <a:r>
              <a:rPr lang="en-US" sz="2100" dirty="0" err="1">
                <a:solidFill>
                  <a:srgbClr val="0E0E52"/>
                </a:solidFill>
                <a:latin typeface="Arial" panose="020B0604020202020204" pitchFamily="34" charset="0"/>
                <a:cs typeface="Arial" panose="020B0604020202020204" pitchFamily="34" charset="0"/>
              </a:rPr>
              <a:t>Cuộc</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gặp</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gỡ</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tình</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cờ</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ngắn</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ngủi</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giữa</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ông</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họa</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sĩ</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cô</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kĩ</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sư</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bác</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lái</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xe</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với</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anh</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thanh</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niên</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làm</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công</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tác</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khí</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tượng</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trên</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đỉnh</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núi</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Yên</a:t>
            </a:r>
            <a:r>
              <a:rPr lang="en-US" sz="2100" dirty="0">
                <a:solidFill>
                  <a:srgbClr val="0E0E52"/>
                </a:solidFill>
                <a:latin typeface="Arial" panose="020B0604020202020204" pitchFamily="34" charset="0"/>
                <a:cs typeface="Arial" panose="020B0604020202020204" pitchFamily="34" charset="0"/>
              </a:rPr>
              <a:t> </a:t>
            </a:r>
            <a:r>
              <a:rPr lang="en-US" sz="2100" dirty="0" err="1">
                <a:solidFill>
                  <a:srgbClr val="0E0E52"/>
                </a:solidFill>
                <a:latin typeface="Arial" panose="020B0604020202020204" pitchFamily="34" charset="0"/>
                <a:cs typeface="Arial" panose="020B0604020202020204" pitchFamily="34" charset="0"/>
              </a:rPr>
              <a:t>Sơn</a:t>
            </a:r>
            <a:r>
              <a:rPr lang="en-US" sz="2100" dirty="0">
                <a:solidFill>
                  <a:srgbClr val="0E0E52"/>
                </a:solidFill>
                <a:latin typeface="Arial" panose="020B0604020202020204" pitchFamily="34" charset="0"/>
                <a:cs typeface="Arial" panose="020B0604020202020204" pitchFamily="34" charset="0"/>
              </a:rPr>
              <a:t> ở Sa Pa. </a:t>
            </a:r>
          </a:p>
        </p:txBody>
      </p:sp>
      <p:sp>
        <p:nvSpPr>
          <p:cNvPr id="15" name="Rectangle: Rounded Corners 14">
            <a:extLst>
              <a:ext uri="{FF2B5EF4-FFF2-40B4-BE49-F238E27FC236}">
                <a16:creationId xmlns:a16="http://schemas.microsoft.com/office/drawing/2014/main" id="{F2EA6EE8-A15B-4593-96E8-722751639559}"/>
              </a:ext>
            </a:extLst>
          </p:cNvPr>
          <p:cNvSpPr/>
          <p:nvPr/>
        </p:nvSpPr>
        <p:spPr>
          <a:xfrm>
            <a:off x="293734" y="2276872"/>
            <a:ext cx="8089985" cy="2908411"/>
          </a:xfrm>
          <a:prstGeom prst="roundRect">
            <a:avLst/>
          </a:prstGeom>
          <a:solidFill>
            <a:schemeClr val="accent5">
              <a:lumMod val="20000"/>
              <a:lumOff val="8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en-US" altLang="en-US" sz="2100" b="1" dirty="0">
                <a:solidFill>
                  <a:srgbClr val="002060"/>
                </a:solidFill>
                <a:latin typeface="Arial" panose="020B0604020202020204" pitchFamily="34" charset="0"/>
                <a:cs typeface="Arial" panose="020B0604020202020204" pitchFamily="34" charset="0"/>
              </a:rPr>
              <a:t>Ý </a:t>
            </a:r>
            <a:r>
              <a:rPr lang="en-US" altLang="en-US" sz="2100" b="1" dirty="0" err="1">
                <a:solidFill>
                  <a:srgbClr val="002060"/>
                </a:solidFill>
                <a:latin typeface="Arial" panose="020B0604020202020204" pitchFamily="34" charset="0"/>
                <a:cs typeface="Arial" panose="020B0604020202020204" pitchFamily="34" charset="0"/>
              </a:rPr>
              <a:t>nghĩa</a:t>
            </a:r>
            <a:r>
              <a:rPr lang="en-US" altLang="en-US" sz="2100" b="1" dirty="0">
                <a:solidFill>
                  <a:srgbClr val="002060"/>
                </a:solidFill>
                <a:latin typeface="Arial" panose="020B0604020202020204" pitchFamily="34" charset="0"/>
                <a:cs typeface="Arial" panose="020B0604020202020204" pitchFamily="34" charset="0"/>
              </a:rPr>
              <a:t> </a:t>
            </a:r>
            <a:r>
              <a:rPr lang="en-US" altLang="en-US" sz="2100" b="1" dirty="0" err="1">
                <a:solidFill>
                  <a:srgbClr val="002060"/>
                </a:solidFill>
                <a:latin typeface="Arial" panose="020B0604020202020204" pitchFamily="34" charset="0"/>
                <a:cs typeface="Arial" panose="020B0604020202020204" pitchFamily="34" charset="0"/>
              </a:rPr>
              <a:t>tình</a:t>
            </a:r>
            <a:r>
              <a:rPr lang="en-US" altLang="en-US" sz="2100" b="1" dirty="0">
                <a:solidFill>
                  <a:srgbClr val="002060"/>
                </a:solidFill>
                <a:latin typeface="Arial" panose="020B0604020202020204" pitchFamily="34" charset="0"/>
                <a:cs typeface="Arial" panose="020B0604020202020204" pitchFamily="34" charset="0"/>
              </a:rPr>
              <a:t> </a:t>
            </a:r>
            <a:r>
              <a:rPr lang="en-US" altLang="en-US" sz="2100" b="1" dirty="0" err="1">
                <a:solidFill>
                  <a:srgbClr val="002060"/>
                </a:solidFill>
                <a:latin typeface="Arial" panose="020B0604020202020204" pitchFamily="34" charset="0"/>
                <a:cs typeface="Arial" panose="020B0604020202020204" pitchFamily="34" charset="0"/>
              </a:rPr>
              <a:t>huống</a:t>
            </a:r>
            <a:r>
              <a:rPr lang="en-US" altLang="en-US" sz="2100" b="1" dirty="0">
                <a:solidFill>
                  <a:srgbClr val="002060"/>
                </a:solidFill>
                <a:latin typeface="Arial" panose="020B0604020202020204" pitchFamily="34" charset="0"/>
                <a:cs typeface="Arial" panose="020B0604020202020204" pitchFamily="34" charset="0"/>
              </a:rPr>
              <a:t> </a:t>
            </a:r>
            <a:r>
              <a:rPr lang="en-US" altLang="en-US" sz="2100" b="1" dirty="0" err="1">
                <a:solidFill>
                  <a:srgbClr val="002060"/>
                </a:solidFill>
                <a:latin typeface="Arial" panose="020B0604020202020204" pitchFamily="34" charset="0"/>
                <a:cs typeface="Arial" panose="020B0604020202020204" pitchFamily="34" charset="0"/>
              </a:rPr>
              <a:t>truyện</a:t>
            </a:r>
            <a:r>
              <a:rPr lang="en-US" altLang="en-US" sz="2100" b="1" dirty="0">
                <a:solidFill>
                  <a:srgbClr val="002060"/>
                </a:solidFill>
                <a:latin typeface="Arial" panose="020B0604020202020204" pitchFamily="34" charset="0"/>
                <a:cs typeface="Arial" panose="020B0604020202020204" pitchFamily="34" charset="0"/>
              </a:rPr>
              <a:t>:</a:t>
            </a:r>
          </a:p>
          <a:p>
            <a:pPr algn="just"/>
            <a:r>
              <a:rPr lang="en-US" altLang="en-US" sz="2100" dirty="0">
                <a:solidFill>
                  <a:srgbClr val="002060"/>
                </a:solidFill>
                <a:latin typeface="Arial" panose="020B0604020202020204" pitchFamily="34" charset="0"/>
                <a:cs typeface="Arial" panose="020B0604020202020204" pitchFamily="34" charset="0"/>
              </a:rPr>
              <a:t>- </a:t>
            </a:r>
            <a:r>
              <a:rPr lang="vi-VN" altLang="en-US" sz="2100" dirty="0">
                <a:solidFill>
                  <a:srgbClr val="002060"/>
                </a:solidFill>
                <a:latin typeface="Arial" panose="020B0604020202020204" pitchFamily="34" charset="0"/>
                <a:cs typeface="Arial" panose="020B0604020202020204" pitchFamily="34" charset="0"/>
              </a:rPr>
              <a:t>Tình huống gặp gỡ này là cơ hội thuận tiện để tác giả khắc hoạ "bức chân dung" nhân vật chính một cách tự nhiên</a:t>
            </a:r>
            <a:r>
              <a:rPr lang="en-US" altLang="en-US" sz="2100" dirty="0">
                <a:solidFill>
                  <a:srgbClr val="002060"/>
                </a:solidFill>
                <a:latin typeface="Arial" panose="020B0604020202020204" pitchFamily="34" charset="0"/>
                <a:cs typeface="Arial" panose="020B0604020202020204" pitchFamily="34" charset="0"/>
              </a:rPr>
              <a:t>, </a:t>
            </a:r>
            <a:r>
              <a:rPr lang="en-US" altLang="en-US" sz="2100" dirty="0" err="1">
                <a:solidFill>
                  <a:srgbClr val="002060"/>
                </a:solidFill>
                <a:latin typeface="Arial" panose="020B0604020202020204" pitchFamily="34" charset="0"/>
                <a:cs typeface="Arial" panose="020B0604020202020204" pitchFamily="34" charset="0"/>
              </a:rPr>
              <a:t>khách</a:t>
            </a:r>
            <a:r>
              <a:rPr lang="en-US" altLang="en-US" sz="2100" dirty="0">
                <a:solidFill>
                  <a:srgbClr val="002060"/>
                </a:solidFill>
                <a:latin typeface="Arial" panose="020B0604020202020204" pitchFamily="34" charset="0"/>
                <a:cs typeface="Arial" panose="020B0604020202020204" pitchFamily="34" charset="0"/>
              </a:rPr>
              <a:t> </a:t>
            </a:r>
            <a:r>
              <a:rPr lang="en-US" altLang="en-US" sz="2100" dirty="0" err="1">
                <a:solidFill>
                  <a:srgbClr val="002060"/>
                </a:solidFill>
                <a:latin typeface="Arial" panose="020B0604020202020204" pitchFamily="34" charset="0"/>
                <a:cs typeface="Arial" panose="020B0604020202020204" pitchFamily="34" charset="0"/>
              </a:rPr>
              <a:t>quan</a:t>
            </a:r>
            <a:r>
              <a:rPr lang="vi-VN" altLang="en-US" sz="2100" dirty="0">
                <a:solidFill>
                  <a:srgbClr val="002060"/>
                </a:solidFill>
                <a:latin typeface="Arial" panose="020B0604020202020204" pitchFamily="34" charset="0"/>
                <a:cs typeface="Arial" panose="020B0604020202020204" pitchFamily="34" charset="0"/>
              </a:rPr>
              <a:t> và tập trung, qua sự quan sát của các nhân vật khác và qua chính lời lẽ, hành động của anh. </a:t>
            </a:r>
            <a:endParaRPr lang="en-US" altLang="en-US" sz="2100" dirty="0">
              <a:solidFill>
                <a:srgbClr val="002060"/>
              </a:solidFill>
              <a:latin typeface="Arial" panose="020B0604020202020204" pitchFamily="34" charset="0"/>
              <a:cs typeface="Arial" panose="020B0604020202020204" pitchFamily="34" charset="0"/>
            </a:endParaRPr>
          </a:p>
          <a:p>
            <a:pPr algn="just"/>
            <a:r>
              <a:rPr lang="en-US" altLang="en-US" sz="2100" dirty="0">
                <a:solidFill>
                  <a:srgbClr val="002060"/>
                </a:solidFill>
                <a:latin typeface="Arial" panose="020B0604020202020204" pitchFamily="34" charset="0"/>
                <a:cs typeface="Arial" panose="020B0604020202020204" pitchFamily="34" charset="0"/>
              </a:rPr>
              <a:t>-</a:t>
            </a:r>
            <a:r>
              <a:rPr lang="vi-VN" altLang="en-US" sz="2100" dirty="0">
                <a:solidFill>
                  <a:srgbClr val="002060"/>
                </a:solidFill>
                <a:latin typeface="Arial" panose="020B0604020202020204" pitchFamily="34" charset="0"/>
                <a:cs typeface="Arial" panose="020B0604020202020204" pitchFamily="34" charset="0"/>
              </a:rPr>
              <a:t> Đồng thời, qua bức chân dung của người thanh niên, qua sự cảm nhận của các nhân vật khác về anh và những người như anh, tác giả đã làm nổi bật được chủ đề của tác phẩm</a:t>
            </a:r>
            <a:endParaRPr lang="en-US" altLang="en-US" sz="21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7223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randombar(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Diagram 19">
            <a:extLst>
              <a:ext uri="{FF2B5EF4-FFF2-40B4-BE49-F238E27FC236}">
                <a16:creationId xmlns:a16="http://schemas.microsoft.com/office/drawing/2014/main" id="{3777066F-431E-4242-BD08-1FAD686BA760}"/>
              </a:ext>
            </a:extLst>
          </p:cNvPr>
          <p:cNvGraphicFramePr/>
          <p:nvPr>
            <p:extLst>
              <p:ext uri="{D42A27DB-BD31-4B8C-83A1-F6EECF244321}">
                <p14:modId xmlns:p14="http://schemas.microsoft.com/office/powerpoint/2010/main" val="3995443558"/>
              </p:ext>
            </p:extLst>
          </p:nvPr>
        </p:nvGraphicFramePr>
        <p:xfrm>
          <a:off x="933261" y="1766476"/>
          <a:ext cx="10039376" cy="48823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TextBox 20">
            <a:extLst>
              <a:ext uri="{FF2B5EF4-FFF2-40B4-BE49-F238E27FC236}">
                <a16:creationId xmlns:a16="http://schemas.microsoft.com/office/drawing/2014/main" id="{F415E269-5741-41C1-B79D-903A976A5779}"/>
              </a:ext>
            </a:extLst>
          </p:cNvPr>
          <p:cNvSpPr txBox="1"/>
          <p:nvPr/>
        </p:nvSpPr>
        <p:spPr>
          <a:xfrm>
            <a:off x="1276118" y="2370211"/>
            <a:ext cx="713201" cy="779700"/>
          </a:xfrm>
          <a:prstGeom prst="rect">
            <a:avLst/>
          </a:prstGeom>
          <a:noFill/>
        </p:spPr>
        <p:txBody>
          <a:bodyPr wrap="square" lIns="121917" tIns="60958" rIns="121917" bIns="60958" rtlCol="0">
            <a:spAutoFit/>
          </a:bodyPr>
          <a:lstStyle/>
          <a:p>
            <a:r>
              <a:rPr lang="en-US" sz="4300" b="1" dirty="0">
                <a:solidFill>
                  <a:srgbClr val="FF0000"/>
                </a:solidFill>
                <a:latin typeface="Arial" panose="020B0604020202020204" pitchFamily="34" charset="0"/>
                <a:cs typeface="Arial" panose="020B0604020202020204" pitchFamily="34" charset="0"/>
              </a:rPr>
              <a:t>1</a:t>
            </a:r>
          </a:p>
        </p:txBody>
      </p:sp>
      <p:sp>
        <p:nvSpPr>
          <p:cNvPr id="22" name="TextBox 21">
            <a:extLst>
              <a:ext uri="{FF2B5EF4-FFF2-40B4-BE49-F238E27FC236}">
                <a16:creationId xmlns:a16="http://schemas.microsoft.com/office/drawing/2014/main" id="{455AA038-E19F-4E55-B094-31AEEA61569A}"/>
              </a:ext>
            </a:extLst>
          </p:cNvPr>
          <p:cNvSpPr txBox="1"/>
          <p:nvPr/>
        </p:nvSpPr>
        <p:spPr>
          <a:xfrm>
            <a:off x="1632718" y="3793538"/>
            <a:ext cx="713201" cy="779700"/>
          </a:xfrm>
          <a:prstGeom prst="rect">
            <a:avLst/>
          </a:prstGeom>
          <a:noFill/>
        </p:spPr>
        <p:txBody>
          <a:bodyPr wrap="square" lIns="121917" tIns="60958" rIns="121917" bIns="60958" rtlCol="0">
            <a:spAutoFit/>
          </a:bodyPr>
          <a:lstStyle/>
          <a:p>
            <a:r>
              <a:rPr lang="en-US" sz="4300" b="1" dirty="0">
                <a:solidFill>
                  <a:srgbClr val="FF0000"/>
                </a:solidFill>
                <a:latin typeface="Arial" panose="020B0604020202020204" pitchFamily="34" charset="0"/>
                <a:cs typeface="Arial" panose="020B0604020202020204" pitchFamily="34" charset="0"/>
              </a:rPr>
              <a:t>2</a:t>
            </a:r>
          </a:p>
        </p:txBody>
      </p:sp>
      <p:sp>
        <p:nvSpPr>
          <p:cNvPr id="23" name="TextBox 22">
            <a:extLst>
              <a:ext uri="{FF2B5EF4-FFF2-40B4-BE49-F238E27FC236}">
                <a16:creationId xmlns:a16="http://schemas.microsoft.com/office/drawing/2014/main" id="{FE71236B-BCA1-4967-9B7F-71DA711D90A8}"/>
              </a:ext>
            </a:extLst>
          </p:cNvPr>
          <p:cNvSpPr txBox="1"/>
          <p:nvPr/>
        </p:nvSpPr>
        <p:spPr>
          <a:xfrm>
            <a:off x="1276118" y="5226335"/>
            <a:ext cx="713201" cy="779700"/>
          </a:xfrm>
          <a:prstGeom prst="rect">
            <a:avLst/>
          </a:prstGeom>
          <a:noFill/>
        </p:spPr>
        <p:txBody>
          <a:bodyPr wrap="square" lIns="121917" tIns="60958" rIns="121917" bIns="60958" rtlCol="0">
            <a:spAutoFit/>
          </a:bodyPr>
          <a:lstStyle/>
          <a:p>
            <a:r>
              <a:rPr lang="en-US" sz="4300" b="1" dirty="0">
                <a:solidFill>
                  <a:srgbClr val="FF0000"/>
                </a:solidFill>
                <a:latin typeface="Arial" panose="020B0604020202020204" pitchFamily="34" charset="0"/>
                <a:cs typeface="Arial" panose="020B0604020202020204" pitchFamily="34" charset="0"/>
              </a:rPr>
              <a:t>3</a:t>
            </a:r>
          </a:p>
        </p:txBody>
      </p:sp>
      <p:sp>
        <p:nvSpPr>
          <p:cNvPr id="24" name="TextBox 23">
            <a:extLst>
              <a:ext uri="{FF2B5EF4-FFF2-40B4-BE49-F238E27FC236}">
                <a16:creationId xmlns:a16="http://schemas.microsoft.com/office/drawing/2014/main" id="{F058A0A3-98F8-4382-A953-BC46704FC830}"/>
              </a:ext>
            </a:extLst>
          </p:cNvPr>
          <p:cNvSpPr txBox="1"/>
          <p:nvPr/>
        </p:nvSpPr>
        <p:spPr>
          <a:xfrm>
            <a:off x="4892974" y="1293889"/>
            <a:ext cx="2119951" cy="615553"/>
          </a:xfrm>
          <a:prstGeom prst="rect">
            <a:avLst/>
          </a:prstGeom>
          <a:noFill/>
          <a:ln>
            <a:solidFill>
              <a:schemeClr val="accent5">
                <a:lumMod val="75000"/>
              </a:schemeClr>
            </a:solidFill>
          </a:ln>
        </p:spPr>
        <p:txBody>
          <a:bodyPr wrap="square" lIns="121917" tIns="60958" rIns="121917" bIns="60958" rtlCol="0">
            <a:spAutoFit/>
          </a:bodyPr>
          <a:lstStyle/>
          <a:p>
            <a:pPr algn="ctr"/>
            <a:r>
              <a:rPr lang="en-US" sz="3200" b="1" dirty="0" err="1">
                <a:solidFill>
                  <a:srgbClr val="FF0000"/>
                </a:solidFill>
                <a:latin typeface="Arial" panose="020B0604020202020204" pitchFamily="34" charset="0"/>
                <a:cs typeface="Arial" panose="020B0604020202020204" pitchFamily="34" charset="0"/>
              </a:rPr>
              <a:t>Bố</a:t>
            </a:r>
            <a:r>
              <a:rPr lang="en-US" sz="3200" b="1" dirty="0">
                <a:solidFill>
                  <a:srgbClr val="FF0000"/>
                </a:solidFill>
                <a:latin typeface="Arial" panose="020B0604020202020204" pitchFamily="34" charset="0"/>
                <a:cs typeface="Arial" panose="020B0604020202020204" pitchFamily="34" charset="0"/>
              </a:rPr>
              <a:t> </a:t>
            </a:r>
            <a:r>
              <a:rPr lang="en-US" sz="3200" b="1" dirty="0" err="1">
                <a:solidFill>
                  <a:srgbClr val="FF0000"/>
                </a:solidFill>
                <a:latin typeface="Arial" panose="020B0604020202020204" pitchFamily="34" charset="0"/>
                <a:cs typeface="Arial" panose="020B0604020202020204" pitchFamily="34" charset="0"/>
              </a:rPr>
              <a:t>cục</a:t>
            </a:r>
            <a:endParaRPr lang="en-US" sz="32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113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1000"/>
                                        <p:tgtEl>
                                          <p:spTgt spid="21"/>
                                        </p:tgtEl>
                                      </p:cBhvr>
                                    </p:animEffect>
                                    <p:anim calcmode="lin" valueType="num">
                                      <p:cBhvr>
                                        <p:cTn id="20" dur="1000" fill="hold"/>
                                        <p:tgtEl>
                                          <p:spTgt spid="21"/>
                                        </p:tgtEl>
                                        <p:attrNameLst>
                                          <p:attrName>ppt_x</p:attrName>
                                        </p:attrNameLst>
                                      </p:cBhvr>
                                      <p:tavLst>
                                        <p:tav tm="0">
                                          <p:val>
                                            <p:strVal val="#ppt_x"/>
                                          </p:val>
                                        </p:tav>
                                        <p:tav tm="100000">
                                          <p:val>
                                            <p:strVal val="#ppt_x"/>
                                          </p:val>
                                        </p:tav>
                                      </p:tavLst>
                                    </p:anim>
                                    <p:anim calcmode="lin" valueType="num">
                                      <p:cBhvr>
                                        <p:cTn id="21" dur="1000" fill="hold"/>
                                        <p:tgtEl>
                                          <p:spTgt spid="2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anim calcmode="lin" valueType="num">
                                      <p:cBhvr>
                                        <p:cTn id="25" dur="1000" fill="hold"/>
                                        <p:tgtEl>
                                          <p:spTgt spid="22"/>
                                        </p:tgtEl>
                                        <p:attrNameLst>
                                          <p:attrName>ppt_x</p:attrName>
                                        </p:attrNameLst>
                                      </p:cBhvr>
                                      <p:tavLst>
                                        <p:tav tm="0">
                                          <p:val>
                                            <p:strVal val="#ppt_x"/>
                                          </p:val>
                                        </p:tav>
                                        <p:tav tm="100000">
                                          <p:val>
                                            <p:strVal val="#ppt_x"/>
                                          </p:val>
                                        </p:tav>
                                      </p:tavLst>
                                    </p:anim>
                                    <p:anim calcmode="lin" valueType="num">
                                      <p:cBhvr>
                                        <p:cTn id="26" dur="1000" fill="hold"/>
                                        <p:tgtEl>
                                          <p:spTgt spid="22"/>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1000"/>
                                        <p:tgtEl>
                                          <p:spTgt spid="23"/>
                                        </p:tgtEl>
                                      </p:cBhvr>
                                    </p:animEffect>
                                    <p:anim calcmode="lin" valueType="num">
                                      <p:cBhvr>
                                        <p:cTn id="30" dur="1000" fill="hold"/>
                                        <p:tgtEl>
                                          <p:spTgt spid="23"/>
                                        </p:tgtEl>
                                        <p:attrNameLst>
                                          <p:attrName>ppt_x</p:attrName>
                                        </p:attrNameLst>
                                      </p:cBhvr>
                                      <p:tavLst>
                                        <p:tav tm="0">
                                          <p:val>
                                            <p:strVal val="#ppt_x"/>
                                          </p:val>
                                        </p:tav>
                                        <p:tav tm="100000">
                                          <p:val>
                                            <p:strVal val="#ppt_x"/>
                                          </p:val>
                                        </p:tav>
                                      </p:tavLst>
                                    </p:anim>
                                    <p:anim calcmode="lin" valueType="num">
                                      <p:cBhvr>
                                        <p:cTn id="3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0" grpId="0">
        <p:bldAsOne/>
      </p:bldGraphic>
      <p:bldP spid="21" grpId="0"/>
      <p:bldP spid="22" grpId="0"/>
      <p:bldP spid="23" grpId="0"/>
      <p:bldP spid="2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Không có mô tả ảnh.">
            <a:extLst>
              <a:ext uri="{FF2B5EF4-FFF2-40B4-BE49-F238E27FC236}">
                <a16:creationId xmlns:a16="http://schemas.microsoft.com/office/drawing/2014/main" id="{B64934CC-AEF3-45D1-92B8-8A5E901458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p:cNvSpPr/>
          <p:nvPr/>
        </p:nvSpPr>
        <p:spPr>
          <a:xfrm>
            <a:off x="721806" y="587271"/>
            <a:ext cx="10701338" cy="5686425"/>
          </a:xfrm>
          <a:prstGeom prst="rect">
            <a:avLst/>
          </a:prstGeom>
          <a:solidFill>
            <a:srgbClr val="FFFFFF">
              <a:alpha val="96078"/>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86D26274-53F4-4DC6-AF0D-708317B1D889}"/>
              </a:ext>
            </a:extLst>
          </p:cNvPr>
          <p:cNvGrpSpPr/>
          <p:nvPr/>
        </p:nvGrpSpPr>
        <p:grpSpPr>
          <a:xfrm>
            <a:off x="3974310" y="744434"/>
            <a:ext cx="2896682" cy="796884"/>
            <a:chOff x="0" y="2004710"/>
            <a:chExt cx="5472030" cy="493520"/>
          </a:xfrm>
          <a:solidFill>
            <a:schemeClr val="accent1">
              <a:lumMod val="50000"/>
            </a:schemeClr>
          </a:solidFill>
        </p:grpSpPr>
        <p:sp>
          <p:nvSpPr>
            <p:cNvPr id="32" name="Rectangle: Rounded Corners 18">
              <a:extLst>
                <a:ext uri="{FF2B5EF4-FFF2-40B4-BE49-F238E27FC236}">
                  <a16:creationId xmlns:a16="http://schemas.microsoft.com/office/drawing/2014/main" id="{A7A206D9-E5B4-4E55-B8EB-5E5DD7C74C06}"/>
                </a:ext>
              </a:extLst>
            </p:cNvPr>
            <p:cNvSpPr/>
            <p:nvPr/>
          </p:nvSpPr>
          <p:spPr>
            <a:xfrm>
              <a:off x="0" y="2004710"/>
              <a:ext cx="5472030" cy="493520"/>
            </a:xfrm>
            <a:prstGeom prst="roundRect">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33" name="Rectangle: Rounded Corners 4">
              <a:extLst>
                <a:ext uri="{FF2B5EF4-FFF2-40B4-BE49-F238E27FC236}">
                  <a16:creationId xmlns:a16="http://schemas.microsoft.com/office/drawing/2014/main" id="{B202918D-EDCD-45B2-B3E0-182066894261}"/>
                </a:ext>
              </a:extLst>
            </p:cNvPr>
            <p:cNvSpPr txBox="1"/>
            <p:nvPr/>
          </p:nvSpPr>
          <p:spPr>
            <a:xfrm>
              <a:off x="156046" y="2028802"/>
              <a:ext cx="5149073" cy="44533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defTabSz="1422400">
                <a:lnSpc>
                  <a:spcPct val="150000"/>
                </a:lnSpc>
                <a:spcBef>
                  <a:spcPct val="0"/>
                </a:spcBef>
                <a:spcAft>
                  <a:spcPct val="35000"/>
                </a:spcAft>
              </a:pPr>
              <a:endParaRPr lang="en-BZ" sz="3200" b="1" i="1" dirty="0">
                <a:solidFill>
                  <a:schemeClr val="bg1"/>
                </a:solidFill>
                <a:latin typeface="Times New Roman" panose="02020603050405020304" pitchFamily="18" charset="0"/>
                <a:cs typeface="Times New Roman" panose="02020603050405020304" pitchFamily="18" charset="0"/>
              </a:endParaRPr>
            </a:p>
          </p:txBody>
        </p:sp>
      </p:grpSp>
      <p:pic>
        <p:nvPicPr>
          <p:cNvPr id="34" name="Picture 33"/>
          <p:cNvPicPr>
            <a:picLocks noChangeAspect="1"/>
          </p:cNvPicPr>
          <p:nvPr/>
        </p:nvPicPr>
        <p:blipFill>
          <a:blip r:embed="rId4"/>
          <a:stretch>
            <a:fillRect/>
          </a:stretch>
        </p:blipFill>
        <p:spPr>
          <a:xfrm>
            <a:off x="3974310" y="458898"/>
            <a:ext cx="2896682" cy="1693484"/>
          </a:xfrm>
          <a:prstGeom prst="rect">
            <a:avLst/>
          </a:prstGeom>
        </p:spPr>
      </p:pic>
      <p:sp>
        <p:nvSpPr>
          <p:cNvPr id="35" name="Rectangle 34"/>
          <p:cNvSpPr/>
          <p:nvPr/>
        </p:nvSpPr>
        <p:spPr>
          <a:xfrm>
            <a:off x="836109" y="1599275"/>
            <a:ext cx="10478296" cy="4401205"/>
          </a:xfrm>
          <a:prstGeom prst="rect">
            <a:avLst/>
          </a:prstGeom>
        </p:spPr>
        <p:txBody>
          <a:bodyPr wrap="square">
            <a:spAutoFit/>
          </a:bodyPr>
          <a:lstStyle/>
          <a:p>
            <a:pPr algn="just">
              <a:buClr>
                <a:srgbClr val="000000"/>
              </a:buClr>
              <a:buFont typeface="Arial"/>
              <a:buNone/>
            </a:pPr>
            <a:r>
              <a:rPr lang="en-US" altLang="vi-VN" sz="2800" kern="0" dirty="0" err="1">
                <a:solidFill>
                  <a:srgbClr val="000000"/>
                </a:solidFill>
                <a:latin typeface="Times New Roman" pitchFamily="18" charset="0"/>
                <a:cs typeface="Times New Roman" pitchFamily="18" charset="0"/>
                <a:sym typeface="Arial"/>
              </a:rPr>
              <a:t>Trên</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chuyến</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xe</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khách</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từ</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Lào</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Cai</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đi</a:t>
            </a:r>
            <a:r>
              <a:rPr lang="en-US" altLang="vi-VN" sz="2800" kern="0" dirty="0">
                <a:solidFill>
                  <a:srgbClr val="000000"/>
                </a:solidFill>
                <a:latin typeface="Times New Roman" pitchFamily="18" charset="0"/>
                <a:cs typeface="Times New Roman" pitchFamily="18" charset="0"/>
                <a:sym typeface="Arial"/>
              </a:rPr>
              <a:t> Lai </a:t>
            </a:r>
            <a:r>
              <a:rPr lang="en-US" altLang="vi-VN" sz="2800" kern="0" dirty="0" err="1">
                <a:solidFill>
                  <a:srgbClr val="000000"/>
                </a:solidFill>
                <a:latin typeface="Times New Roman" pitchFamily="18" charset="0"/>
                <a:cs typeface="Times New Roman" pitchFamily="18" charset="0"/>
                <a:sym typeface="Arial"/>
              </a:rPr>
              <a:t>Châu</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bác</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lái</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xe</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trò</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chuyện</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với</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ông</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hoạ</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sĩ</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và</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cô</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kĩ</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sư</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mới</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ra</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trường</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Chiếc</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xe</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dừng</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lại</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lấy</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nước</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và</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nghỉ</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ngơi</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bác</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lái</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xe</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giới</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thiệu</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với</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cô</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kĩ</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sư</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và</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ông</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hoạ</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sĩ</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về</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một</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người</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Cô</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độc</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nhất</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thế</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gian</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đó</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là</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anh</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thanh</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niên</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làm</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công</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tác</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khí</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tượng</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kiêm</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vật</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lí</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địa</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cầu</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trên</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đỉnh</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Yên</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Sơn</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cao</a:t>
            </a:r>
            <a:r>
              <a:rPr lang="en-US" altLang="vi-VN" sz="2800" kern="0" dirty="0">
                <a:solidFill>
                  <a:srgbClr val="000000"/>
                </a:solidFill>
                <a:latin typeface="Times New Roman" pitchFamily="18" charset="0"/>
                <a:cs typeface="Times New Roman" pitchFamily="18" charset="0"/>
                <a:sym typeface="Arial"/>
              </a:rPr>
              <a:t> 2600 </a:t>
            </a:r>
            <a:r>
              <a:rPr lang="en-US" altLang="vi-VN" sz="2800" kern="0" dirty="0" err="1">
                <a:solidFill>
                  <a:srgbClr val="000000"/>
                </a:solidFill>
                <a:latin typeface="Times New Roman" pitchFamily="18" charset="0"/>
                <a:cs typeface="Times New Roman" pitchFamily="18" charset="0"/>
                <a:sym typeface="Arial"/>
              </a:rPr>
              <a:t>mét</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Xúc</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động</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trước</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vẻ</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đẹp</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tâm</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hồn</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của</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anh</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ông</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hoạ</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sĩ</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đã</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phác</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hoạ</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bức</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chân</a:t>
            </a:r>
            <a:r>
              <a:rPr lang="en-US" altLang="vi-VN" sz="2800" kern="0" dirty="0">
                <a:solidFill>
                  <a:srgbClr val="000000"/>
                </a:solidFill>
                <a:latin typeface="Times New Roman" pitchFamily="18" charset="0"/>
                <a:cs typeface="Times New Roman" pitchFamily="18" charset="0"/>
                <a:sym typeface="Arial"/>
              </a:rPr>
              <a:t> dung </a:t>
            </a:r>
            <a:r>
              <a:rPr lang="en-US" altLang="vi-VN" sz="2800" kern="0" dirty="0" err="1">
                <a:solidFill>
                  <a:srgbClr val="000000"/>
                </a:solidFill>
                <a:latin typeface="Times New Roman" pitchFamily="18" charset="0"/>
                <a:cs typeface="Times New Roman" pitchFamily="18" charset="0"/>
                <a:sym typeface="Arial"/>
              </a:rPr>
              <a:t>anh</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thanh</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niên</a:t>
            </a:r>
            <a:r>
              <a:rPr lang="en-US" altLang="vi-VN" sz="2800" kern="0" dirty="0">
                <a:solidFill>
                  <a:srgbClr val="000000"/>
                </a:solidFill>
                <a:latin typeface="Times New Roman" pitchFamily="18" charset="0"/>
                <a:cs typeface="Times New Roman" pitchFamily="18" charset="0"/>
                <a:sym typeface="Arial"/>
              </a:rPr>
              <a:t>. Sau </a:t>
            </a:r>
            <a:r>
              <a:rPr lang="en-US" altLang="vi-VN" sz="2800" kern="0" dirty="0" smtClean="0">
                <a:solidFill>
                  <a:srgbClr val="000000"/>
                </a:solidFill>
                <a:latin typeface="Times New Roman" pitchFamily="18" charset="0"/>
                <a:cs typeface="Times New Roman" pitchFamily="18" charset="0"/>
                <a:sym typeface="Arial"/>
              </a:rPr>
              <a:t>cuộc </a:t>
            </a:r>
            <a:r>
              <a:rPr lang="en-US" altLang="vi-VN" sz="2800" kern="0" dirty="0">
                <a:solidFill>
                  <a:srgbClr val="000000"/>
                </a:solidFill>
                <a:latin typeface="Times New Roman" pitchFamily="18" charset="0"/>
                <a:cs typeface="Times New Roman" pitchFamily="18" charset="0"/>
                <a:sym typeface="Arial"/>
              </a:rPr>
              <a:t>trò chuyện âý, cô kĩ sư càng thấy vững tin hơn vào quyết định lên nhận công tác ở miền núi của mình. </a:t>
            </a:r>
            <a:r>
              <a:rPr lang="en-US" altLang="vi-VN" sz="2800" kern="0" dirty="0" err="1">
                <a:solidFill>
                  <a:srgbClr val="000000"/>
                </a:solidFill>
                <a:latin typeface="Times New Roman" pitchFamily="18" charset="0"/>
                <a:cs typeface="Times New Roman" pitchFamily="18" charset="0"/>
                <a:sym typeface="Arial"/>
              </a:rPr>
              <a:t>Họ</a:t>
            </a:r>
            <a:r>
              <a:rPr lang="en-US" altLang="vi-VN" sz="2800" kern="0" dirty="0">
                <a:solidFill>
                  <a:srgbClr val="000000"/>
                </a:solidFill>
                <a:latin typeface="Times New Roman" pitchFamily="18" charset="0"/>
                <a:cs typeface="Times New Roman" pitchFamily="18" charset="0"/>
                <a:sym typeface="Arial"/>
              </a:rPr>
              <a:t> chia </a:t>
            </a:r>
            <a:r>
              <a:rPr lang="en-US" altLang="vi-VN" sz="2800" kern="0" dirty="0" err="1">
                <a:solidFill>
                  <a:srgbClr val="000000"/>
                </a:solidFill>
                <a:latin typeface="Times New Roman" pitchFamily="18" charset="0"/>
                <a:cs typeface="Times New Roman" pitchFamily="18" charset="0"/>
                <a:sym typeface="Arial"/>
              </a:rPr>
              <a:t>tay</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trong</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niềm</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xao</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xuyến</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bâng</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khuâng</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với</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lời</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hẹn</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của</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ông</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hoạ</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sĩ</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nhất</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định</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sẽ</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trở</a:t>
            </a:r>
            <a:r>
              <a:rPr lang="en-US" altLang="vi-VN" sz="2800" kern="0" dirty="0">
                <a:solidFill>
                  <a:srgbClr val="000000"/>
                </a:solidFill>
                <a:latin typeface="Times New Roman" pitchFamily="18" charset="0"/>
                <a:cs typeface="Times New Roman" pitchFamily="18" charset="0"/>
                <a:sym typeface="Arial"/>
              </a:rPr>
              <a:t> </a:t>
            </a:r>
            <a:r>
              <a:rPr lang="en-US" altLang="vi-VN" sz="2800" kern="0" dirty="0" err="1">
                <a:solidFill>
                  <a:srgbClr val="000000"/>
                </a:solidFill>
                <a:latin typeface="Times New Roman" pitchFamily="18" charset="0"/>
                <a:cs typeface="Times New Roman" pitchFamily="18" charset="0"/>
                <a:sym typeface="Arial"/>
              </a:rPr>
              <a:t>lại</a:t>
            </a:r>
            <a:r>
              <a:rPr lang="en-US" altLang="vi-VN" sz="2800" kern="0" dirty="0">
                <a:solidFill>
                  <a:srgbClr val="000000"/>
                </a:solidFill>
                <a:latin typeface="Times New Roman" pitchFamily="18" charset="0"/>
                <a:cs typeface="Times New Roman" pitchFamily="18" charset="0"/>
                <a:sym typeface="Arial"/>
              </a:rPr>
              <a:t> Sa Pa. </a:t>
            </a:r>
            <a:endParaRPr lang="en-US" sz="2800" kern="0" dirty="0">
              <a:solidFill>
                <a:srgbClr val="000000"/>
              </a:solidFill>
              <a:cs typeface="Arial"/>
              <a:sym typeface="Arial"/>
            </a:endParaRPr>
          </a:p>
        </p:txBody>
      </p:sp>
    </p:spTree>
    <p:extLst>
      <p:ext uri="{BB962C8B-B14F-4D97-AF65-F5344CB8AC3E}">
        <p14:creationId xmlns:p14="http://schemas.microsoft.com/office/powerpoint/2010/main" val="272243584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barn(inVertical)">
                                      <p:cBhvr>
                                        <p:cTn id="1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backgroundRemoval t="2955" b="94552" l="2615" r="93615">
                        <a14:foregroundMark x1="9923" y1="25485" x2="12615" y2="34534"/>
                        <a14:foregroundMark x1="20846" y1="19391" x2="19692" y2="28717"/>
                        <a14:foregroundMark x1="14308" y1="41182" x2="15154" y2="44875"/>
                        <a14:foregroundMark x1="21692" y1="40166" x2="25769" y2="49123"/>
                        <a14:foregroundMark x1="53846" y1="21976" x2="57231" y2="24469"/>
                        <a14:foregroundMark x1="78923" y1="32964" x2="84154" y2="35180"/>
                        <a14:foregroundMark x1="54231" y1="19391" x2="58077" y2="23453"/>
                        <a14:foregroundMark x1="17692" y1="47645" x2="25462" y2="51708"/>
                      </a14:backgroundRemoval>
                    </a14:imgEffect>
                  </a14:imgLayer>
                </a14:imgProps>
              </a:ext>
              <a:ext uri="{28A0092B-C50C-407E-A947-70E740481C1C}">
                <a14:useLocalDpi xmlns:a14="http://schemas.microsoft.com/office/drawing/2010/main" val="0"/>
              </a:ext>
            </a:extLst>
          </a:blip>
          <a:stretch>
            <a:fillRect/>
          </a:stretch>
        </p:blipFill>
        <p:spPr>
          <a:xfrm>
            <a:off x="705315" y="-226156"/>
            <a:ext cx="9727158" cy="8103471"/>
          </a:xfrm>
          <a:prstGeom prst="rect">
            <a:avLst/>
          </a:prstGeom>
        </p:spPr>
      </p:pic>
      <p:pic>
        <p:nvPicPr>
          <p:cNvPr id="7" name="Picture 6"/>
          <p:cNvPicPr>
            <a:picLocks noChangeAspect="1"/>
          </p:cNvPicPr>
          <p:nvPr/>
        </p:nvPicPr>
        <p:blipFill>
          <a:blip r:embed="rId5"/>
          <a:stretch>
            <a:fillRect/>
          </a:stretch>
        </p:blipFill>
        <p:spPr>
          <a:xfrm>
            <a:off x="248901" y="0"/>
            <a:ext cx="11943099" cy="2353260"/>
          </a:xfrm>
          <a:prstGeom prst="rect">
            <a:avLst/>
          </a:prstGeom>
        </p:spPr>
      </p:pic>
    </p:spTree>
    <p:extLst>
      <p:ext uri="{BB962C8B-B14F-4D97-AF65-F5344CB8AC3E}">
        <p14:creationId xmlns:p14="http://schemas.microsoft.com/office/powerpoint/2010/main" val="23687630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89217" y="197966"/>
            <a:ext cx="9529052" cy="461665"/>
            <a:chOff x="-178462" y="1828800"/>
            <a:chExt cx="19060588" cy="923316"/>
          </a:xfrm>
        </p:grpSpPr>
        <p:sp>
          <p:nvSpPr>
            <p:cNvPr id="7" name="Round Same Side Corner Rectangle 6"/>
            <p:cNvSpPr/>
            <p:nvPr/>
          </p:nvSpPr>
          <p:spPr>
            <a:xfrm rot="5400000">
              <a:off x="440265" y="1210077"/>
              <a:ext cx="886537" cy="2123991"/>
            </a:xfrm>
            <a:prstGeom prst="round2SameRect">
              <a:avLst/>
            </a:prstGeom>
            <a:solidFill>
              <a:schemeClr val="accent5">
                <a:lumMod val="75000"/>
              </a:schemeClr>
            </a:solid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6536"/>
              <a:endParaRPr lang="en-US" sz="2133">
                <a:solidFill>
                  <a:prstClr val="white"/>
                </a:solidFill>
              </a:endParaRPr>
            </a:p>
          </p:txBody>
        </p:sp>
        <p:sp>
          <p:nvSpPr>
            <p:cNvPr id="9" name="TextBox 8"/>
            <p:cNvSpPr txBox="1"/>
            <p:nvPr/>
          </p:nvSpPr>
          <p:spPr>
            <a:xfrm>
              <a:off x="2067735" y="1828800"/>
              <a:ext cx="16814391" cy="923316"/>
            </a:xfrm>
            <a:prstGeom prst="rect">
              <a:avLst/>
            </a:prstGeom>
            <a:noFill/>
          </p:spPr>
          <p:txBody>
            <a:bodyPr wrap="square" rtlCol="0">
              <a:spAutoFit/>
            </a:bodyPr>
            <a:lstStyle/>
            <a:p>
              <a:pPr defTabSz="1076536"/>
              <a:r>
                <a:rPr lang="en-US" sz="2400" b="1" dirty="0" smtClean="0">
                  <a:solidFill>
                    <a:srgbClr val="31859C"/>
                  </a:solidFill>
                  <a:latin typeface="Tahoma" panose="020B0604030504040204" pitchFamily="34" charset="0"/>
                  <a:cs typeface="Tahoma" panose="020B0604030504040204" pitchFamily="34" charset="0"/>
                </a:rPr>
                <a:t>II. </a:t>
              </a:r>
              <a:r>
                <a:rPr lang="en-US" sz="2400" b="1" dirty="0" err="1" smtClean="0">
                  <a:solidFill>
                    <a:srgbClr val="31859C"/>
                  </a:solidFill>
                  <a:latin typeface="Tahoma" panose="020B0604030504040204" pitchFamily="34" charset="0"/>
                  <a:cs typeface="Tahoma" panose="020B0604030504040204" pitchFamily="34" charset="0"/>
                </a:rPr>
                <a:t>Tìm</a:t>
              </a:r>
              <a:r>
                <a:rPr lang="en-US" sz="2400" b="1" dirty="0" smtClean="0">
                  <a:solidFill>
                    <a:srgbClr val="31859C"/>
                  </a:solidFill>
                  <a:latin typeface="Tahoma" panose="020B0604030504040204" pitchFamily="34" charset="0"/>
                  <a:cs typeface="Tahoma" panose="020B0604030504040204" pitchFamily="34" charset="0"/>
                </a:rPr>
                <a:t> </a:t>
              </a:r>
              <a:r>
                <a:rPr lang="en-US" sz="2400" b="1" dirty="0" err="1" smtClean="0">
                  <a:solidFill>
                    <a:srgbClr val="31859C"/>
                  </a:solidFill>
                  <a:latin typeface="Tahoma" panose="020B0604030504040204" pitchFamily="34" charset="0"/>
                  <a:cs typeface="Tahoma" panose="020B0604030504040204" pitchFamily="34" charset="0"/>
                </a:rPr>
                <a:t>hiểu</a:t>
              </a:r>
              <a:r>
                <a:rPr lang="en-US" sz="2400" b="1" dirty="0" smtClean="0">
                  <a:solidFill>
                    <a:srgbClr val="31859C"/>
                  </a:solidFill>
                  <a:latin typeface="Tahoma" panose="020B0604030504040204" pitchFamily="34" charset="0"/>
                  <a:cs typeface="Tahoma" panose="020B0604030504040204" pitchFamily="34" charset="0"/>
                </a:rPr>
                <a:t> </a:t>
              </a:r>
              <a:r>
                <a:rPr lang="en-US" sz="2400" b="1" dirty="0" err="1" smtClean="0">
                  <a:solidFill>
                    <a:srgbClr val="31859C"/>
                  </a:solidFill>
                  <a:latin typeface="Tahoma" panose="020B0604030504040204" pitchFamily="34" charset="0"/>
                  <a:cs typeface="Tahoma" panose="020B0604030504040204" pitchFamily="34" charset="0"/>
                </a:rPr>
                <a:t>văn</a:t>
              </a:r>
              <a:r>
                <a:rPr lang="en-US" sz="2400" b="1" dirty="0" smtClean="0">
                  <a:solidFill>
                    <a:srgbClr val="31859C"/>
                  </a:solidFill>
                  <a:latin typeface="Tahoma" panose="020B0604030504040204" pitchFamily="34" charset="0"/>
                  <a:cs typeface="Tahoma" panose="020B0604030504040204" pitchFamily="34" charset="0"/>
                </a:rPr>
                <a:t> </a:t>
              </a:r>
              <a:r>
                <a:rPr lang="en-US" sz="2400" b="1" dirty="0" err="1" smtClean="0">
                  <a:solidFill>
                    <a:srgbClr val="31859C"/>
                  </a:solidFill>
                  <a:latin typeface="Tahoma" panose="020B0604030504040204" pitchFamily="34" charset="0"/>
                  <a:cs typeface="Tahoma" panose="020B0604030504040204" pitchFamily="34" charset="0"/>
                </a:rPr>
                <a:t>bản</a:t>
              </a:r>
              <a:endParaRPr lang="en-US" sz="2400" b="1" dirty="0">
                <a:solidFill>
                  <a:srgbClr val="31859C"/>
                </a:solidFill>
                <a:latin typeface="Tahoma" panose="020B0604030504040204" pitchFamily="34" charset="0"/>
                <a:cs typeface="Tahoma" panose="020B0604030504040204" pitchFamily="34" charset="0"/>
              </a:endParaRPr>
            </a:p>
          </p:txBody>
        </p:sp>
      </p:grpSp>
      <p:pic>
        <p:nvPicPr>
          <p:cNvPr id="15" name="Hình ảnh 5">
            <a:extLst>
              <a:ext uri="{FF2B5EF4-FFF2-40B4-BE49-F238E27FC236}">
                <a16:creationId xmlns:a16="http://schemas.microsoft.com/office/drawing/2014/main" id="{9C210261-1DFB-401B-9329-B1F566A438E3}"/>
              </a:ext>
            </a:extLst>
          </p:cNvPr>
          <p:cNvPicPr>
            <a:picLocks noChangeAspect="1"/>
          </p:cNvPicPr>
          <p:nvPr/>
        </p:nvPicPr>
        <p:blipFill>
          <a:blip r:embed="rId3"/>
          <a:stretch>
            <a:fillRect/>
          </a:stretch>
        </p:blipFill>
        <p:spPr>
          <a:xfrm>
            <a:off x="5919125" y="1526052"/>
            <a:ext cx="6039597" cy="38452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Hình ảnh 6">
            <a:extLst>
              <a:ext uri="{FF2B5EF4-FFF2-40B4-BE49-F238E27FC236}">
                <a16:creationId xmlns:a16="http://schemas.microsoft.com/office/drawing/2014/main" id="{8939612E-739D-452C-8859-057367D15E36}"/>
              </a:ext>
            </a:extLst>
          </p:cNvPr>
          <p:cNvPicPr>
            <a:picLocks noChangeAspect="1"/>
          </p:cNvPicPr>
          <p:nvPr/>
        </p:nvPicPr>
        <p:blipFill>
          <a:blip r:embed="rId4"/>
          <a:stretch>
            <a:fillRect/>
          </a:stretch>
        </p:blipFill>
        <p:spPr>
          <a:xfrm>
            <a:off x="29564" y="2770910"/>
            <a:ext cx="6152405" cy="384525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p:cNvPicPr>
            <a:picLocks noChangeAspect="1"/>
          </p:cNvPicPr>
          <p:nvPr/>
        </p:nvPicPr>
        <p:blipFill>
          <a:blip r:embed="rId5"/>
          <a:stretch>
            <a:fillRect/>
          </a:stretch>
        </p:blipFill>
        <p:spPr>
          <a:xfrm>
            <a:off x="319937" y="1169014"/>
            <a:ext cx="5675722" cy="1954519"/>
          </a:xfrm>
          <a:prstGeom prst="rect">
            <a:avLst/>
          </a:prstGeom>
        </p:spPr>
      </p:pic>
      <p:sp>
        <p:nvSpPr>
          <p:cNvPr id="2" name="Rectangle 1"/>
          <p:cNvSpPr/>
          <p:nvPr/>
        </p:nvSpPr>
        <p:spPr>
          <a:xfrm>
            <a:off x="790068" y="738850"/>
            <a:ext cx="4631396" cy="369332"/>
          </a:xfrm>
          <a:prstGeom prst="rect">
            <a:avLst/>
          </a:prstGeom>
        </p:spPr>
        <p:txBody>
          <a:bodyPr wrap="none">
            <a:spAutoFit/>
          </a:bodyPr>
          <a:lstStyle/>
          <a:p>
            <a:pPr>
              <a:spcBef>
                <a:spcPct val="0"/>
              </a:spcBef>
            </a:pPr>
            <a:r>
              <a:rPr lang="en-US" altLang="en-US" b="1" dirty="0">
                <a:solidFill>
                  <a:srgbClr val="0000CC"/>
                </a:solidFill>
                <a:latin typeface="Arial" panose="020B0604020202020204" pitchFamily="34" charset="0"/>
                <a:cs typeface="Arial" panose="020B0604020202020204" pitchFamily="34" charset="0"/>
              </a:rPr>
              <a:t>1. </a:t>
            </a:r>
            <a:r>
              <a:rPr lang="en-US" altLang="en-US" b="1" u="sng" dirty="0" err="1">
                <a:solidFill>
                  <a:srgbClr val="0000CC"/>
                </a:solidFill>
                <a:latin typeface="Arial" panose="020B0604020202020204" pitchFamily="34" charset="0"/>
                <a:cs typeface="Arial" panose="020B0604020202020204" pitchFamily="34" charset="0"/>
              </a:rPr>
              <a:t>Bức</a:t>
            </a:r>
            <a:r>
              <a:rPr lang="en-US" altLang="en-US" b="1" u="sng" dirty="0">
                <a:solidFill>
                  <a:srgbClr val="0000CC"/>
                </a:solidFill>
                <a:latin typeface="Arial" panose="020B0604020202020204" pitchFamily="34" charset="0"/>
                <a:cs typeface="Arial" panose="020B0604020202020204" pitchFamily="34" charset="0"/>
              </a:rPr>
              <a:t> </a:t>
            </a:r>
            <a:r>
              <a:rPr lang="en-US" altLang="en-US" b="1" u="sng" dirty="0" err="1">
                <a:solidFill>
                  <a:srgbClr val="0000CC"/>
                </a:solidFill>
                <a:latin typeface="Arial" panose="020B0604020202020204" pitchFamily="34" charset="0"/>
                <a:cs typeface="Arial" panose="020B0604020202020204" pitchFamily="34" charset="0"/>
              </a:rPr>
              <a:t>tranh</a:t>
            </a:r>
            <a:r>
              <a:rPr lang="en-US" altLang="en-US" b="1" u="sng" dirty="0">
                <a:solidFill>
                  <a:srgbClr val="0000CC"/>
                </a:solidFill>
                <a:latin typeface="Arial" panose="020B0604020202020204" pitchFamily="34" charset="0"/>
                <a:cs typeface="Arial" panose="020B0604020202020204" pitchFamily="34" charset="0"/>
              </a:rPr>
              <a:t> </a:t>
            </a:r>
            <a:r>
              <a:rPr lang="en-US" altLang="en-US" b="1" u="sng" dirty="0" err="1">
                <a:solidFill>
                  <a:srgbClr val="0000CC"/>
                </a:solidFill>
                <a:latin typeface="Arial" panose="020B0604020202020204" pitchFamily="34" charset="0"/>
                <a:cs typeface="Arial" panose="020B0604020202020204" pitchFamily="34" charset="0"/>
              </a:rPr>
              <a:t>nên</a:t>
            </a:r>
            <a:r>
              <a:rPr lang="en-US" altLang="en-US" b="1" u="sng" dirty="0">
                <a:solidFill>
                  <a:srgbClr val="0000CC"/>
                </a:solidFill>
                <a:latin typeface="Arial" panose="020B0604020202020204" pitchFamily="34" charset="0"/>
                <a:cs typeface="Arial" panose="020B0604020202020204" pitchFamily="34" charset="0"/>
              </a:rPr>
              <a:t> </a:t>
            </a:r>
            <a:r>
              <a:rPr lang="en-US" altLang="en-US" b="1" u="sng" dirty="0" err="1">
                <a:solidFill>
                  <a:srgbClr val="0000CC"/>
                </a:solidFill>
                <a:latin typeface="Arial" panose="020B0604020202020204" pitchFamily="34" charset="0"/>
                <a:cs typeface="Arial" panose="020B0604020202020204" pitchFamily="34" charset="0"/>
              </a:rPr>
              <a:t>thơ</a:t>
            </a:r>
            <a:r>
              <a:rPr lang="en-US" altLang="en-US" b="1" u="sng" dirty="0">
                <a:solidFill>
                  <a:srgbClr val="0000CC"/>
                </a:solidFill>
                <a:latin typeface="Arial" panose="020B0604020202020204" pitchFamily="34" charset="0"/>
                <a:cs typeface="Arial" panose="020B0604020202020204" pitchFamily="34" charset="0"/>
              </a:rPr>
              <a:t> </a:t>
            </a:r>
            <a:r>
              <a:rPr lang="en-US" altLang="en-US" b="1" u="sng" dirty="0" err="1">
                <a:solidFill>
                  <a:srgbClr val="0000CC"/>
                </a:solidFill>
                <a:latin typeface="Arial" panose="020B0604020202020204" pitchFamily="34" charset="0"/>
                <a:cs typeface="Arial" panose="020B0604020202020204" pitchFamily="34" charset="0"/>
              </a:rPr>
              <a:t>về</a:t>
            </a:r>
            <a:r>
              <a:rPr lang="en-US" altLang="en-US" b="1" u="sng" dirty="0">
                <a:solidFill>
                  <a:srgbClr val="0000CC"/>
                </a:solidFill>
                <a:latin typeface="Arial" panose="020B0604020202020204" pitchFamily="34" charset="0"/>
                <a:cs typeface="Arial" panose="020B0604020202020204" pitchFamily="34" charset="0"/>
              </a:rPr>
              <a:t> </a:t>
            </a:r>
            <a:r>
              <a:rPr lang="en-US" altLang="en-US" b="1" u="sng" dirty="0" err="1">
                <a:solidFill>
                  <a:srgbClr val="0000CC"/>
                </a:solidFill>
                <a:latin typeface="Arial" panose="020B0604020202020204" pitchFamily="34" charset="0"/>
                <a:cs typeface="Arial" panose="020B0604020202020204" pitchFamily="34" charset="0"/>
              </a:rPr>
              <a:t>cảnh</a:t>
            </a:r>
            <a:r>
              <a:rPr lang="en-US" altLang="en-US" b="1" u="sng" dirty="0">
                <a:solidFill>
                  <a:srgbClr val="0000CC"/>
                </a:solidFill>
                <a:latin typeface="Arial" panose="020B0604020202020204" pitchFamily="34" charset="0"/>
                <a:cs typeface="Arial" panose="020B0604020202020204" pitchFamily="34" charset="0"/>
              </a:rPr>
              <a:t> </a:t>
            </a:r>
            <a:r>
              <a:rPr lang="en-US" altLang="en-US" b="1" u="sng" dirty="0" err="1">
                <a:solidFill>
                  <a:srgbClr val="0000CC"/>
                </a:solidFill>
                <a:latin typeface="Arial" panose="020B0604020202020204" pitchFamily="34" charset="0"/>
                <a:cs typeface="Arial" panose="020B0604020202020204" pitchFamily="34" charset="0"/>
              </a:rPr>
              <a:t>đẹp</a:t>
            </a:r>
            <a:r>
              <a:rPr lang="en-US" altLang="en-US" b="1" u="sng" dirty="0">
                <a:solidFill>
                  <a:srgbClr val="0000CC"/>
                </a:solidFill>
                <a:latin typeface="Arial" panose="020B0604020202020204" pitchFamily="34" charset="0"/>
                <a:cs typeface="Arial" panose="020B0604020202020204" pitchFamily="34" charset="0"/>
              </a:rPr>
              <a:t> Sa Pa</a:t>
            </a:r>
            <a:r>
              <a:rPr lang="en-US" altLang="en-US" b="1" dirty="0">
                <a:solidFill>
                  <a:srgbClr val="0000CC"/>
                </a:solidFill>
                <a:latin typeface="Arial" panose="020B0604020202020204" pitchFamily="34" charset="0"/>
                <a:cs typeface="Arial" panose="020B0604020202020204" pitchFamily="34" charset="0"/>
              </a:rPr>
              <a:t>:</a:t>
            </a:r>
            <a:endParaRPr lang="en-US" altLang="en-US" b="1" dirty="0">
              <a:solidFill>
                <a:srgbClr val="0000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078557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circle(in)">
                                      <p:cBhvr>
                                        <p:cTn id="14" dur="2000"/>
                                        <p:tgtEl>
                                          <p:spTgt spid="16"/>
                                        </p:tgtEl>
                                      </p:cBhvr>
                                    </p:animEffect>
                                  </p:childTnLst>
                                </p:cTn>
                              </p:par>
                              <p:par>
                                <p:cTn id="15" presetID="6" presetClass="entr" presetSubtype="16"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ircle(in)">
                                      <p:cBhvr>
                                        <p:cTn id="1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AA9FCD10-055C-4E0B-A325-EF6FA72EBC9A}"/>
              </a:ext>
            </a:extLst>
          </p:cNvPr>
          <p:cNvPicPr>
            <a:picLocks noChangeAspect="1"/>
          </p:cNvPicPr>
          <p:nvPr/>
        </p:nvPicPr>
        <p:blipFill>
          <a:blip r:embed="rId3"/>
          <a:stretch>
            <a:fillRect/>
          </a:stretch>
        </p:blipFill>
        <p:spPr>
          <a:xfrm>
            <a:off x="-1" y="2"/>
            <a:ext cx="6096001" cy="3244941"/>
          </a:xfrm>
          <a:prstGeom prst="rect">
            <a:avLst/>
          </a:prstGeom>
        </p:spPr>
      </p:pic>
      <p:pic>
        <p:nvPicPr>
          <p:cNvPr id="3" name="Hình ảnh 2">
            <a:extLst>
              <a:ext uri="{FF2B5EF4-FFF2-40B4-BE49-F238E27FC236}">
                <a16:creationId xmlns:a16="http://schemas.microsoft.com/office/drawing/2014/main" id="{85DB95E3-6698-43BB-8E23-46B4C3F7BBA3}"/>
              </a:ext>
            </a:extLst>
          </p:cNvPr>
          <p:cNvPicPr>
            <a:picLocks noChangeAspect="1"/>
          </p:cNvPicPr>
          <p:nvPr/>
        </p:nvPicPr>
        <p:blipFill>
          <a:blip r:embed="rId4"/>
          <a:stretch>
            <a:fillRect/>
          </a:stretch>
        </p:blipFill>
        <p:spPr>
          <a:xfrm>
            <a:off x="5812464" y="3095312"/>
            <a:ext cx="6379536" cy="3762689"/>
          </a:xfrm>
          <a:prstGeom prst="rect">
            <a:avLst/>
          </a:prstGeom>
        </p:spPr>
      </p:pic>
      <p:pic>
        <p:nvPicPr>
          <p:cNvPr id="4" name="Hình ảnh 3">
            <a:extLst>
              <a:ext uri="{FF2B5EF4-FFF2-40B4-BE49-F238E27FC236}">
                <a16:creationId xmlns:a16="http://schemas.microsoft.com/office/drawing/2014/main" id="{A3796EAF-F23D-4F05-893B-9775367A8B6F}"/>
              </a:ext>
            </a:extLst>
          </p:cNvPr>
          <p:cNvPicPr>
            <a:picLocks noChangeAspect="1"/>
          </p:cNvPicPr>
          <p:nvPr/>
        </p:nvPicPr>
        <p:blipFill>
          <a:blip r:embed="rId5"/>
          <a:stretch>
            <a:fillRect/>
          </a:stretch>
        </p:blipFill>
        <p:spPr>
          <a:xfrm>
            <a:off x="-1" y="3244944"/>
            <a:ext cx="5812465" cy="3613057"/>
          </a:xfrm>
          <a:prstGeom prst="rect">
            <a:avLst/>
          </a:prstGeom>
        </p:spPr>
      </p:pic>
      <p:pic>
        <p:nvPicPr>
          <p:cNvPr id="5" name="Hình ảnh 4">
            <a:extLst>
              <a:ext uri="{FF2B5EF4-FFF2-40B4-BE49-F238E27FC236}">
                <a16:creationId xmlns:a16="http://schemas.microsoft.com/office/drawing/2014/main" id="{215E3C16-C1C3-4213-9473-7148F15E4BD7}"/>
              </a:ext>
            </a:extLst>
          </p:cNvPr>
          <p:cNvPicPr>
            <a:picLocks noChangeAspect="1"/>
          </p:cNvPicPr>
          <p:nvPr/>
        </p:nvPicPr>
        <p:blipFill>
          <a:blip r:embed="rId6"/>
          <a:stretch>
            <a:fillRect/>
          </a:stretch>
        </p:blipFill>
        <p:spPr>
          <a:xfrm>
            <a:off x="5812465" y="-5021"/>
            <a:ext cx="6379537" cy="4350679"/>
          </a:xfrm>
          <a:prstGeom prst="rect">
            <a:avLst/>
          </a:prstGeom>
        </p:spPr>
      </p:pic>
      <p:pic>
        <p:nvPicPr>
          <p:cNvPr id="7" name="Picture 6"/>
          <p:cNvPicPr>
            <a:picLocks noChangeAspect="1"/>
          </p:cNvPicPr>
          <p:nvPr/>
        </p:nvPicPr>
        <p:blipFill>
          <a:blip r:embed="rId7"/>
          <a:stretch>
            <a:fillRect/>
          </a:stretch>
        </p:blipFill>
        <p:spPr>
          <a:xfrm>
            <a:off x="5428755" y="448890"/>
            <a:ext cx="6626926" cy="2347163"/>
          </a:xfrm>
          <a:prstGeom prst="rect">
            <a:avLst/>
          </a:prstGeom>
        </p:spPr>
      </p:pic>
    </p:spTree>
    <p:extLst>
      <p:ext uri="{BB962C8B-B14F-4D97-AF65-F5344CB8AC3E}">
        <p14:creationId xmlns:p14="http://schemas.microsoft.com/office/powerpoint/2010/main" val="3864336955"/>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3">
            <a:extLst>
              <a:ext uri="{FF2B5EF4-FFF2-40B4-BE49-F238E27FC236}">
                <a16:creationId xmlns:a16="http://schemas.microsoft.com/office/drawing/2014/main" id="{AE66142F-ADA1-405E-ACA3-A45DC3F3BE1A}"/>
              </a:ext>
            </a:extLst>
          </p:cNvPr>
          <p:cNvPicPr>
            <a:picLocks noChangeAspect="1"/>
          </p:cNvPicPr>
          <p:nvPr/>
        </p:nvPicPr>
        <p:blipFill>
          <a:blip r:embed="rId3"/>
          <a:stretch>
            <a:fillRect/>
          </a:stretch>
        </p:blipFill>
        <p:spPr>
          <a:xfrm>
            <a:off x="6234043" y="1"/>
            <a:ext cx="5957957" cy="3969489"/>
          </a:xfrm>
          <a:prstGeom prst="rect">
            <a:avLst/>
          </a:prstGeom>
        </p:spPr>
      </p:pic>
      <p:pic>
        <p:nvPicPr>
          <p:cNvPr id="4" name="Hình ảnh 4">
            <a:extLst>
              <a:ext uri="{FF2B5EF4-FFF2-40B4-BE49-F238E27FC236}">
                <a16:creationId xmlns:a16="http://schemas.microsoft.com/office/drawing/2014/main" id="{6479889B-9333-4C90-9133-5C3C8BA6B8BC}"/>
              </a:ext>
            </a:extLst>
          </p:cNvPr>
          <p:cNvPicPr>
            <a:picLocks noChangeAspect="1"/>
          </p:cNvPicPr>
          <p:nvPr/>
        </p:nvPicPr>
        <p:blipFill>
          <a:blip r:embed="rId4"/>
          <a:stretch>
            <a:fillRect/>
          </a:stretch>
        </p:blipFill>
        <p:spPr>
          <a:xfrm>
            <a:off x="5957957" y="3463636"/>
            <a:ext cx="6234043" cy="3394364"/>
          </a:xfrm>
          <a:prstGeom prst="rect">
            <a:avLst/>
          </a:prstGeom>
        </p:spPr>
      </p:pic>
      <p:sp>
        <p:nvSpPr>
          <p:cNvPr id="7" name="TextBox 6">
            <a:extLst>
              <a:ext uri="{FF2B5EF4-FFF2-40B4-BE49-F238E27FC236}">
                <a16:creationId xmlns:a16="http://schemas.microsoft.com/office/drawing/2014/main" id="{DDF5141E-3C4A-4BA1-918E-E5FC5E81E11F}"/>
              </a:ext>
            </a:extLst>
          </p:cNvPr>
          <p:cNvSpPr txBox="1"/>
          <p:nvPr/>
        </p:nvSpPr>
        <p:spPr>
          <a:xfrm>
            <a:off x="0" y="538195"/>
            <a:ext cx="6629400" cy="1446550"/>
          </a:xfrm>
          <a:prstGeom prst="rect">
            <a:avLst/>
          </a:prstGeom>
          <a:noFill/>
        </p:spPr>
        <p:txBody>
          <a:bodyPr wrap="square" rtlCol="0">
            <a:spAutoFit/>
          </a:bodyPr>
          <a:lstStyle/>
          <a:p>
            <a:pPr algn="ctr"/>
            <a:r>
              <a:rPr lang="en-SG" sz="8800" i="1" dirty="0" err="1" smtClean="0">
                <a:solidFill>
                  <a:srgbClr val="FF0000"/>
                </a:solidFill>
                <a:latin typeface="Times New Roman" panose="02020603050405020304" pitchFamily="18" charset="0"/>
                <a:cs typeface="Times New Roman" panose="02020603050405020304" pitchFamily="18" charset="0"/>
              </a:rPr>
              <a:t>Ánh</a:t>
            </a:r>
            <a:r>
              <a:rPr lang="en-SG" sz="8800" i="1" dirty="0" smtClean="0">
                <a:solidFill>
                  <a:srgbClr val="FF0000"/>
                </a:solidFill>
                <a:latin typeface="Times New Roman" panose="02020603050405020304" pitchFamily="18" charset="0"/>
                <a:cs typeface="Times New Roman" panose="02020603050405020304" pitchFamily="18" charset="0"/>
              </a:rPr>
              <a:t> </a:t>
            </a:r>
            <a:r>
              <a:rPr lang="en-SG" sz="8800" i="1" dirty="0" err="1" smtClean="0">
                <a:solidFill>
                  <a:srgbClr val="FF0000"/>
                </a:solidFill>
                <a:latin typeface="Times New Roman" panose="02020603050405020304" pitchFamily="18" charset="0"/>
                <a:cs typeface="Times New Roman" panose="02020603050405020304" pitchFamily="18" charset="0"/>
              </a:rPr>
              <a:t>nắng</a:t>
            </a:r>
            <a:endParaRPr lang="en-SG" sz="8800" i="1" dirty="0">
              <a:solidFill>
                <a:srgbClr val="FF0000"/>
              </a:solidFill>
              <a:latin typeface="Times New Roman" panose="02020603050405020304" pitchFamily="18" charset="0"/>
              <a:cs typeface="Times New Roman" panose="02020603050405020304" pitchFamily="18" charset="0"/>
            </a:endParaRPr>
          </a:p>
        </p:txBody>
      </p:sp>
      <p:pic>
        <p:nvPicPr>
          <p:cNvPr id="8"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887844"/>
            <a:ext cx="6234043" cy="4970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60433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C0CCF94-9536-4A63-8FF2-E37827C9275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a:p>
        </p:txBody>
      </p:sp>
      <p:sp>
        <p:nvSpPr>
          <p:cNvPr id="20" name="Freeform: Shape 19">
            <a:extLst>
              <a:ext uri="{FF2B5EF4-FFF2-40B4-BE49-F238E27FC236}">
                <a16:creationId xmlns:a16="http://schemas.microsoft.com/office/drawing/2014/main" id="{C970655A-F4C2-4D7E-BAB6-D3BFC5CAE1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18173"/>
            <a:ext cx="12192000" cy="4939827"/>
          </a:xfrm>
          <a:custGeom>
            <a:avLst/>
            <a:gdLst>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435843 w 12192000"/>
              <a:gd name="connsiteY143" fmla="*/ 234325 h 4939827"/>
              <a:gd name="connsiteX144" fmla="*/ 4499101 w 12192000"/>
              <a:gd name="connsiteY144" fmla="*/ 232983 h 4939827"/>
              <a:gd name="connsiteX145" fmla="*/ 4558432 w 12192000"/>
              <a:gd name="connsiteY145" fmla="*/ 269194 h 4939827"/>
              <a:gd name="connsiteX146" fmla="*/ 4635061 w 12192000"/>
              <a:gd name="connsiteY146" fmla="*/ 280682 h 4939827"/>
              <a:gd name="connsiteX147" fmla="*/ 4680829 w 12192000"/>
              <a:gd name="connsiteY147" fmla="*/ 287953 h 4939827"/>
              <a:gd name="connsiteX148" fmla="*/ 4807427 w 12192000"/>
              <a:gd name="connsiteY148" fmla="*/ 276835 h 4939827"/>
              <a:gd name="connsiteX149" fmla="*/ 5028933 w 12192000"/>
              <a:gd name="connsiteY149" fmla="*/ 183887 h 4939827"/>
              <a:gd name="connsiteX150" fmla="*/ 5093642 w 12192000"/>
              <a:gd name="connsiteY150" fmla="*/ 177214 h 4939827"/>
              <a:gd name="connsiteX151" fmla="*/ 5102642 w 12192000"/>
              <a:gd name="connsiteY151" fmla="*/ 186816 h 4939827"/>
              <a:gd name="connsiteX152" fmla="*/ 5193590 w 12192000"/>
              <a:gd name="connsiteY152" fmla="*/ 136361 h 4939827"/>
              <a:gd name="connsiteX153" fmla="*/ 5323922 w 12192000"/>
              <a:gd name="connsiteY153" fmla="*/ 146332 h 4939827"/>
              <a:gd name="connsiteX154" fmla="*/ 5421860 w 12192000"/>
              <a:gd name="connsiteY154" fmla="*/ 167298 h 4939827"/>
              <a:gd name="connsiteX155" fmla="*/ 5476948 w 12192000"/>
              <a:gd name="connsiteY155" fmla="*/ 173249 h 4939827"/>
              <a:gd name="connsiteX156" fmla="*/ 5516842 w 12192000"/>
              <a:gd name="connsiteY156" fmla="*/ 184018 h 4939827"/>
              <a:gd name="connsiteX157" fmla="*/ 5619415 w 12192000"/>
              <a:gd name="connsiteY157" fmla="*/ 176781 h 4939827"/>
              <a:gd name="connsiteX158" fmla="*/ 5789867 w 12192000"/>
              <a:gd name="connsiteY158" fmla="*/ 150304 h 4939827"/>
              <a:gd name="connsiteX159" fmla="*/ 5825953 w 12192000"/>
              <a:gd name="connsiteY159" fmla="*/ 147907 h 4939827"/>
              <a:gd name="connsiteX160" fmla="*/ 5856168 w 12192000"/>
              <a:gd name="connsiteY160" fmla="*/ 158719 h 4939827"/>
              <a:gd name="connsiteX161" fmla="*/ 5862476 w 12192000"/>
              <a:gd name="connsiteY161" fmla="*/ 172447 h 4939827"/>
              <a:gd name="connsiteX162" fmla="*/ 5882195 w 12192000"/>
              <a:gd name="connsiteY162" fmla="*/ 173195 h 4939827"/>
              <a:gd name="connsiteX163" fmla="*/ 5887271 w 12192000"/>
              <a:gd name="connsiteY163" fmla="*/ 176084 h 4939827"/>
              <a:gd name="connsiteX164" fmla="*/ 5916552 w 12192000"/>
              <a:gd name="connsiteY164" fmla="*/ 189955 h 4939827"/>
              <a:gd name="connsiteX165" fmla="*/ 5983240 w 12192000"/>
              <a:gd name="connsiteY165" fmla="*/ 152755 h 4939827"/>
              <a:gd name="connsiteX166" fmla="*/ 6061852 w 12192000"/>
              <a:gd name="connsiteY166" fmla="*/ 161953 h 4939827"/>
              <a:gd name="connsiteX167" fmla="*/ 6408386 w 12192000"/>
              <a:gd name="connsiteY167" fmla="*/ 157590 h 4939827"/>
              <a:gd name="connsiteX168" fmla="*/ 6531386 w 12192000"/>
              <a:gd name="connsiteY168" fmla="*/ 156103 h 4939827"/>
              <a:gd name="connsiteX169" fmla="*/ 6721509 w 12192000"/>
              <a:gd name="connsiteY169" fmla="*/ 54829 h 4939827"/>
              <a:gd name="connsiteX170" fmla="*/ 6947884 w 12192000"/>
              <a:gd name="connsiteY170" fmla="*/ 47587 h 4939827"/>
              <a:gd name="connsiteX171" fmla="*/ 6965101 w 12192000"/>
              <a:gd name="connsiteY171" fmla="*/ 25718 h 4939827"/>
              <a:gd name="connsiteX172" fmla="*/ 6986370 w 12192000"/>
              <a:gd name="connsiteY172" fmla="*/ 12659 h 4939827"/>
              <a:gd name="connsiteX173" fmla="*/ 6989536 w 12192000"/>
              <a:gd name="connsiteY173" fmla="*/ 14528 h 4939827"/>
              <a:gd name="connsiteX174" fmla="*/ 7015933 w 12192000"/>
              <a:gd name="connsiteY174" fmla="*/ 9653 h 4939827"/>
              <a:gd name="connsiteX175" fmla="*/ 7020592 w 12192000"/>
              <a:gd name="connsiteY175" fmla="*/ 1651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435843 w 12192000"/>
              <a:gd name="connsiteY143" fmla="*/ 234325 h 4939827"/>
              <a:gd name="connsiteX144" fmla="*/ 4558432 w 12192000"/>
              <a:gd name="connsiteY144" fmla="*/ 269194 h 4939827"/>
              <a:gd name="connsiteX145" fmla="*/ 4635061 w 12192000"/>
              <a:gd name="connsiteY145" fmla="*/ 280682 h 4939827"/>
              <a:gd name="connsiteX146" fmla="*/ 4680829 w 12192000"/>
              <a:gd name="connsiteY146" fmla="*/ 287953 h 4939827"/>
              <a:gd name="connsiteX147" fmla="*/ 4807427 w 12192000"/>
              <a:gd name="connsiteY147" fmla="*/ 276835 h 4939827"/>
              <a:gd name="connsiteX148" fmla="*/ 5028933 w 12192000"/>
              <a:gd name="connsiteY148" fmla="*/ 183887 h 4939827"/>
              <a:gd name="connsiteX149" fmla="*/ 5093642 w 12192000"/>
              <a:gd name="connsiteY149" fmla="*/ 177214 h 4939827"/>
              <a:gd name="connsiteX150" fmla="*/ 5102642 w 12192000"/>
              <a:gd name="connsiteY150" fmla="*/ 186816 h 4939827"/>
              <a:gd name="connsiteX151" fmla="*/ 5193590 w 12192000"/>
              <a:gd name="connsiteY151" fmla="*/ 136361 h 4939827"/>
              <a:gd name="connsiteX152" fmla="*/ 5323922 w 12192000"/>
              <a:gd name="connsiteY152" fmla="*/ 146332 h 4939827"/>
              <a:gd name="connsiteX153" fmla="*/ 5421860 w 12192000"/>
              <a:gd name="connsiteY153" fmla="*/ 167298 h 4939827"/>
              <a:gd name="connsiteX154" fmla="*/ 5476948 w 12192000"/>
              <a:gd name="connsiteY154" fmla="*/ 173249 h 4939827"/>
              <a:gd name="connsiteX155" fmla="*/ 5516842 w 12192000"/>
              <a:gd name="connsiteY155" fmla="*/ 184018 h 4939827"/>
              <a:gd name="connsiteX156" fmla="*/ 5619415 w 12192000"/>
              <a:gd name="connsiteY156" fmla="*/ 176781 h 4939827"/>
              <a:gd name="connsiteX157" fmla="*/ 5789867 w 12192000"/>
              <a:gd name="connsiteY157" fmla="*/ 150304 h 4939827"/>
              <a:gd name="connsiteX158" fmla="*/ 5825953 w 12192000"/>
              <a:gd name="connsiteY158" fmla="*/ 147907 h 4939827"/>
              <a:gd name="connsiteX159" fmla="*/ 5856168 w 12192000"/>
              <a:gd name="connsiteY159" fmla="*/ 158719 h 4939827"/>
              <a:gd name="connsiteX160" fmla="*/ 5862476 w 12192000"/>
              <a:gd name="connsiteY160" fmla="*/ 172447 h 4939827"/>
              <a:gd name="connsiteX161" fmla="*/ 5882195 w 12192000"/>
              <a:gd name="connsiteY161" fmla="*/ 173195 h 4939827"/>
              <a:gd name="connsiteX162" fmla="*/ 5887271 w 12192000"/>
              <a:gd name="connsiteY162" fmla="*/ 176084 h 4939827"/>
              <a:gd name="connsiteX163" fmla="*/ 5916552 w 12192000"/>
              <a:gd name="connsiteY163" fmla="*/ 189955 h 4939827"/>
              <a:gd name="connsiteX164" fmla="*/ 5983240 w 12192000"/>
              <a:gd name="connsiteY164" fmla="*/ 152755 h 4939827"/>
              <a:gd name="connsiteX165" fmla="*/ 6061852 w 12192000"/>
              <a:gd name="connsiteY165" fmla="*/ 161953 h 4939827"/>
              <a:gd name="connsiteX166" fmla="*/ 6408386 w 12192000"/>
              <a:gd name="connsiteY166" fmla="*/ 157590 h 4939827"/>
              <a:gd name="connsiteX167" fmla="*/ 6531386 w 12192000"/>
              <a:gd name="connsiteY167" fmla="*/ 156103 h 4939827"/>
              <a:gd name="connsiteX168" fmla="*/ 6721509 w 12192000"/>
              <a:gd name="connsiteY168" fmla="*/ 54829 h 4939827"/>
              <a:gd name="connsiteX169" fmla="*/ 6947884 w 12192000"/>
              <a:gd name="connsiteY169" fmla="*/ 47587 h 4939827"/>
              <a:gd name="connsiteX170" fmla="*/ 6965101 w 12192000"/>
              <a:gd name="connsiteY170" fmla="*/ 25718 h 4939827"/>
              <a:gd name="connsiteX171" fmla="*/ 6986370 w 12192000"/>
              <a:gd name="connsiteY171" fmla="*/ 12659 h 4939827"/>
              <a:gd name="connsiteX172" fmla="*/ 6989536 w 12192000"/>
              <a:gd name="connsiteY172" fmla="*/ 14528 h 4939827"/>
              <a:gd name="connsiteX173" fmla="*/ 7015933 w 12192000"/>
              <a:gd name="connsiteY173" fmla="*/ 9653 h 4939827"/>
              <a:gd name="connsiteX174" fmla="*/ 7020592 w 12192000"/>
              <a:gd name="connsiteY174" fmla="*/ 1651 h 4939827"/>
              <a:gd name="connsiteX175" fmla="*/ 7025905 w 12192000"/>
              <a:gd name="connsiteY175"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680829 w 12192000"/>
              <a:gd name="connsiteY145" fmla="*/ 287953 h 4939827"/>
              <a:gd name="connsiteX146" fmla="*/ 4807427 w 12192000"/>
              <a:gd name="connsiteY146" fmla="*/ 276835 h 4939827"/>
              <a:gd name="connsiteX147" fmla="*/ 5028933 w 12192000"/>
              <a:gd name="connsiteY147" fmla="*/ 183887 h 4939827"/>
              <a:gd name="connsiteX148" fmla="*/ 5093642 w 12192000"/>
              <a:gd name="connsiteY148" fmla="*/ 177214 h 4939827"/>
              <a:gd name="connsiteX149" fmla="*/ 5102642 w 12192000"/>
              <a:gd name="connsiteY149" fmla="*/ 186816 h 4939827"/>
              <a:gd name="connsiteX150" fmla="*/ 5193590 w 12192000"/>
              <a:gd name="connsiteY150" fmla="*/ 136361 h 4939827"/>
              <a:gd name="connsiteX151" fmla="*/ 5323922 w 12192000"/>
              <a:gd name="connsiteY151" fmla="*/ 146332 h 4939827"/>
              <a:gd name="connsiteX152" fmla="*/ 5421860 w 12192000"/>
              <a:gd name="connsiteY152" fmla="*/ 167298 h 4939827"/>
              <a:gd name="connsiteX153" fmla="*/ 5476948 w 12192000"/>
              <a:gd name="connsiteY153" fmla="*/ 173249 h 4939827"/>
              <a:gd name="connsiteX154" fmla="*/ 5516842 w 12192000"/>
              <a:gd name="connsiteY154" fmla="*/ 184018 h 4939827"/>
              <a:gd name="connsiteX155" fmla="*/ 5619415 w 12192000"/>
              <a:gd name="connsiteY155" fmla="*/ 176781 h 4939827"/>
              <a:gd name="connsiteX156" fmla="*/ 5789867 w 12192000"/>
              <a:gd name="connsiteY156" fmla="*/ 150304 h 4939827"/>
              <a:gd name="connsiteX157" fmla="*/ 5825953 w 12192000"/>
              <a:gd name="connsiteY157" fmla="*/ 147907 h 4939827"/>
              <a:gd name="connsiteX158" fmla="*/ 5856168 w 12192000"/>
              <a:gd name="connsiteY158" fmla="*/ 158719 h 4939827"/>
              <a:gd name="connsiteX159" fmla="*/ 5862476 w 12192000"/>
              <a:gd name="connsiteY159" fmla="*/ 172447 h 4939827"/>
              <a:gd name="connsiteX160" fmla="*/ 5882195 w 12192000"/>
              <a:gd name="connsiteY160" fmla="*/ 173195 h 4939827"/>
              <a:gd name="connsiteX161" fmla="*/ 5887271 w 12192000"/>
              <a:gd name="connsiteY161" fmla="*/ 176084 h 4939827"/>
              <a:gd name="connsiteX162" fmla="*/ 5916552 w 12192000"/>
              <a:gd name="connsiteY162" fmla="*/ 189955 h 4939827"/>
              <a:gd name="connsiteX163" fmla="*/ 5983240 w 12192000"/>
              <a:gd name="connsiteY163" fmla="*/ 152755 h 4939827"/>
              <a:gd name="connsiteX164" fmla="*/ 6061852 w 12192000"/>
              <a:gd name="connsiteY164" fmla="*/ 161953 h 4939827"/>
              <a:gd name="connsiteX165" fmla="*/ 6408386 w 12192000"/>
              <a:gd name="connsiteY165" fmla="*/ 157590 h 4939827"/>
              <a:gd name="connsiteX166" fmla="*/ 6531386 w 12192000"/>
              <a:gd name="connsiteY166" fmla="*/ 156103 h 4939827"/>
              <a:gd name="connsiteX167" fmla="*/ 6721509 w 12192000"/>
              <a:gd name="connsiteY167" fmla="*/ 54829 h 4939827"/>
              <a:gd name="connsiteX168" fmla="*/ 6947884 w 12192000"/>
              <a:gd name="connsiteY168" fmla="*/ 47587 h 4939827"/>
              <a:gd name="connsiteX169" fmla="*/ 6965101 w 12192000"/>
              <a:gd name="connsiteY169" fmla="*/ 25718 h 4939827"/>
              <a:gd name="connsiteX170" fmla="*/ 6986370 w 12192000"/>
              <a:gd name="connsiteY170" fmla="*/ 12659 h 4939827"/>
              <a:gd name="connsiteX171" fmla="*/ 6989536 w 12192000"/>
              <a:gd name="connsiteY171" fmla="*/ 14528 h 4939827"/>
              <a:gd name="connsiteX172" fmla="*/ 7015933 w 12192000"/>
              <a:gd name="connsiteY172" fmla="*/ 9653 h 4939827"/>
              <a:gd name="connsiteX173" fmla="*/ 7020592 w 12192000"/>
              <a:gd name="connsiteY173" fmla="*/ 1651 h 4939827"/>
              <a:gd name="connsiteX174" fmla="*/ 7025905 w 12192000"/>
              <a:gd name="connsiteY174"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408386 w 12192000"/>
              <a:gd name="connsiteY164" fmla="*/ 157590 h 4939827"/>
              <a:gd name="connsiteX165" fmla="*/ 6531386 w 12192000"/>
              <a:gd name="connsiteY165" fmla="*/ 156103 h 4939827"/>
              <a:gd name="connsiteX166" fmla="*/ 6721509 w 12192000"/>
              <a:gd name="connsiteY166" fmla="*/ 54829 h 4939827"/>
              <a:gd name="connsiteX167" fmla="*/ 6947884 w 12192000"/>
              <a:gd name="connsiteY167" fmla="*/ 47587 h 4939827"/>
              <a:gd name="connsiteX168" fmla="*/ 6965101 w 12192000"/>
              <a:gd name="connsiteY168" fmla="*/ 25718 h 4939827"/>
              <a:gd name="connsiteX169" fmla="*/ 6986370 w 12192000"/>
              <a:gd name="connsiteY169" fmla="*/ 12659 h 4939827"/>
              <a:gd name="connsiteX170" fmla="*/ 6989536 w 12192000"/>
              <a:gd name="connsiteY170" fmla="*/ 14528 h 4939827"/>
              <a:gd name="connsiteX171" fmla="*/ 7015933 w 12192000"/>
              <a:gd name="connsiteY171" fmla="*/ 9653 h 4939827"/>
              <a:gd name="connsiteX172" fmla="*/ 7020592 w 12192000"/>
              <a:gd name="connsiteY172" fmla="*/ 1651 h 4939827"/>
              <a:gd name="connsiteX173" fmla="*/ 7025905 w 12192000"/>
              <a:gd name="connsiteY173"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531386 w 12192000"/>
              <a:gd name="connsiteY164" fmla="*/ 156103 h 4939827"/>
              <a:gd name="connsiteX165" fmla="*/ 6721509 w 12192000"/>
              <a:gd name="connsiteY165" fmla="*/ 54829 h 4939827"/>
              <a:gd name="connsiteX166" fmla="*/ 6947884 w 12192000"/>
              <a:gd name="connsiteY166" fmla="*/ 47587 h 4939827"/>
              <a:gd name="connsiteX167" fmla="*/ 6965101 w 12192000"/>
              <a:gd name="connsiteY167" fmla="*/ 25718 h 4939827"/>
              <a:gd name="connsiteX168" fmla="*/ 6986370 w 12192000"/>
              <a:gd name="connsiteY168" fmla="*/ 12659 h 4939827"/>
              <a:gd name="connsiteX169" fmla="*/ 6989536 w 12192000"/>
              <a:gd name="connsiteY169" fmla="*/ 14528 h 4939827"/>
              <a:gd name="connsiteX170" fmla="*/ 7015933 w 12192000"/>
              <a:gd name="connsiteY170" fmla="*/ 9653 h 4939827"/>
              <a:gd name="connsiteX171" fmla="*/ 7020592 w 12192000"/>
              <a:gd name="connsiteY171" fmla="*/ 1651 h 4939827"/>
              <a:gd name="connsiteX172" fmla="*/ 7025905 w 12192000"/>
              <a:gd name="connsiteY172"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531386 w 12192000"/>
              <a:gd name="connsiteY164" fmla="*/ 156103 h 4939827"/>
              <a:gd name="connsiteX165" fmla="*/ 6947884 w 12192000"/>
              <a:gd name="connsiteY165" fmla="*/ 47587 h 4939827"/>
              <a:gd name="connsiteX166" fmla="*/ 6965101 w 12192000"/>
              <a:gd name="connsiteY166" fmla="*/ 25718 h 4939827"/>
              <a:gd name="connsiteX167" fmla="*/ 6986370 w 12192000"/>
              <a:gd name="connsiteY167" fmla="*/ 12659 h 4939827"/>
              <a:gd name="connsiteX168" fmla="*/ 6989536 w 12192000"/>
              <a:gd name="connsiteY168" fmla="*/ 14528 h 4939827"/>
              <a:gd name="connsiteX169" fmla="*/ 7015933 w 12192000"/>
              <a:gd name="connsiteY169" fmla="*/ 9653 h 4939827"/>
              <a:gd name="connsiteX170" fmla="*/ 7020592 w 12192000"/>
              <a:gd name="connsiteY170" fmla="*/ 1651 h 4939827"/>
              <a:gd name="connsiteX171" fmla="*/ 7025905 w 12192000"/>
              <a:gd name="connsiteY17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531386 w 12192000"/>
              <a:gd name="connsiteY164" fmla="*/ 156103 h 4939827"/>
              <a:gd name="connsiteX165" fmla="*/ 6756965 w 12192000"/>
              <a:gd name="connsiteY165" fmla="*/ 57636 h 4939827"/>
              <a:gd name="connsiteX166" fmla="*/ 6965101 w 12192000"/>
              <a:gd name="connsiteY166" fmla="*/ 25718 h 4939827"/>
              <a:gd name="connsiteX167" fmla="*/ 6986370 w 12192000"/>
              <a:gd name="connsiteY167" fmla="*/ 12659 h 4939827"/>
              <a:gd name="connsiteX168" fmla="*/ 6989536 w 12192000"/>
              <a:gd name="connsiteY168" fmla="*/ 14528 h 4939827"/>
              <a:gd name="connsiteX169" fmla="*/ 7015933 w 12192000"/>
              <a:gd name="connsiteY169" fmla="*/ 9653 h 4939827"/>
              <a:gd name="connsiteX170" fmla="*/ 7020592 w 12192000"/>
              <a:gd name="connsiteY170" fmla="*/ 1651 h 4939827"/>
              <a:gd name="connsiteX171" fmla="*/ 7025905 w 12192000"/>
              <a:gd name="connsiteY17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415830 w 12192000"/>
              <a:gd name="connsiteY164" fmla="*/ 136006 h 4939827"/>
              <a:gd name="connsiteX165" fmla="*/ 6756965 w 12192000"/>
              <a:gd name="connsiteY165" fmla="*/ 57636 h 4939827"/>
              <a:gd name="connsiteX166" fmla="*/ 6965101 w 12192000"/>
              <a:gd name="connsiteY166" fmla="*/ 25718 h 4939827"/>
              <a:gd name="connsiteX167" fmla="*/ 6986370 w 12192000"/>
              <a:gd name="connsiteY167" fmla="*/ 12659 h 4939827"/>
              <a:gd name="connsiteX168" fmla="*/ 6989536 w 12192000"/>
              <a:gd name="connsiteY168" fmla="*/ 14528 h 4939827"/>
              <a:gd name="connsiteX169" fmla="*/ 7015933 w 12192000"/>
              <a:gd name="connsiteY169" fmla="*/ 9653 h 4939827"/>
              <a:gd name="connsiteX170" fmla="*/ 7020592 w 12192000"/>
              <a:gd name="connsiteY170" fmla="*/ 1651 h 4939827"/>
              <a:gd name="connsiteX171" fmla="*/ 7025905 w 12192000"/>
              <a:gd name="connsiteY17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152287 w 12192000"/>
              <a:gd name="connsiteY163" fmla="*/ 116736 h 4939827"/>
              <a:gd name="connsiteX164" fmla="*/ 6415830 w 12192000"/>
              <a:gd name="connsiteY164" fmla="*/ 136006 h 4939827"/>
              <a:gd name="connsiteX165" fmla="*/ 6756965 w 12192000"/>
              <a:gd name="connsiteY165" fmla="*/ 57636 h 4939827"/>
              <a:gd name="connsiteX166" fmla="*/ 6965101 w 12192000"/>
              <a:gd name="connsiteY166" fmla="*/ 25718 h 4939827"/>
              <a:gd name="connsiteX167" fmla="*/ 6986370 w 12192000"/>
              <a:gd name="connsiteY167" fmla="*/ 12659 h 4939827"/>
              <a:gd name="connsiteX168" fmla="*/ 6989536 w 12192000"/>
              <a:gd name="connsiteY168" fmla="*/ 14528 h 4939827"/>
              <a:gd name="connsiteX169" fmla="*/ 7015933 w 12192000"/>
              <a:gd name="connsiteY169" fmla="*/ 9653 h 4939827"/>
              <a:gd name="connsiteX170" fmla="*/ 7020592 w 12192000"/>
              <a:gd name="connsiteY170" fmla="*/ 1651 h 4939827"/>
              <a:gd name="connsiteX171" fmla="*/ 7025905 w 12192000"/>
              <a:gd name="connsiteY17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36361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16552 w 12192000"/>
              <a:gd name="connsiteY160" fmla="*/ 189955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965101 w 12192000"/>
              <a:gd name="connsiteY165" fmla="*/ 25718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36361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16552 w 12192000"/>
              <a:gd name="connsiteY160" fmla="*/ 189955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965101 w 12192000"/>
              <a:gd name="connsiteY165" fmla="*/ 25718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36361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16552 w 12192000"/>
              <a:gd name="connsiteY160" fmla="*/ 189955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819400 w 12192000"/>
              <a:gd name="connsiteY165" fmla="*/ 30742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36361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21577 w 12192000"/>
              <a:gd name="connsiteY160" fmla="*/ 169858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819400 w 12192000"/>
              <a:gd name="connsiteY165" fmla="*/ 30742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56458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21577 w 12192000"/>
              <a:gd name="connsiteY160" fmla="*/ 169858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819400 w 12192000"/>
              <a:gd name="connsiteY165" fmla="*/ 30742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4028476 w 12192000"/>
              <a:gd name="connsiteY136" fmla="*/ 223679 h 4939827"/>
              <a:gd name="connsiteX137" fmla="*/ 4191582 w 12192000"/>
              <a:gd name="connsiteY137" fmla="*/ 238952 h 4939827"/>
              <a:gd name="connsiteX138" fmla="*/ 4251024 w 12192000"/>
              <a:gd name="connsiteY138" fmla="*/ 240874 h 4939827"/>
              <a:gd name="connsiteX139" fmla="*/ 4355275 w 12192000"/>
              <a:gd name="connsiteY139" fmla="*/ 260205 h 4939827"/>
              <a:gd name="connsiteX140" fmla="*/ 4423807 w 12192000"/>
              <a:gd name="connsiteY140" fmla="*/ 270366 h 4939827"/>
              <a:gd name="connsiteX141" fmla="*/ 4558432 w 12192000"/>
              <a:gd name="connsiteY141" fmla="*/ 269194 h 4939827"/>
              <a:gd name="connsiteX142" fmla="*/ 4635061 w 12192000"/>
              <a:gd name="connsiteY142" fmla="*/ 280682 h 4939827"/>
              <a:gd name="connsiteX143" fmla="*/ 4807427 w 12192000"/>
              <a:gd name="connsiteY143" fmla="*/ 276835 h 4939827"/>
              <a:gd name="connsiteX144" fmla="*/ 5028933 w 12192000"/>
              <a:gd name="connsiteY144" fmla="*/ 183887 h 4939827"/>
              <a:gd name="connsiteX145" fmla="*/ 5093642 w 12192000"/>
              <a:gd name="connsiteY145" fmla="*/ 177214 h 4939827"/>
              <a:gd name="connsiteX146" fmla="*/ 5102642 w 12192000"/>
              <a:gd name="connsiteY146" fmla="*/ 186816 h 4939827"/>
              <a:gd name="connsiteX147" fmla="*/ 5193590 w 12192000"/>
              <a:gd name="connsiteY147" fmla="*/ 156458 h 4939827"/>
              <a:gd name="connsiteX148" fmla="*/ 5323922 w 12192000"/>
              <a:gd name="connsiteY148" fmla="*/ 146332 h 4939827"/>
              <a:gd name="connsiteX149" fmla="*/ 5421860 w 12192000"/>
              <a:gd name="connsiteY149" fmla="*/ 167298 h 4939827"/>
              <a:gd name="connsiteX150" fmla="*/ 5476948 w 12192000"/>
              <a:gd name="connsiteY150" fmla="*/ 173249 h 4939827"/>
              <a:gd name="connsiteX151" fmla="*/ 5516842 w 12192000"/>
              <a:gd name="connsiteY151" fmla="*/ 184018 h 4939827"/>
              <a:gd name="connsiteX152" fmla="*/ 5619415 w 12192000"/>
              <a:gd name="connsiteY152" fmla="*/ 176781 h 4939827"/>
              <a:gd name="connsiteX153" fmla="*/ 5789867 w 12192000"/>
              <a:gd name="connsiteY153" fmla="*/ 150304 h 4939827"/>
              <a:gd name="connsiteX154" fmla="*/ 5825953 w 12192000"/>
              <a:gd name="connsiteY154" fmla="*/ 147907 h 4939827"/>
              <a:gd name="connsiteX155" fmla="*/ 5856168 w 12192000"/>
              <a:gd name="connsiteY155" fmla="*/ 158719 h 4939827"/>
              <a:gd name="connsiteX156" fmla="*/ 5862476 w 12192000"/>
              <a:gd name="connsiteY156" fmla="*/ 172447 h 4939827"/>
              <a:gd name="connsiteX157" fmla="*/ 5882195 w 12192000"/>
              <a:gd name="connsiteY157" fmla="*/ 173195 h 4939827"/>
              <a:gd name="connsiteX158" fmla="*/ 5887271 w 12192000"/>
              <a:gd name="connsiteY158" fmla="*/ 176084 h 4939827"/>
              <a:gd name="connsiteX159" fmla="*/ 5921577 w 12192000"/>
              <a:gd name="connsiteY159" fmla="*/ 169858 h 4939827"/>
              <a:gd name="connsiteX160" fmla="*/ 5983240 w 12192000"/>
              <a:gd name="connsiteY160" fmla="*/ 152755 h 4939827"/>
              <a:gd name="connsiteX161" fmla="*/ 6152287 w 12192000"/>
              <a:gd name="connsiteY161" fmla="*/ 116736 h 4939827"/>
              <a:gd name="connsiteX162" fmla="*/ 6415830 w 12192000"/>
              <a:gd name="connsiteY162" fmla="*/ 136006 h 4939827"/>
              <a:gd name="connsiteX163" fmla="*/ 6756965 w 12192000"/>
              <a:gd name="connsiteY163" fmla="*/ 57636 h 4939827"/>
              <a:gd name="connsiteX164" fmla="*/ 6819400 w 12192000"/>
              <a:gd name="connsiteY164" fmla="*/ 30742 h 4939827"/>
              <a:gd name="connsiteX165" fmla="*/ 6986370 w 12192000"/>
              <a:gd name="connsiteY165" fmla="*/ 12659 h 4939827"/>
              <a:gd name="connsiteX166" fmla="*/ 6989536 w 12192000"/>
              <a:gd name="connsiteY166" fmla="*/ 14528 h 4939827"/>
              <a:gd name="connsiteX167" fmla="*/ 7015933 w 12192000"/>
              <a:gd name="connsiteY167" fmla="*/ 9653 h 4939827"/>
              <a:gd name="connsiteX168" fmla="*/ 7020592 w 12192000"/>
              <a:gd name="connsiteY168" fmla="*/ 1651 h 4939827"/>
              <a:gd name="connsiteX169" fmla="*/ 7025905 w 12192000"/>
              <a:gd name="connsiteY169"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922756 w 12192000"/>
              <a:gd name="connsiteY135" fmla="*/ 194044 h 4939827"/>
              <a:gd name="connsiteX136" fmla="*/ 4028476 w 12192000"/>
              <a:gd name="connsiteY136" fmla="*/ 223679 h 4939827"/>
              <a:gd name="connsiteX137" fmla="*/ 4191582 w 12192000"/>
              <a:gd name="connsiteY137" fmla="*/ 238952 h 4939827"/>
              <a:gd name="connsiteX138" fmla="*/ 4251024 w 12192000"/>
              <a:gd name="connsiteY138" fmla="*/ 240874 h 4939827"/>
              <a:gd name="connsiteX139" fmla="*/ 4355275 w 12192000"/>
              <a:gd name="connsiteY139" fmla="*/ 260205 h 4939827"/>
              <a:gd name="connsiteX140" fmla="*/ 4423807 w 12192000"/>
              <a:gd name="connsiteY140" fmla="*/ 270366 h 4939827"/>
              <a:gd name="connsiteX141" fmla="*/ 4558432 w 12192000"/>
              <a:gd name="connsiteY141" fmla="*/ 269194 h 4939827"/>
              <a:gd name="connsiteX142" fmla="*/ 4635061 w 12192000"/>
              <a:gd name="connsiteY142" fmla="*/ 280682 h 4939827"/>
              <a:gd name="connsiteX143" fmla="*/ 4807427 w 12192000"/>
              <a:gd name="connsiteY143" fmla="*/ 276835 h 4939827"/>
              <a:gd name="connsiteX144" fmla="*/ 5028933 w 12192000"/>
              <a:gd name="connsiteY144" fmla="*/ 183887 h 4939827"/>
              <a:gd name="connsiteX145" fmla="*/ 5093642 w 12192000"/>
              <a:gd name="connsiteY145" fmla="*/ 177214 h 4939827"/>
              <a:gd name="connsiteX146" fmla="*/ 5102642 w 12192000"/>
              <a:gd name="connsiteY146" fmla="*/ 186816 h 4939827"/>
              <a:gd name="connsiteX147" fmla="*/ 5193590 w 12192000"/>
              <a:gd name="connsiteY147" fmla="*/ 156458 h 4939827"/>
              <a:gd name="connsiteX148" fmla="*/ 5323922 w 12192000"/>
              <a:gd name="connsiteY148" fmla="*/ 146332 h 4939827"/>
              <a:gd name="connsiteX149" fmla="*/ 5421860 w 12192000"/>
              <a:gd name="connsiteY149" fmla="*/ 167298 h 4939827"/>
              <a:gd name="connsiteX150" fmla="*/ 5476948 w 12192000"/>
              <a:gd name="connsiteY150" fmla="*/ 173249 h 4939827"/>
              <a:gd name="connsiteX151" fmla="*/ 5516842 w 12192000"/>
              <a:gd name="connsiteY151" fmla="*/ 184018 h 4939827"/>
              <a:gd name="connsiteX152" fmla="*/ 5619415 w 12192000"/>
              <a:gd name="connsiteY152" fmla="*/ 176781 h 4939827"/>
              <a:gd name="connsiteX153" fmla="*/ 5789867 w 12192000"/>
              <a:gd name="connsiteY153" fmla="*/ 150304 h 4939827"/>
              <a:gd name="connsiteX154" fmla="*/ 5825953 w 12192000"/>
              <a:gd name="connsiteY154" fmla="*/ 147907 h 4939827"/>
              <a:gd name="connsiteX155" fmla="*/ 5856168 w 12192000"/>
              <a:gd name="connsiteY155" fmla="*/ 158719 h 4939827"/>
              <a:gd name="connsiteX156" fmla="*/ 5862476 w 12192000"/>
              <a:gd name="connsiteY156" fmla="*/ 172447 h 4939827"/>
              <a:gd name="connsiteX157" fmla="*/ 5882195 w 12192000"/>
              <a:gd name="connsiteY157" fmla="*/ 173195 h 4939827"/>
              <a:gd name="connsiteX158" fmla="*/ 5887271 w 12192000"/>
              <a:gd name="connsiteY158" fmla="*/ 176084 h 4939827"/>
              <a:gd name="connsiteX159" fmla="*/ 5921577 w 12192000"/>
              <a:gd name="connsiteY159" fmla="*/ 169858 h 4939827"/>
              <a:gd name="connsiteX160" fmla="*/ 5983240 w 12192000"/>
              <a:gd name="connsiteY160" fmla="*/ 152755 h 4939827"/>
              <a:gd name="connsiteX161" fmla="*/ 6152287 w 12192000"/>
              <a:gd name="connsiteY161" fmla="*/ 116736 h 4939827"/>
              <a:gd name="connsiteX162" fmla="*/ 6415830 w 12192000"/>
              <a:gd name="connsiteY162" fmla="*/ 136006 h 4939827"/>
              <a:gd name="connsiteX163" fmla="*/ 6756965 w 12192000"/>
              <a:gd name="connsiteY163" fmla="*/ 57636 h 4939827"/>
              <a:gd name="connsiteX164" fmla="*/ 6819400 w 12192000"/>
              <a:gd name="connsiteY164" fmla="*/ 30742 h 4939827"/>
              <a:gd name="connsiteX165" fmla="*/ 6986370 w 12192000"/>
              <a:gd name="connsiteY165" fmla="*/ 12659 h 4939827"/>
              <a:gd name="connsiteX166" fmla="*/ 6989536 w 12192000"/>
              <a:gd name="connsiteY166" fmla="*/ 14528 h 4939827"/>
              <a:gd name="connsiteX167" fmla="*/ 7015933 w 12192000"/>
              <a:gd name="connsiteY167" fmla="*/ 9653 h 4939827"/>
              <a:gd name="connsiteX168" fmla="*/ 7020592 w 12192000"/>
              <a:gd name="connsiteY168" fmla="*/ 1651 h 4939827"/>
              <a:gd name="connsiteX169" fmla="*/ 7025905 w 12192000"/>
              <a:gd name="connsiteY169"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98001 w 12192000"/>
              <a:gd name="connsiteY124" fmla="*/ 231941 h 4939827"/>
              <a:gd name="connsiteX125" fmla="*/ 3561557 w 12192000"/>
              <a:gd name="connsiteY125" fmla="*/ 228095 h 4939827"/>
              <a:gd name="connsiteX126" fmla="*/ 3611920 w 12192000"/>
              <a:gd name="connsiteY126" fmla="*/ 218094 h 4939827"/>
              <a:gd name="connsiteX127" fmla="*/ 3620528 w 12192000"/>
              <a:gd name="connsiteY127" fmla="*/ 218788 h 4939827"/>
              <a:gd name="connsiteX128" fmla="*/ 3620766 w 12192000"/>
              <a:gd name="connsiteY128" fmla="*/ 218511 h 4939827"/>
              <a:gd name="connsiteX129" fmla="*/ 3629977 w 12192000"/>
              <a:gd name="connsiteY129" fmla="*/ 218664 h 4939827"/>
              <a:gd name="connsiteX130" fmla="*/ 3636217 w 12192000"/>
              <a:gd name="connsiteY130" fmla="*/ 220048 h 4939827"/>
              <a:gd name="connsiteX131" fmla="*/ 3709484 w 12192000"/>
              <a:gd name="connsiteY131" fmla="*/ 186927 h 4939827"/>
              <a:gd name="connsiteX132" fmla="*/ 3761342 w 12192000"/>
              <a:gd name="connsiteY132" fmla="*/ 177474 h 4939827"/>
              <a:gd name="connsiteX133" fmla="*/ 3799748 w 12192000"/>
              <a:gd name="connsiteY133" fmla="*/ 167154 h 4939827"/>
              <a:gd name="connsiteX134" fmla="*/ 3922756 w 12192000"/>
              <a:gd name="connsiteY134" fmla="*/ 194044 h 4939827"/>
              <a:gd name="connsiteX135" fmla="*/ 4028476 w 12192000"/>
              <a:gd name="connsiteY135" fmla="*/ 223679 h 4939827"/>
              <a:gd name="connsiteX136" fmla="*/ 4191582 w 12192000"/>
              <a:gd name="connsiteY136" fmla="*/ 238952 h 4939827"/>
              <a:gd name="connsiteX137" fmla="*/ 4251024 w 12192000"/>
              <a:gd name="connsiteY137" fmla="*/ 240874 h 4939827"/>
              <a:gd name="connsiteX138" fmla="*/ 4355275 w 12192000"/>
              <a:gd name="connsiteY138" fmla="*/ 260205 h 4939827"/>
              <a:gd name="connsiteX139" fmla="*/ 4423807 w 12192000"/>
              <a:gd name="connsiteY139" fmla="*/ 270366 h 4939827"/>
              <a:gd name="connsiteX140" fmla="*/ 4558432 w 12192000"/>
              <a:gd name="connsiteY140" fmla="*/ 269194 h 4939827"/>
              <a:gd name="connsiteX141" fmla="*/ 4635061 w 12192000"/>
              <a:gd name="connsiteY141" fmla="*/ 280682 h 4939827"/>
              <a:gd name="connsiteX142" fmla="*/ 4807427 w 12192000"/>
              <a:gd name="connsiteY142" fmla="*/ 276835 h 4939827"/>
              <a:gd name="connsiteX143" fmla="*/ 5028933 w 12192000"/>
              <a:gd name="connsiteY143" fmla="*/ 183887 h 4939827"/>
              <a:gd name="connsiteX144" fmla="*/ 5093642 w 12192000"/>
              <a:gd name="connsiteY144" fmla="*/ 177214 h 4939827"/>
              <a:gd name="connsiteX145" fmla="*/ 5102642 w 12192000"/>
              <a:gd name="connsiteY145" fmla="*/ 186816 h 4939827"/>
              <a:gd name="connsiteX146" fmla="*/ 5193590 w 12192000"/>
              <a:gd name="connsiteY146" fmla="*/ 156458 h 4939827"/>
              <a:gd name="connsiteX147" fmla="*/ 5323922 w 12192000"/>
              <a:gd name="connsiteY147" fmla="*/ 146332 h 4939827"/>
              <a:gd name="connsiteX148" fmla="*/ 5421860 w 12192000"/>
              <a:gd name="connsiteY148" fmla="*/ 167298 h 4939827"/>
              <a:gd name="connsiteX149" fmla="*/ 5476948 w 12192000"/>
              <a:gd name="connsiteY149" fmla="*/ 173249 h 4939827"/>
              <a:gd name="connsiteX150" fmla="*/ 5516842 w 12192000"/>
              <a:gd name="connsiteY150" fmla="*/ 184018 h 4939827"/>
              <a:gd name="connsiteX151" fmla="*/ 5619415 w 12192000"/>
              <a:gd name="connsiteY151" fmla="*/ 176781 h 4939827"/>
              <a:gd name="connsiteX152" fmla="*/ 5789867 w 12192000"/>
              <a:gd name="connsiteY152" fmla="*/ 150304 h 4939827"/>
              <a:gd name="connsiteX153" fmla="*/ 5825953 w 12192000"/>
              <a:gd name="connsiteY153" fmla="*/ 147907 h 4939827"/>
              <a:gd name="connsiteX154" fmla="*/ 5856168 w 12192000"/>
              <a:gd name="connsiteY154" fmla="*/ 158719 h 4939827"/>
              <a:gd name="connsiteX155" fmla="*/ 5862476 w 12192000"/>
              <a:gd name="connsiteY155" fmla="*/ 172447 h 4939827"/>
              <a:gd name="connsiteX156" fmla="*/ 5882195 w 12192000"/>
              <a:gd name="connsiteY156" fmla="*/ 173195 h 4939827"/>
              <a:gd name="connsiteX157" fmla="*/ 5887271 w 12192000"/>
              <a:gd name="connsiteY157" fmla="*/ 176084 h 4939827"/>
              <a:gd name="connsiteX158" fmla="*/ 5921577 w 12192000"/>
              <a:gd name="connsiteY158" fmla="*/ 169858 h 4939827"/>
              <a:gd name="connsiteX159" fmla="*/ 5983240 w 12192000"/>
              <a:gd name="connsiteY159" fmla="*/ 152755 h 4939827"/>
              <a:gd name="connsiteX160" fmla="*/ 6152287 w 12192000"/>
              <a:gd name="connsiteY160" fmla="*/ 116736 h 4939827"/>
              <a:gd name="connsiteX161" fmla="*/ 6415830 w 12192000"/>
              <a:gd name="connsiteY161" fmla="*/ 136006 h 4939827"/>
              <a:gd name="connsiteX162" fmla="*/ 6756965 w 12192000"/>
              <a:gd name="connsiteY162" fmla="*/ 57636 h 4939827"/>
              <a:gd name="connsiteX163" fmla="*/ 6819400 w 12192000"/>
              <a:gd name="connsiteY163" fmla="*/ 30742 h 4939827"/>
              <a:gd name="connsiteX164" fmla="*/ 6986370 w 12192000"/>
              <a:gd name="connsiteY164" fmla="*/ 12659 h 4939827"/>
              <a:gd name="connsiteX165" fmla="*/ 6989536 w 12192000"/>
              <a:gd name="connsiteY165" fmla="*/ 14528 h 4939827"/>
              <a:gd name="connsiteX166" fmla="*/ 7015933 w 12192000"/>
              <a:gd name="connsiteY166" fmla="*/ 9653 h 4939827"/>
              <a:gd name="connsiteX167" fmla="*/ 7020592 w 12192000"/>
              <a:gd name="connsiteY167" fmla="*/ 1651 h 4939827"/>
              <a:gd name="connsiteX168" fmla="*/ 7025905 w 12192000"/>
              <a:gd name="connsiteY168"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103677 w 12192000"/>
              <a:gd name="connsiteY116" fmla="*/ 209527 h 4939827"/>
              <a:gd name="connsiteX117" fmla="*/ 3126759 w 12192000"/>
              <a:gd name="connsiteY117" fmla="*/ 211226 h 4939827"/>
              <a:gd name="connsiteX118" fmla="*/ 3164020 w 12192000"/>
              <a:gd name="connsiteY118" fmla="*/ 212779 h 4939827"/>
              <a:gd name="connsiteX119" fmla="*/ 3285019 w 12192000"/>
              <a:gd name="connsiteY119" fmla="*/ 220535 h 4939827"/>
              <a:gd name="connsiteX120" fmla="*/ 3365154 w 12192000"/>
              <a:gd name="connsiteY120" fmla="*/ 226416 h 4939827"/>
              <a:gd name="connsiteX121" fmla="*/ 3367507 w 12192000"/>
              <a:gd name="connsiteY121" fmla="*/ 225416 h 4939827"/>
              <a:gd name="connsiteX122" fmla="*/ 3387567 w 12192000"/>
              <a:gd name="connsiteY122" fmla="*/ 227103 h 4939827"/>
              <a:gd name="connsiteX123" fmla="*/ 3498001 w 12192000"/>
              <a:gd name="connsiteY123" fmla="*/ 231941 h 4939827"/>
              <a:gd name="connsiteX124" fmla="*/ 3561557 w 12192000"/>
              <a:gd name="connsiteY124" fmla="*/ 228095 h 4939827"/>
              <a:gd name="connsiteX125" fmla="*/ 3611920 w 12192000"/>
              <a:gd name="connsiteY125" fmla="*/ 218094 h 4939827"/>
              <a:gd name="connsiteX126" fmla="*/ 3620528 w 12192000"/>
              <a:gd name="connsiteY126" fmla="*/ 218788 h 4939827"/>
              <a:gd name="connsiteX127" fmla="*/ 3620766 w 12192000"/>
              <a:gd name="connsiteY127" fmla="*/ 218511 h 4939827"/>
              <a:gd name="connsiteX128" fmla="*/ 3629977 w 12192000"/>
              <a:gd name="connsiteY128" fmla="*/ 218664 h 4939827"/>
              <a:gd name="connsiteX129" fmla="*/ 3636217 w 12192000"/>
              <a:gd name="connsiteY129" fmla="*/ 220048 h 4939827"/>
              <a:gd name="connsiteX130" fmla="*/ 3709484 w 12192000"/>
              <a:gd name="connsiteY130" fmla="*/ 186927 h 4939827"/>
              <a:gd name="connsiteX131" fmla="*/ 3761342 w 12192000"/>
              <a:gd name="connsiteY131" fmla="*/ 177474 h 4939827"/>
              <a:gd name="connsiteX132" fmla="*/ 3799748 w 12192000"/>
              <a:gd name="connsiteY132" fmla="*/ 167154 h 4939827"/>
              <a:gd name="connsiteX133" fmla="*/ 3922756 w 12192000"/>
              <a:gd name="connsiteY133" fmla="*/ 194044 h 4939827"/>
              <a:gd name="connsiteX134" fmla="*/ 4028476 w 12192000"/>
              <a:gd name="connsiteY134" fmla="*/ 223679 h 4939827"/>
              <a:gd name="connsiteX135" fmla="*/ 4191582 w 12192000"/>
              <a:gd name="connsiteY135" fmla="*/ 238952 h 4939827"/>
              <a:gd name="connsiteX136" fmla="*/ 4251024 w 12192000"/>
              <a:gd name="connsiteY136" fmla="*/ 240874 h 4939827"/>
              <a:gd name="connsiteX137" fmla="*/ 4355275 w 12192000"/>
              <a:gd name="connsiteY137" fmla="*/ 260205 h 4939827"/>
              <a:gd name="connsiteX138" fmla="*/ 4423807 w 12192000"/>
              <a:gd name="connsiteY138" fmla="*/ 270366 h 4939827"/>
              <a:gd name="connsiteX139" fmla="*/ 4558432 w 12192000"/>
              <a:gd name="connsiteY139" fmla="*/ 269194 h 4939827"/>
              <a:gd name="connsiteX140" fmla="*/ 4635061 w 12192000"/>
              <a:gd name="connsiteY140" fmla="*/ 280682 h 4939827"/>
              <a:gd name="connsiteX141" fmla="*/ 4807427 w 12192000"/>
              <a:gd name="connsiteY141" fmla="*/ 276835 h 4939827"/>
              <a:gd name="connsiteX142" fmla="*/ 5028933 w 12192000"/>
              <a:gd name="connsiteY142" fmla="*/ 183887 h 4939827"/>
              <a:gd name="connsiteX143" fmla="*/ 5093642 w 12192000"/>
              <a:gd name="connsiteY143" fmla="*/ 177214 h 4939827"/>
              <a:gd name="connsiteX144" fmla="*/ 5102642 w 12192000"/>
              <a:gd name="connsiteY144" fmla="*/ 186816 h 4939827"/>
              <a:gd name="connsiteX145" fmla="*/ 5193590 w 12192000"/>
              <a:gd name="connsiteY145" fmla="*/ 156458 h 4939827"/>
              <a:gd name="connsiteX146" fmla="*/ 5323922 w 12192000"/>
              <a:gd name="connsiteY146" fmla="*/ 146332 h 4939827"/>
              <a:gd name="connsiteX147" fmla="*/ 5421860 w 12192000"/>
              <a:gd name="connsiteY147" fmla="*/ 167298 h 4939827"/>
              <a:gd name="connsiteX148" fmla="*/ 5476948 w 12192000"/>
              <a:gd name="connsiteY148" fmla="*/ 173249 h 4939827"/>
              <a:gd name="connsiteX149" fmla="*/ 5516842 w 12192000"/>
              <a:gd name="connsiteY149" fmla="*/ 184018 h 4939827"/>
              <a:gd name="connsiteX150" fmla="*/ 5619415 w 12192000"/>
              <a:gd name="connsiteY150" fmla="*/ 176781 h 4939827"/>
              <a:gd name="connsiteX151" fmla="*/ 5789867 w 12192000"/>
              <a:gd name="connsiteY151" fmla="*/ 150304 h 4939827"/>
              <a:gd name="connsiteX152" fmla="*/ 5825953 w 12192000"/>
              <a:gd name="connsiteY152" fmla="*/ 147907 h 4939827"/>
              <a:gd name="connsiteX153" fmla="*/ 5856168 w 12192000"/>
              <a:gd name="connsiteY153" fmla="*/ 158719 h 4939827"/>
              <a:gd name="connsiteX154" fmla="*/ 5862476 w 12192000"/>
              <a:gd name="connsiteY154" fmla="*/ 172447 h 4939827"/>
              <a:gd name="connsiteX155" fmla="*/ 5882195 w 12192000"/>
              <a:gd name="connsiteY155" fmla="*/ 173195 h 4939827"/>
              <a:gd name="connsiteX156" fmla="*/ 5887271 w 12192000"/>
              <a:gd name="connsiteY156" fmla="*/ 176084 h 4939827"/>
              <a:gd name="connsiteX157" fmla="*/ 5921577 w 12192000"/>
              <a:gd name="connsiteY157" fmla="*/ 169858 h 4939827"/>
              <a:gd name="connsiteX158" fmla="*/ 5983240 w 12192000"/>
              <a:gd name="connsiteY158" fmla="*/ 152755 h 4939827"/>
              <a:gd name="connsiteX159" fmla="*/ 6152287 w 12192000"/>
              <a:gd name="connsiteY159" fmla="*/ 116736 h 4939827"/>
              <a:gd name="connsiteX160" fmla="*/ 6415830 w 12192000"/>
              <a:gd name="connsiteY160" fmla="*/ 136006 h 4939827"/>
              <a:gd name="connsiteX161" fmla="*/ 6756965 w 12192000"/>
              <a:gd name="connsiteY161" fmla="*/ 57636 h 4939827"/>
              <a:gd name="connsiteX162" fmla="*/ 6819400 w 12192000"/>
              <a:gd name="connsiteY162" fmla="*/ 30742 h 4939827"/>
              <a:gd name="connsiteX163" fmla="*/ 6986370 w 12192000"/>
              <a:gd name="connsiteY163" fmla="*/ 12659 h 4939827"/>
              <a:gd name="connsiteX164" fmla="*/ 6989536 w 12192000"/>
              <a:gd name="connsiteY164" fmla="*/ 14528 h 4939827"/>
              <a:gd name="connsiteX165" fmla="*/ 7015933 w 12192000"/>
              <a:gd name="connsiteY165" fmla="*/ 9653 h 4939827"/>
              <a:gd name="connsiteX166" fmla="*/ 7020592 w 12192000"/>
              <a:gd name="connsiteY166" fmla="*/ 1651 h 4939827"/>
              <a:gd name="connsiteX167" fmla="*/ 7025905 w 12192000"/>
              <a:gd name="connsiteY167"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30844 w 12192000"/>
              <a:gd name="connsiteY115" fmla="*/ 225861 h 4939827"/>
              <a:gd name="connsiteX116" fmla="*/ 3103677 w 12192000"/>
              <a:gd name="connsiteY116" fmla="*/ 209527 h 4939827"/>
              <a:gd name="connsiteX117" fmla="*/ 3126759 w 12192000"/>
              <a:gd name="connsiteY117" fmla="*/ 211226 h 4939827"/>
              <a:gd name="connsiteX118" fmla="*/ 3164020 w 12192000"/>
              <a:gd name="connsiteY118" fmla="*/ 212779 h 4939827"/>
              <a:gd name="connsiteX119" fmla="*/ 3285019 w 12192000"/>
              <a:gd name="connsiteY119" fmla="*/ 220535 h 4939827"/>
              <a:gd name="connsiteX120" fmla="*/ 3365154 w 12192000"/>
              <a:gd name="connsiteY120" fmla="*/ 226416 h 4939827"/>
              <a:gd name="connsiteX121" fmla="*/ 3367507 w 12192000"/>
              <a:gd name="connsiteY121" fmla="*/ 225416 h 4939827"/>
              <a:gd name="connsiteX122" fmla="*/ 3387567 w 12192000"/>
              <a:gd name="connsiteY122" fmla="*/ 227103 h 4939827"/>
              <a:gd name="connsiteX123" fmla="*/ 3498001 w 12192000"/>
              <a:gd name="connsiteY123" fmla="*/ 231941 h 4939827"/>
              <a:gd name="connsiteX124" fmla="*/ 3561557 w 12192000"/>
              <a:gd name="connsiteY124" fmla="*/ 228095 h 4939827"/>
              <a:gd name="connsiteX125" fmla="*/ 3611920 w 12192000"/>
              <a:gd name="connsiteY125" fmla="*/ 218094 h 4939827"/>
              <a:gd name="connsiteX126" fmla="*/ 3620528 w 12192000"/>
              <a:gd name="connsiteY126" fmla="*/ 218788 h 4939827"/>
              <a:gd name="connsiteX127" fmla="*/ 3620766 w 12192000"/>
              <a:gd name="connsiteY127" fmla="*/ 218511 h 4939827"/>
              <a:gd name="connsiteX128" fmla="*/ 3629977 w 12192000"/>
              <a:gd name="connsiteY128" fmla="*/ 218664 h 4939827"/>
              <a:gd name="connsiteX129" fmla="*/ 3636217 w 12192000"/>
              <a:gd name="connsiteY129" fmla="*/ 220048 h 4939827"/>
              <a:gd name="connsiteX130" fmla="*/ 3709484 w 12192000"/>
              <a:gd name="connsiteY130" fmla="*/ 186927 h 4939827"/>
              <a:gd name="connsiteX131" fmla="*/ 3761342 w 12192000"/>
              <a:gd name="connsiteY131" fmla="*/ 177474 h 4939827"/>
              <a:gd name="connsiteX132" fmla="*/ 3799748 w 12192000"/>
              <a:gd name="connsiteY132" fmla="*/ 167154 h 4939827"/>
              <a:gd name="connsiteX133" fmla="*/ 3922756 w 12192000"/>
              <a:gd name="connsiteY133" fmla="*/ 194044 h 4939827"/>
              <a:gd name="connsiteX134" fmla="*/ 4028476 w 12192000"/>
              <a:gd name="connsiteY134" fmla="*/ 223679 h 4939827"/>
              <a:gd name="connsiteX135" fmla="*/ 4191582 w 12192000"/>
              <a:gd name="connsiteY135" fmla="*/ 238952 h 4939827"/>
              <a:gd name="connsiteX136" fmla="*/ 4251024 w 12192000"/>
              <a:gd name="connsiteY136" fmla="*/ 240874 h 4939827"/>
              <a:gd name="connsiteX137" fmla="*/ 4355275 w 12192000"/>
              <a:gd name="connsiteY137" fmla="*/ 260205 h 4939827"/>
              <a:gd name="connsiteX138" fmla="*/ 4423807 w 12192000"/>
              <a:gd name="connsiteY138" fmla="*/ 270366 h 4939827"/>
              <a:gd name="connsiteX139" fmla="*/ 4558432 w 12192000"/>
              <a:gd name="connsiteY139" fmla="*/ 269194 h 4939827"/>
              <a:gd name="connsiteX140" fmla="*/ 4635061 w 12192000"/>
              <a:gd name="connsiteY140" fmla="*/ 280682 h 4939827"/>
              <a:gd name="connsiteX141" fmla="*/ 4807427 w 12192000"/>
              <a:gd name="connsiteY141" fmla="*/ 276835 h 4939827"/>
              <a:gd name="connsiteX142" fmla="*/ 5028933 w 12192000"/>
              <a:gd name="connsiteY142" fmla="*/ 183887 h 4939827"/>
              <a:gd name="connsiteX143" fmla="*/ 5093642 w 12192000"/>
              <a:gd name="connsiteY143" fmla="*/ 177214 h 4939827"/>
              <a:gd name="connsiteX144" fmla="*/ 5102642 w 12192000"/>
              <a:gd name="connsiteY144" fmla="*/ 186816 h 4939827"/>
              <a:gd name="connsiteX145" fmla="*/ 5193590 w 12192000"/>
              <a:gd name="connsiteY145" fmla="*/ 156458 h 4939827"/>
              <a:gd name="connsiteX146" fmla="*/ 5323922 w 12192000"/>
              <a:gd name="connsiteY146" fmla="*/ 146332 h 4939827"/>
              <a:gd name="connsiteX147" fmla="*/ 5421860 w 12192000"/>
              <a:gd name="connsiteY147" fmla="*/ 167298 h 4939827"/>
              <a:gd name="connsiteX148" fmla="*/ 5476948 w 12192000"/>
              <a:gd name="connsiteY148" fmla="*/ 173249 h 4939827"/>
              <a:gd name="connsiteX149" fmla="*/ 5516842 w 12192000"/>
              <a:gd name="connsiteY149" fmla="*/ 184018 h 4939827"/>
              <a:gd name="connsiteX150" fmla="*/ 5619415 w 12192000"/>
              <a:gd name="connsiteY150" fmla="*/ 176781 h 4939827"/>
              <a:gd name="connsiteX151" fmla="*/ 5789867 w 12192000"/>
              <a:gd name="connsiteY151" fmla="*/ 150304 h 4939827"/>
              <a:gd name="connsiteX152" fmla="*/ 5825953 w 12192000"/>
              <a:gd name="connsiteY152" fmla="*/ 147907 h 4939827"/>
              <a:gd name="connsiteX153" fmla="*/ 5856168 w 12192000"/>
              <a:gd name="connsiteY153" fmla="*/ 158719 h 4939827"/>
              <a:gd name="connsiteX154" fmla="*/ 5862476 w 12192000"/>
              <a:gd name="connsiteY154" fmla="*/ 172447 h 4939827"/>
              <a:gd name="connsiteX155" fmla="*/ 5882195 w 12192000"/>
              <a:gd name="connsiteY155" fmla="*/ 173195 h 4939827"/>
              <a:gd name="connsiteX156" fmla="*/ 5887271 w 12192000"/>
              <a:gd name="connsiteY156" fmla="*/ 176084 h 4939827"/>
              <a:gd name="connsiteX157" fmla="*/ 5921577 w 12192000"/>
              <a:gd name="connsiteY157" fmla="*/ 169858 h 4939827"/>
              <a:gd name="connsiteX158" fmla="*/ 5983240 w 12192000"/>
              <a:gd name="connsiteY158" fmla="*/ 152755 h 4939827"/>
              <a:gd name="connsiteX159" fmla="*/ 6152287 w 12192000"/>
              <a:gd name="connsiteY159" fmla="*/ 116736 h 4939827"/>
              <a:gd name="connsiteX160" fmla="*/ 6415830 w 12192000"/>
              <a:gd name="connsiteY160" fmla="*/ 136006 h 4939827"/>
              <a:gd name="connsiteX161" fmla="*/ 6756965 w 12192000"/>
              <a:gd name="connsiteY161" fmla="*/ 57636 h 4939827"/>
              <a:gd name="connsiteX162" fmla="*/ 6819400 w 12192000"/>
              <a:gd name="connsiteY162" fmla="*/ 30742 h 4939827"/>
              <a:gd name="connsiteX163" fmla="*/ 6986370 w 12192000"/>
              <a:gd name="connsiteY163" fmla="*/ 12659 h 4939827"/>
              <a:gd name="connsiteX164" fmla="*/ 6989536 w 12192000"/>
              <a:gd name="connsiteY164" fmla="*/ 14528 h 4939827"/>
              <a:gd name="connsiteX165" fmla="*/ 7015933 w 12192000"/>
              <a:gd name="connsiteY165" fmla="*/ 9653 h 4939827"/>
              <a:gd name="connsiteX166" fmla="*/ 7020592 w 12192000"/>
              <a:gd name="connsiteY166" fmla="*/ 1651 h 4939827"/>
              <a:gd name="connsiteX167" fmla="*/ 7025905 w 12192000"/>
              <a:gd name="connsiteY167"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3030844 w 12192000"/>
              <a:gd name="connsiteY114" fmla="*/ 225861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79617 w 12192000"/>
              <a:gd name="connsiteY112" fmla="*/ 305383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79617 w 12192000"/>
              <a:gd name="connsiteY112" fmla="*/ 305383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79617 w 12192000"/>
              <a:gd name="connsiteY112" fmla="*/ 305383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79617 w 12192000"/>
              <a:gd name="connsiteY112" fmla="*/ 305383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87089 w 12192000"/>
              <a:gd name="connsiteY55" fmla="*/ 303891 h 4939827"/>
              <a:gd name="connsiteX56" fmla="*/ 9371484 w 12192000"/>
              <a:gd name="connsiteY56" fmla="*/ 329634 h 4939827"/>
              <a:gd name="connsiteX57" fmla="*/ 9404829 w 12192000"/>
              <a:gd name="connsiteY57" fmla="*/ 339038 h 4939827"/>
              <a:gd name="connsiteX58" fmla="*/ 9427021 w 12192000"/>
              <a:gd name="connsiteY58" fmla="*/ 358784 h 4939827"/>
              <a:gd name="connsiteX59" fmla="*/ 9670844 w 12192000"/>
              <a:gd name="connsiteY59" fmla="*/ 405128 h 4939827"/>
              <a:gd name="connsiteX60" fmla="*/ 9816083 w 12192000"/>
              <a:gd name="connsiteY60" fmla="*/ 416573 h 4939827"/>
              <a:gd name="connsiteX61" fmla="*/ 9936741 w 12192000"/>
              <a:gd name="connsiteY61" fmla="*/ 437044 h 4939827"/>
              <a:gd name="connsiteX62" fmla="*/ 10050093 w 12192000"/>
              <a:gd name="connsiteY62" fmla="*/ 443783 h 4939827"/>
              <a:gd name="connsiteX63" fmla="*/ 10130090 w 12192000"/>
              <a:gd name="connsiteY63" fmla="*/ 459520 h 4939827"/>
              <a:gd name="connsiteX64" fmla="*/ 10173456 w 12192000"/>
              <a:gd name="connsiteY64" fmla="*/ 457749 h 4939827"/>
              <a:gd name="connsiteX65" fmla="*/ 10218232 w 12192000"/>
              <a:gd name="connsiteY65" fmla="*/ 459820 h 4939827"/>
              <a:gd name="connsiteX66" fmla="*/ 10354176 w 12192000"/>
              <a:gd name="connsiteY66" fmla="*/ 471377 h 4939827"/>
              <a:gd name="connsiteX67" fmla="*/ 10430681 w 12192000"/>
              <a:gd name="connsiteY67" fmla="*/ 481226 h 4939827"/>
              <a:gd name="connsiteX68" fmla="*/ 10478169 w 12192000"/>
              <a:gd name="connsiteY68" fmla="*/ 481774 h 4939827"/>
              <a:gd name="connsiteX69" fmla="*/ 10540907 w 12192000"/>
              <a:gd name="connsiteY69" fmla="*/ 485607 h 4939827"/>
              <a:gd name="connsiteX70" fmla="*/ 10614941 w 12192000"/>
              <a:gd name="connsiteY70" fmla="*/ 487592 h 4939827"/>
              <a:gd name="connsiteX71" fmla="*/ 10674098 w 12192000"/>
              <a:gd name="connsiteY71" fmla="*/ 521656 h 4939827"/>
              <a:gd name="connsiteX72" fmla="*/ 10874834 w 12192000"/>
              <a:gd name="connsiteY72" fmla="*/ 574867 h 4939827"/>
              <a:gd name="connsiteX73" fmla="*/ 10944981 w 12192000"/>
              <a:gd name="connsiteY73" fmla="*/ 615042 h 4939827"/>
              <a:gd name="connsiteX74" fmla="*/ 11006376 w 12192000"/>
              <a:gd name="connsiteY74" fmla="*/ 645957 h 4939827"/>
              <a:gd name="connsiteX75" fmla="*/ 11076308 w 12192000"/>
              <a:gd name="connsiteY75" fmla="*/ 675698 h 4939827"/>
              <a:gd name="connsiteX76" fmla="*/ 11148789 w 12192000"/>
              <a:gd name="connsiteY76" fmla="*/ 685041 h 4939827"/>
              <a:gd name="connsiteX77" fmla="*/ 11249129 w 12192000"/>
              <a:gd name="connsiteY77" fmla="*/ 684218 h 4939827"/>
              <a:gd name="connsiteX78" fmla="*/ 11299915 w 12192000"/>
              <a:gd name="connsiteY78" fmla="*/ 692177 h 4939827"/>
              <a:gd name="connsiteX79" fmla="*/ 11386973 w 12192000"/>
              <a:gd name="connsiteY79" fmla="*/ 708209 h 4939827"/>
              <a:gd name="connsiteX80" fmla="*/ 11500105 w 12192000"/>
              <a:gd name="connsiteY80" fmla="*/ 735014 h 4939827"/>
              <a:gd name="connsiteX81" fmla="*/ 11621735 w 12192000"/>
              <a:gd name="connsiteY81" fmla="*/ 789584 h 4939827"/>
              <a:gd name="connsiteX82" fmla="*/ 11691200 w 12192000"/>
              <a:gd name="connsiteY82" fmla="*/ 867902 h 4939827"/>
              <a:gd name="connsiteX83" fmla="*/ 11819427 w 12192000"/>
              <a:gd name="connsiteY83" fmla="*/ 911634 h 4939827"/>
              <a:gd name="connsiteX84" fmla="*/ 11969720 w 12192000"/>
              <a:gd name="connsiteY84" fmla="*/ 964737 h 4939827"/>
              <a:gd name="connsiteX85" fmla="*/ 12055766 w 12192000"/>
              <a:gd name="connsiteY85" fmla="*/ 991268 h 4939827"/>
              <a:gd name="connsiteX86" fmla="*/ 12171539 w 12192000"/>
              <a:gd name="connsiteY86" fmla="*/ 995427 h 4939827"/>
              <a:gd name="connsiteX87" fmla="*/ 12187831 w 12192000"/>
              <a:gd name="connsiteY87" fmla="*/ 996580 h 4939827"/>
              <a:gd name="connsiteX88" fmla="*/ 12192000 w 12192000"/>
              <a:gd name="connsiteY88" fmla="*/ 996726 h 4939827"/>
              <a:gd name="connsiteX89" fmla="*/ 12192000 w 12192000"/>
              <a:gd name="connsiteY89" fmla="*/ 4939827 h 4939827"/>
              <a:gd name="connsiteX90" fmla="*/ 0 w 12192000"/>
              <a:gd name="connsiteY90" fmla="*/ 4939827 h 4939827"/>
              <a:gd name="connsiteX91" fmla="*/ 0 w 12192000"/>
              <a:gd name="connsiteY91" fmla="*/ 512043 h 4939827"/>
              <a:gd name="connsiteX92" fmla="*/ 7381 w 12192000"/>
              <a:gd name="connsiteY92" fmla="*/ 512580 h 4939827"/>
              <a:gd name="connsiteX93" fmla="*/ 100029 w 12192000"/>
              <a:gd name="connsiteY93" fmla="*/ 504758 h 4939827"/>
              <a:gd name="connsiteX94" fmla="*/ 155244 w 12192000"/>
              <a:gd name="connsiteY94" fmla="*/ 525130 h 4939827"/>
              <a:gd name="connsiteX95" fmla="*/ 254366 w 12192000"/>
              <a:gd name="connsiteY95" fmla="*/ 534449 h 4939827"/>
              <a:gd name="connsiteX96" fmla="*/ 447292 w 12192000"/>
              <a:gd name="connsiteY96" fmla="*/ 542725 h 4939827"/>
              <a:gd name="connsiteX97" fmla="*/ 628105 w 12192000"/>
              <a:gd name="connsiteY97" fmla="*/ 547853 h 4939827"/>
              <a:gd name="connsiteX98" fmla="*/ 783146 w 12192000"/>
              <a:gd name="connsiteY98" fmla="*/ 591799 h 4939827"/>
              <a:gd name="connsiteX99" fmla="*/ 1043676 w 12192000"/>
              <a:gd name="connsiteY99" fmla="*/ 591887 h 4939827"/>
              <a:gd name="connsiteX100" fmla="*/ 1281816 w 12192000"/>
              <a:gd name="connsiteY100" fmla="*/ 520946 h 4939827"/>
              <a:gd name="connsiteX101" fmla="*/ 1486347 w 12192000"/>
              <a:gd name="connsiteY101" fmla="*/ 487310 h 4939827"/>
              <a:gd name="connsiteX102" fmla="*/ 1568079 w 12192000"/>
              <a:gd name="connsiteY102" fmla="*/ 462531 h 4939827"/>
              <a:gd name="connsiteX103" fmla="*/ 1622516 w 12192000"/>
              <a:gd name="connsiteY103" fmla="*/ 466058 h 4939827"/>
              <a:gd name="connsiteX104" fmla="*/ 1655457 w 12192000"/>
              <a:gd name="connsiteY104" fmla="*/ 465359 h 4939827"/>
              <a:gd name="connsiteX105" fmla="*/ 1717454 w 12192000"/>
              <a:gd name="connsiteY105" fmla="*/ 417203 h 4939827"/>
              <a:gd name="connsiteX106" fmla="*/ 1913794 w 12192000"/>
              <a:gd name="connsiteY106" fmla="*/ 365255 h 4939827"/>
              <a:gd name="connsiteX107" fmla="*/ 2129762 w 12192000"/>
              <a:gd name="connsiteY107" fmla="*/ 367832 h 4939827"/>
              <a:gd name="connsiteX108" fmla="*/ 2376970 w 12192000"/>
              <a:gd name="connsiteY108" fmla="*/ 350129 h 4939827"/>
              <a:gd name="connsiteX109" fmla="*/ 2480155 w 12192000"/>
              <a:gd name="connsiteY109" fmla="*/ 359227 h 4939827"/>
              <a:gd name="connsiteX110" fmla="*/ 2586782 w 12192000"/>
              <a:gd name="connsiteY110" fmla="*/ 339352 h 4939827"/>
              <a:gd name="connsiteX111" fmla="*/ 2679617 w 12192000"/>
              <a:gd name="connsiteY111" fmla="*/ 305383 h 4939827"/>
              <a:gd name="connsiteX112" fmla="*/ 2788947 w 12192000"/>
              <a:gd name="connsiteY112" fmla="*/ 250375 h 4939827"/>
              <a:gd name="connsiteX113" fmla="*/ 2965530 w 12192000"/>
              <a:gd name="connsiteY113" fmla="*/ 245958 h 4939827"/>
              <a:gd name="connsiteX114" fmla="*/ 3103677 w 12192000"/>
              <a:gd name="connsiteY114" fmla="*/ 209527 h 4939827"/>
              <a:gd name="connsiteX115" fmla="*/ 3126759 w 12192000"/>
              <a:gd name="connsiteY115" fmla="*/ 211226 h 4939827"/>
              <a:gd name="connsiteX116" fmla="*/ 3164020 w 12192000"/>
              <a:gd name="connsiteY116" fmla="*/ 212779 h 4939827"/>
              <a:gd name="connsiteX117" fmla="*/ 3285019 w 12192000"/>
              <a:gd name="connsiteY117" fmla="*/ 220535 h 4939827"/>
              <a:gd name="connsiteX118" fmla="*/ 3365154 w 12192000"/>
              <a:gd name="connsiteY118" fmla="*/ 226416 h 4939827"/>
              <a:gd name="connsiteX119" fmla="*/ 3367507 w 12192000"/>
              <a:gd name="connsiteY119" fmla="*/ 225416 h 4939827"/>
              <a:gd name="connsiteX120" fmla="*/ 3387567 w 12192000"/>
              <a:gd name="connsiteY120" fmla="*/ 227103 h 4939827"/>
              <a:gd name="connsiteX121" fmla="*/ 3498001 w 12192000"/>
              <a:gd name="connsiteY121" fmla="*/ 231941 h 4939827"/>
              <a:gd name="connsiteX122" fmla="*/ 3561557 w 12192000"/>
              <a:gd name="connsiteY122" fmla="*/ 228095 h 4939827"/>
              <a:gd name="connsiteX123" fmla="*/ 3611920 w 12192000"/>
              <a:gd name="connsiteY123" fmla="*/ 218094 h 4939827"/>
              <a:gd name="connsiteX124" fmla="*/ 3620528 w 12192000"/>
              <a:gd name="connsiteY124" fmla="*/ 218788 h 4939827"/>
              <a:gd name="connsiteX125" fmla="*/ 3620766 w 12192000"/>
              <a:gd name="connsiteY125" fmla="*/ 218511 h 4939827"/>
              <a:gd name="connsiteX126" fmla="*/ 3629977 w 12192000"/>
              <a:gd name="connsiteY126" fmla="*/ 218664 h 4939827"/>
              <a:gd name="connsiteX127" fmla="*/ 3636217 w 12192000"/>
              <a:gd name="connsiteY127" fmla="*/ 220048 h 4939827"/>
              <a:gd name="connsiteX128" fmla="*/ 3709484 w 12192000"/>
              <a:gd name="connsiteY128" fmla="*/ 186927 h 4939827"/>
              <a:gd name="connsiteX129" fmla="*/ 3761342 w 12192000"/>
              <a:gd name="connsiteY129" fmla="*/ 177474 h 4939827"/>
              <a:gd name="connsiteX130" fmla="*/ 3799748 w 12192000"/>
              <a:gd name="connsiteY130" fmla="*/ 167154 h 4939827"/>
              <a:gd name="connsiteX131" fmla="*/ 3922756 w 12192000"/>
              <a:gd name="connsiteY131" fmla="*/ 194044 h 4939827"/>
              <a:gd name="connsiteX132" fmla="*/ 4028476 w 12192000"/>
              <a:gd name="connsiteY132" fmla="*/ 223679 h 4939827"/>
              <a:gd name="connsiteX133" fmla="*/ 4191582 w 12192000"/>
              <a:gd name="connsiteY133" fmla="*/ 238952 h 4939827"/>
              <a:gd name="connsiteX134" fmla="*/ 4251024 w 12192000"/>
              <a:gd name="connsiteY134" fmla="*/ 240874 h 4939827"/>
              <a:gd name="connsiteX135" fmla="*/ 4355275 w 12192000"/>
              <a:gd name="connsiteY135" fmla="*/ 260205 h 4939827"/>
              <a:gd name="connsiteX136" fmla="*/ 4423807 w 12192000"/>
              <a:gd name="connsiteY136" fmla="*/ 270366 h 4939827"/>
              <a:gd name="connsiteX137" fmla="*/ 4558432 w 12192000"/>
              <a:gd name="connsiteY137" fmla="*/ 269194 h 4939827"/>
              <a:gd name="connsiteX138" fmla="*/ 4635061 w 12192000"/>
              <a:gd name="connsiteY138" fmla="*/ 280682 h 4939827"/>
              <a:gd name="connsiteX139" fmla="*/ 4807427 w 12192000"/>
              <a:gd name="connsiteY139" fmla="*/ 276835 h 4939827"/>
              <a:gd name="connsiteX140" fmla="*/ 5028933 w 12192000"/>
              <a:gd name="connsiteY140" fmla="*/ 183887 h 4939827"/>
              <a:gd name="connsiteX141" fmla="*/ 5093642 w 12192000"/>
              <a:gd name="connsiteY141" fmla="*/ 177214 h 4939827"/>
              <a:gd name="connsiteX142" fmla="*/ 5102642 w 12192000"/>
              <a:gd name="connsiteY142" fmla="*/ 186816 h 4939827"/>
              <a:gd name="connsiteX143" fmla="*/ 5193590 w 12192000"/>
              <a:gd name="connsiteY143" fmla="*/ 156458 h 4939827"/>
              <a:gd name="connsiteX144" fmla="*/ 5323922 w 12192000"/>
              <a:gd name="connsiteY144" fmla="*/ 146332 h 4939827"/>
              <a:gd name="connsiteX145" fmla="*/ 5421860 w 12192000"/>
              <a:gd name="connsiteY145" fmla="*/ 167298 h 4939827"/>
              <a:gd name="connsiteX146" fmla="*/ 5476948 w 12192000"/>
              <a:gd name="connsiteY146" fmla="*/ 173249 h 4939827"/>
              <a:gd name="connsiteX147" fmla="*/ 5516842 w 12192000"/>
              <a:gd name="connsiteY147" fmla="*/ 184018 h 4939827"/>
              <a:gd name="connsiteX148" fmla="*/ 5619415 w 12192000"/>
              <a:gd name="connsiteY148" fmla="*/ 176781 h 4939827"/>
              <a:gd name="connsiteX149" fmla="*/ 5789867 w 12192000"/>
              <a:gd name="connsiteY149" fmla="*/ 150304 h 4939827"/>
              <a:gd name="connsiteX150" fmla="*/ 5825953 w 12192000"/>
              <a:gd name="connsiteY150" fmla="*/ 147907 h 4939827"/>
              <a:gd name="connsiteX151" fmla="*/ 5856168 w 12192000"/>
              <a:gd name="connsiteY151" fmla="*/ 158719 h 4939827"/>
              <a:gd name="connsiteX152" fmla="*/ 5862476 w 12192000"/>
              <a:gd name="connsiteY152" fmla="*/ 172447 h 4939827"/>
              <a:gd name="connsiteX153" fmla="*/ 5882195 w 12192000"/>
              <a:gd name="connsiteY153" fmla="*/ 173195 h 4939827"/>
              <a:gd name="connsiteX154" fmla="*/ 5887271 w 12192000"/>
              <a:gd name="connsiteY154" fmla="*/ 176084 h 4939827"/>
              <a:gd name="connsiteX155" fmla="*/ 5921577 w 12192000"/>
              <a:gd name="connsiteY155" fmla="*/ 169858 h 4939827"/>
              <a:gd name="connsiteX156" fmla="*/ 5983240 w 12192000"/>
              <a:gd name="connsiteY156" fmla="*/ 152755 h 4939827"/>
              <a:gd name="connsiteX157" fmla="*/ 6152287 w 12192000"/>
              <a:gd name="connsiteY157" fmla="*/ 116736 h 4939827"/>
              <a:gd name="connsiteX158" fmla="*/ 6415830 w 12192000"/>
              <a:gd name="connsiteY158" fmla="*/ 136006 h 4939827"/>
              <a:gd name="connsiteX159" fmla="*/ 6756965 w 12192000"/>
              <a:gd name="connsiteY159" fmla="*/ 57636 h 4939827"/>
              <a:gd name="connsiteX160" fmla="*/ 6819400 w 12192000"/>
              <a:gd name="connsiteY160" fmla="*/ 30742 h 4939827"/>
              <a:gd name="connsiteX161" fmla="*/ 6986370 w 12192000"/>
              <a:gd name="connsiteY161" fmla="*/ 12659 h 4939827"/>
              <a:gd name="connsiteX162" fmla="*/ 6989536 w 12192000"/>
              <a:gd name="connsiteY162" fmla="*/ 14528 h 4939827"/>
              <a:gd name="connsiteX163" fmla="*/ 7015933 w 12192000"/>
              <a:gd name="connsiteY163" fmla="*/ 9653 h 4939827"/>
              <a:gd name="connsiteX164" fmla="*/ 7020592 w 12192000"/>
              <a:gd name="connsiteY164" fmla="*/ 1651 h 4939827"/>
              <a:gd name="connsiteX165" fmla="*/ 7025905 w 12192000"/>
              <a:gd name="connsiteY165"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371484 w 12192000"/>
              <a:gd name="connsiteY55" fmla="*/ 329634 h 4939827"/>
              <a:gd name="connsiteX56" fmla="*/ 9404829 w 12192000"/>
              <a:gd name="connsiteY56" fmla="*/ 339038 h 4939827"/>
              <a:gd name="connsiteX57" fmla="*/ 9427021 w 12192000"/>
              <a:gd name="connsiteY57" fmla="*/ 358784 h 4939827"/>
              <a:gd name="connsiteX58" fmla="*/ 9670844 w 12192000"/>
              <a:gd name="connsiteY58" fmla="*/ 405128 h 4939827"/>
              <a:gd name="connsiteX59" fmla="*/ 9816083 w 12192000"/>
              <a:gd name="connsiteY59" fmla="*/ 416573 h 4939827"/>
              <a:gd name="connsiteX60" fmla="*/ 9936741 w 12192000"/>
              <a:gd name="connsiteY60" fmla="*/ 437044 h 4939827"/>
              <a:gd name="connsiteX61" fmla="*/ 10050093 w 12192000"/>
              <a:gd name="connsiteY61" fmla="*/ 443783 h 4939827"/>
              <a:gd name="connsiteX62" fmla="*/ 10130090 w 12192000"/>
              <a:gd name="connsiteY62" fmla="*/ 459520 h 4939827"/>
              <a:gd name="connsiteX63" fmla="*/ 10173456 w 12192000"/>
              <a:gd name="connsiteY63" fmla="*/ 457749 h 4939827"/>
              <a:gd name="connsiteX64" fmla="*/ 10218232 w 12192000"/>
              <a:gd name="connsiteY64" fmla="*/ 459820 h 4939827"/>
              <a:gd name="connsiteX65" fmla="*/ 10354176 w 12192000"/>
              <a:gd name="connsiteY65" fmla="*/ 471377 h 4939827"/>
              <a:gd name="connsiteX66" fmla="*/ 10430681 w 12192000"/>
              <a:gd name="connsiteY66" fmla="*/ 481226 h 4939827"/>
              <a:gd name="connsiteX67" fmla="*/ 10478169 w 12192000"/>
              <a:gd name="connsiteY67" fmla="*/ 481774 h 4939827"/>
              <a:gd name="connsiteX68" fmla="*/ 10540907 w 12192000"/>
              <a:gd name="connsiteY68" fmla="*/ 485607 h 4939827"/>
              <a:gd name="connsiteX69" fmla="*/ 10614941 w 12192000"/>
              <a:gd name="connsiteY69" fmla="*/ 487592 h 4939827"/>
              <a:gd name="connsiteX70" fmla="*/ 10674098 w 12192000"/>
              <a:gd name="connsiteY70" fmla="*/ 521656 h 4939827"/>
              <a:gd name="connsiteX71" fmla="*/ 10874834 w 12192000"/>
              <a:gd name="connsiteY71" fmla="*/ 574867 h 4939827"/>
              <a:gd name="connsiteX72" fmla="*/ 10944981 w 12192000"/>
              <a:gd name="connsiteY72" fmla="*/ 615042 h 4939827"/>
              <a:gd name="connsiteX73" fmla="*/ 11006376 w 12192000"/>
              <a:gd name="connsiteY73" fmla="*/ 645957 h 4939827"/>
              <a:gd name="connsiteX74" fmla="*/ 11076308 w 12192000"/>
              <a:gd name="connsiteY74" fmla="*/ 675698 h 4939827"/>
              <a:gd name="connsiteX75" fmla="*/ 11148789 w 12192000"/>
              <a:gd name="connsiteY75" fmla="*/ 685041 h 4939827"/>
              <a:gd name="connsiteX76" fmla="*/ 11249129 w 12192000"/>
              <a:gd name="connsiteY76" fmla="*/ 684218 h 4939827"/>
              <a:gd name="connsiteX77" fmla="*/ 11299915 w 12192000"/>
              <a:gd name="connsiteY77" fmla="*/ 692177 h 4939827"/>
              <a:gd name="connsiteX78" fmla="*/ 11386973 w 12192000"/>
              <a:gd name="connsiteY78" fmla="*/ 708209 h 4939827"/>
              <a:gd name="connsiteX79" fmla="*/ 11500105 w 12192000"/>
              <a:gd name="connsiteY79" fmla="*/ 735014 h 4939827"/>
              <a:gd name="connsiteX80" fmla="*/ 11621735 w 12192000"/>
              <a:gd name="connsiteY80" fmla="*/ 789584 h 4939827"/>
              <a:gd name="connsiteX81" fmla="*/ 11691200 w 12192000"/>
              <a:gd name="connsiteY81" fmla="*/ 867902 h 4939827"/>
              <a:gd name="connsiteX82" fmla="*/ 11819427 w 12192000"/>
              <a:gd name="connsiteY82" fmla="*/ 911634 h 4939827"/>
              <a:gd name="connsiteX83" fmla="*/ 11969720 w 12192000"/>
              <a:gd name="connsiteY83" fmla="*/ 964737 h 4939827"/>
              <a:gd name="connsiteX84" fmla="*/ 12055766 w 12192000"/>
              <a:gd name="connsiteY84" fmla="*/ 991268 h 4939827"/>
              <a:gd name="connsiteX85" fmla="*/ 12171539 w 12192000"/>
              <a:gd name="connsiteY85" fmla="*/ 995427 h 4939827"/>
              <a:gd name="connsiteX86" fmla="*/ 12187831 w 12192000"/>
              <a:gd name="connsiteY86" fmla="*/ 996580 h 4939827"/>
              <a:gd name="connsiteX87" fmla="*/ 12192000 w 12192000"/>
              <a:gd name="connsiteY87" fmla="*/ 996726 h 4939827"/>
              <a:gd name="connsiteX88" fmla="*/ 12192000 w 12192000"/>
              <a:gd name="connsiteY88" fmla="*/ 4939827 h 4939827"/>
              <a:gd name="connsiteX89" fmla="*/ 0 w 12192000"/>
              <a:gd name="connsiteY89" fmla="*/ 4939827 h 4939827"/>
              <a:gd name="connsiteX90" fmla="*/ 0 w 12192000"/>
              <a:gd name="connsiteY90" fmla="*/ 512043 h 4939827"/>
              <a:gd name="connsiteX91" fmla="*/ 7381 w 12192000"/>
              <a:gd name="connsiteY91" fmla="*/ 512580 h 4939827"/>
              <a:gd name="connsiteX92" fmla="*/ 100029 w 12192000"/>
              <a:gd name="connsiteY92" fmla="*/ 504758 h 4939827"/>
              <a:gd name="connsiteX93" fmla="*/ 155244 w 12192000"/>
              <a:gd name="connsiteY93" fmla="*/ 525130 h 4939827"/>
              <a:gd name="connsiteX94" fmla="*/ 254366 w 12192000"/>
              <a:gd name="connsiteY94" fmla="*/ 534449 h 4939827"/>
              <a:gd name="connsiteX95" fmla="*/ 447292 w 12192000"/>
              <a:gd name="connsiteY95" fmla="*/ 542725 h 4939827"/>
              <a:gd name="connsiteX96" fmla="*/ 628105 w 12192000"/>
              <a:gd name="connsiteY96" fmla="*/ 547853 h 4939827"/>
              <a:gd name="connsiteX97" fmla="*/ 783146 w 12192000"/>
              <a:gd name="connsiteY97" fmla="*/ 591799 h 4939827"/>
              <a:gd name="connsiteX98" fmla="*/ 1043676 w 12192000"/>
              <a:gd name="connsiteY98" fmla="*/ 591887 h 4939827"/>
              <a:gd name="connsiteX99" fmla="*/ 1281816 w 12192000"/>
              <a:gd name="connsiteY99" fmla="*/ 520946 h 4939827"/>
              <a:gd name="connsiteX100" fmla="*/ 1486347 w 12192000"/>
              <a:gd name="connsiteY100" fmla="*/ 487310 h 4939827"/>
              <a:gd name="connsiteX101" fmla="*/ 1568079 w 12192000"/>
              <a:gd name="connsiteY101" fmla="*/ 462531 h 4939827"/>
              <a:gd name="connsiteX102" fmla="*/ 1622516 w 12192000"/>
              <a:gd name="connsiteY102" fmla="*/ 466058 h 4939827"/>
              <a:gd name="connsiteX103" fmla="*/ 1655457 w 12192000"/>
              <a:gd name="connsiteY103" fmla="*/ 465359 h 4939827"/>
              <a:gd name="connsiteX104" fmla="*/ 1717454 w 12192000"/>
              <a:gd name="connsiteY104" fmla="*/ 417203 h 4939827"/>
              <a:gd name="connsiteX105" fmla="*/ 1913794 w 12192000"/>
              <a:gd name="connsiteY105" fmla="*/ 365255 h 4939827"/>
              <a:gd name="connsiteX106" fmla="*/ 2129762 w 12192000"/>
              <a:gd name="connsiteY106" fmla="*/ 367832 h 4939827"/>
              <a:gd name="connsiteX107" fmla="*/ 2376970 w 12192000"/>
              <a:gd name="connsiteY107" fmla="*/ 350129 h 4939827"/>
              <a:gd name="connsiteX108" fmla="*/ 2480155 w 12192000"/>
              <a:gd name="connsiteY108" fmla="*/ 359227 h 4939827"/>
              <a:gd name="connsiteX109" fmla="*/ 2586782 w 12192000"/>
              <a:gd name="connsiteY109" fmla="*/ 339352 h 4939827"/>
              <a:gd name="connsiteX110" fmla="*/ 2679617 w 12192000"/>
              <a:gd name="connsiteY110" fmla="*/ 305383 h 4939827"/>
              <a:gd name="connsiteX111" fmla="*/ 2788947 w 12192000"/>
              <a:gd name="connsiteY111" fmla="*/ 250375 h 4939827"/>
              <a:gd name="connsiteX112" fmla="*/ 2965530 w 12192000"/>
              <a:gd name="connsiteY112" fmla="*/ 245958 h 4939827"/>
              <a:gd name="connsiteX113" fmla="*/ 3103677 w 12192000"/>
              <a:gd name="connsiteY113" fmla="*/ 209527 h 4939827"/>
              <a:gd name="connsiteX114" fmla="*/ 3126759 w 12192000"/>
              <a:gd name="connsiteY114" fmla="*/ 211226 h 4939827"/>
              <a:gd name="connsiteX115" fmla="*/ 3164020 w 12192000"/>
              <a:gd name="connsiteY115" fmla="*/ 212779 h 4939827"/>
              <a:gd name="connsiteX116" fmla="*/ 3285019 w 12192000"/>
              <a:gd name="connsiteY116" fmla="*/ 220535 h 4939827"/>
              <a:gd name="connsiteX117" fmla="*/ 3365154 w 12192000"/>
              <a:gd name="connsiteY117" fmla="*/ 226416 h 4939827"/>
              <a:gd name="connsiteX118" fmla="*/ 3367507 w 12192000"/>
              <a:gd name="connsiteY118" fmla="*/ 225416 h 4939827"/>
              <a:gd name="connsiteX119" fmla="*/ 3387567 w 12192000"/>
              <a:gd name="connsiteY119" fmla="*/ 227103 h 4939827"/>
              <a:gd name="connsiteX120" fmla="*/ 3498001 w 12192000"/>
              <a:gd name="connsiteY120" fmla="*/ 231941 h 4939827"/>
              <a:gd name="connsiteX121" fmla="*/ 3561557 w 12192000"/>
              <a:gd name="connsiteY121" fmla="*/ 228095 h 4939827"/>
              <a:gd name="connsiteX122" fmla="*/ 3611920 w 12192000"/>
              <a:gd name="connsiteY122" fmla="*/ 218094 h 4939827"/>
              <a:gd name="connsiteX123" fmla="*/ 3620528 w 12192000"/>
              <a:gd name="connsiteY123" fmla="*/ 218788 h 4939827"/>
              <a:gd name="connsiteX124" fmla="*/ 3620766 w 12192000"/>
              <a:gd name="connsiteY124" fmla="*/ 218511 h 4939827"/>
              <a:gd name="connsiteX125" fmla="*/ 3629977 w 12192000"/>
              <a:gd name="connsiteY125" fmla="*/ 218664 h 4939827"/>
              <a:gd name="connsiteX126" fmla="*/ 3636217 w 12192000"/>
              <a:gd name="connsiteY126" fmla="*/ 220048 h 4939827"/>
              <a:gd name="connsiteX127" fmla="*/ 3709484 w 12192000"/>
              <a:gd name="connsiteY127" fmla="*/ 186927 h 4939827"/>
              <a:gd name="connsiteX128" fmla="*/ 3761342 w 12192000"/>
              <a:gd name="connsiteY128" fmla="*/ 177474 h 4939827"/>
              <a:gd name="connsiteX129" fmla="*/ 3799748 w 12192000"/>
              <a:gd name="connsiteY129" fmla="*/ 167154 h 4939827"/>
              <a:gd name="connsiteX130" fmla="*/ 3922756 w 12192000"/>
              <a:gd name="connsiteY130" fmla="*/ 194044 h 4939827"/>
              <a:gd name="connsiteX131" fmla="*/ 4028476 w 12192000"/>
              <a:gd name="connsiteY131" fmla="*/ 223679 h 4939827"/>
              <a:gd name="connsiteX132" fmla="*/ 4191582 w 12192000"/>
              <a:gd name="connsiteY132" fmla="*/ 238952 h 4939827"/>
              <a:gd name="connsiteX133" fmla="*/ 4251024 w 12192000"/>
              <a:gd name="connsiteY133" fmla="*/ 240874 h 4939827"/>
              <a:gd name="connsiteX134" fmla="*/ 4355275 w 12192000"/>
              <a:gd name="connsiteY134" fmla="*/ 260205 h 4939827"/>
              <a:gd name="connsiteX135" fmla="*/ 4423807 w 12192000"/>
              <a:gd name="connsiteY135" fmla="*/ 270366 h 4939827"/>
              <a:gd name="connsiteX136" fmla="*/ 4558432 w 12192000"/>
              <a:gd name="connsiteY136" fmla="*/ 269194 h 4939827"/>
              <a:gd name="connsiteX137" fmla="*/ 4635061 w 12192000"/>
              <a:gd name="connsiteY137" fmla="*/ 280682 h 4939827"/>
              <a:gd name="connsiteX138" fmla="*/ 4807427 w 12192000"/>
              <a:gd name="connsiteY138" fmla="*/ 276835 h 4939827"/>
              <a:gd name="connsiteX139" fmla="*/ 5028933 w 12192000"/>
              <a:gd name="connsiteY139" fmla="*/ 183887 h 4939827"/>
              <a:gd name="connsiteX140" fmla="*/ 5093642 w 12192000"/>
              <a:gd name="connsiteY140" fmla="*/ 177214 h 4939827"/>
              <a:gd name="connsiteX141" fmla="*/ 5102642 w 12192000"/>
              <a:gd name="connsiteY141" fmla="*/ 186816 h 4939827"/>
              <a:gd name="connsiteX142" fmla="*/ 5193590 w 12192000"/>
              <a:gd name="connsiteY142" fmla="*/ 156458 h 4939827"/>
              <a:gd name="connsiteX143" fmla="*/ 5323922 w 12192000"/>
              <a:gd name="connsiteY143" fmla="*/ 146332 h 4939827"/>
              <a:gd name="connsiteX144" fmla="*/ 5421860 w 12192000"/>
              <a:gd name="connsiteY144" fmla="*/ 167298 h 4939827"/>
              <a:gd name="connsiteX145" fmla="*/ 5476948 w 12192000"/>
              <a:gd name="connsiteY145" fmla="*/ 173249 h 4939827"/>
              <a:gd name="connsiteX146" fmla="*/ 5516842 w 12192000"/>
              <a:gd name="connsiteY146" fmla="*/ 184018 h 4939827"/>
              <a:gd name="connsiteX147" fmla="*/ 5619415 w 12192000"/>
              <a:gd name="connsiteY147" fmla="*/ 176781 h 4939827"/>
              <a:gd name="connsiteX148" fmla="*/ 5789867 w 12192000"/>
              <a:gd name="connsiteY148" fmla="*/ 150304 h 4939827"/>
              <a:gd name="connsiteX149" fmla="*/ 5825953 w 12192000"/>
              <a:gd name="connsiteY149" fmla="*/ 147907 h 4939827"/>
              <a:gd name="connsiteX150" fmla="*/ 5856168 w 12192000"/>
              <a:gd name="connsiteY150" fmla="*/ 158719 h 4939827"/>
              <a:gd name="connsiteX151" fmla="*/ 5862476 w 12192000"/>
              <a:gd name="connsiteY151" fmla="*/ 172447 h 4939827"/>
              <a:gd name="connsiteX152" fmla="*/ 5882195 w 12192000"/>
              <a:gd name="connsiteY152" fmla="*/ 173195 h 4939827"/>
              <a:gd name="connsiteX153" fmla="*/ 5887271 w 12192000"/>
              <a:gd name="connsiteY153" fmla="*/ 176084 h 4939827"/>
              <a:gd name="connsiteX154" fmla="*/ 5921577 w 12192000"/>
              <a:gd name="connsiteY154" fmla="*/ 169858 h 4939827"/>
              <a:gd name="connsiteX155" fmla="*/ 5983240 w 12192000"/>
              <a:gd name="connsiteY155" fmla="*/ 152755 h 4939827"/>
              <a:gd name="connsiteX156" fmla="*/ 6152287 w 12192000"/>
              <a:gd name="connsiteY156" fmla="*/ 116736 h 4939827"/>
              <a:gd name="connsiteX157" fmla="*/ 6415830 w 12192000"/>
              <a:gd name="connsiteY157" fmla="*/ 136006 h 4939827"/>
              <a:gd name="connsiteX158" fmla="*/ 6756965 w 12192000"/>
              <a:gd name="connsiteY158" fmla="*/ 57636 h 4939827"/>
              <a:gd name="connsiteX159" fmla="*/ 6819400 w 12192000"/>
              <a:gd name="connsiteY159" fmla="*/ 30742 h 4939827"/>
              <a:gd name="connsiteX160" fmla="*/ 6986370 w 12192000"/>
              <a:gd name="connsiteY160" fmla="*/ 12659 h 4939827"/>
              <a:gd name="connsiteX161" fmla="*/ 6989536 w 12192000"/>
              <a:gd name="connsiteY161" fmla="*/ 14528 h 4939827"/>
              <a:gd name="connsiteX162" fmla="*/ 7015933 w 12192000"/>
              <a:gd name="connsiteY162" fmla="*/ 9653 h 4939827"/>
              <a:gd name="connsiteX163" fmla="*/ 7020592 w 12192000"/>
              <a:gd name="connsiteY163" fmla="*/ 1651 h 4939827"/>
              <a:gd name="connsiteX164" fmla="*/ 7025905 w 12192000"/>
              <a:gd name="connsiteY164"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877301 w 12192000"/>
              <a:gd name="connsiteY15" fmla="*/ 186153 h 4939827"/>
              <a:gd name="connsiteX16" fmla="*/ 7952584 w 12192000"/>
              <a:gd name="connsiteY16" fmla="*/ 170181 h 4939827"/>
              <a:gd name="connsiteX17" fmla="*/ 8009534 w 12192000"/>
              <a:gd name="connsiteY17" fmla="*/ 176441 h 4939827"/>
              <a:gd name="connsiteX18" fmla="*/ 8058681 w 12192000"/>
              <a:gd name="connsiteY18" fmla="*/ 219431 h 4939827"/>
              <a:gd name="connsiteX19" fmla="*/ 8126175 w 12192000"/>
              <a:gd name="connsiteY19" fmla="*/ 240005 h 4939827"/>
              <a:gd name="connsiteX20" fmla="*/ 8166439 w 12192000"/>
              <a:gd name="connsiteY20" fmla="*/ 252699 h 4939827"/>
              <a:gd name="connsiteX21" fmla="*/ 8281371 w 12192000"/>
              <a:gd name="connsiteY21" fmla="*/ 256875 h 4939827"/>
              <a:gd name="connsiteX22" fmla="*/ 8381609 w 12192000"/>
              <a:gd name="connsiteY22" fmla="*/ 240618 h 4939827"/>
              <a:gd name="connsiteX23" fmla="*/ 8406759 w 12192000"/>
              <a:gd name="connsiteY23" fmla="*/ 232517 h 4939827"/>
              <a:gd name="connsiteX24" fmla="*/ 8426506 w 12192000"/>
              <a:gd name="connsiteY24" fmla="*/ 241842 h 4939827"/>
              <a:gd name="connsiteX25" fmla="*/ 8427949 w 12192000"/>
              <a:gd name="connsiteY25" fmla="*/ 240981 h 4939827"/>
              <a:gd name="connsiteX26" fmla="*/ 8441468 w 12192000"/>
              <a:gd name="connsiteY26" fmla="*/ 241157 h 4939827"/>
              <a:gd name="connsiteX27" fmla="*/ 8565757 w 12192000"/>
              <a:gd name="connsiteY27" fmla="*/ 255317 h 4939827"/>
              <a:gd name="connsiteX28" fmla="*/ 8573171 w 12192000"/>
              <a:gd name="connsiteY28" fmla="*/ 258426 h 4939827"/>
              <a:gd name="connsiteX29" fmla="*/ 8573548 w 12192000"/>
              <a:gd name="connsiteY29" fmla="*/ 258241 h 4939827"/>
              <a:gd name="connsiteX30" fmla="*/ 8581827 w 12192000"/>
              <a:gd name="connsiteY30" fmla="*/ 261028 h 4939827"/>
              <a:gd name="connsiteX31" fmla="*/ 8586687 w 12192000"/>
              <a:gd name="connsiteY31" fmla="*/ 264089 h 4939827"/>
              <a:gd name="connsiteX32" fmla="*/ 8601067 w 12192000"/>
              <a:gd name="connsiteY32" fmla="*/ 270114 h 4939827"/>
              <a:gd name="connsiteX33" fmla="*/ 8672650 w 12192000"/>
              <a:gd name="connsiteY33" fmla="*/ 254821 h 4939827"/>
              <a:gd name="connsiteX34" fmla="*/ 8785543 w 12192000"/>
              <a:gd name="connsiteY34" fmla="*/ 263406 h 4939827"/>
              <a:gd name="connsiteX35" fmla="*/ 8830588 w 12192000"/>
              <a:gd name="connsiteY35" fmla="*/ 265483 h 4939827"/>
              <a:gd name="connsiteX36" fmla="*/ 8905142 w 12192000"/>
              <a:gd name="connsiteY36" fmla="*/ 264958 h 4939827"/>
              <a:gd name="connsiteX37" fmla="*/ 8968582 w 12192000"/>
              <a:gd name="connsiteY37" fmla="*/ 262728 h 4939827"/>
              <a:gd name="connsiteX38" fmla="*/ 8972994 w 12192000"/>
              <a:gd name="connsiteY38" fmla="*/ 263284 h 4939827"/>
              <a:gd name="connsiteX39" fmla="*/ 9004605 w 12192000"/>
              <a:gd name="connsiteY39" fmla="*/ 258041 h 4939827"/>
              <a:gd name="connsiteX40" fmla="*/ 9016165 w 12192000"/>
              <a:gd name="connsiteY40" fmla="*/ 261258 h 4939827"/>
              <a:gd name="connsiteX41" fmla="*/ 9043297 w 12192000"/>
              <a:gd name="connsiteY41" fmla="*/ 281547 h 4939827"/>
              <a:gd name="connsiteX42" fmla="*/ 9048315 w 12192000"/>
              <a:gd name="connsiteY42" fmla="*/ 279264 h 4939827"/>
              <a:gd name="connsiteX43" fmla="*/ 9054706 w 12192000"/>
              <a:gd name="connsiteY43" fmla="*/ 278538 h 4939827"/>
              <a:gd name="connsiteX44" fmla="*/ 9070919 w 12192000"/>
              <a:gd name="connsiteY44" fmla="*/ 281810 h 4939827"/>
              <a:gd name="connsiteX45" fmla="*/ 9076813 w 12192000"/>
              <a:gd name="connsiteY45" fmla="*/ 283909 h 4939827"/>
              <a:gd name="connsiteX46" fmla="*/ 9085871 w 12192000"/>
              <a:gd name="connsiteY46" fmla="*/ 285133 h 4939827"/>
              <a:gd name="connsiteX47" fmla="*/ 9086159 w 12192000"/>
              <a:gd name="connsiteY47" fmla="*/ 284887 h 4939827"/>
              <a:gd name="connsiteX48" fmla="*/ 9134606 w 12192000"/>
              <a:gd name="connsiteY48" fmla="*/ 288168 h 4939827"/>
              <a:gd name="connsiteX49" fmla="*/ 9195590 w 12192000"/>
              <a:gd name="connsiteY49" fmla="*/ 279568 h 4939827"/>
              <a:gd name="connsiteX50" fmla="*/ 9219336 w 12192000"/>
              <a:gd name="connsiteY50" fmla="*/ 278133 h 4939827"/>
              <a:gd name="connsiteX51" fmla="*/ 9232362 w 12192000"/>
              <a:gd name="connsiteY51" fmla="*/ 275894 h 4939827"/>
              <a:gd name="connsiteX52" fmla="*/ 9233396 w 12192000"/>
              <a:gd name="connsiteY52" fmla="*/ 274803 h 4939827"/>
              <a:gd name="connsiteX53" fmla="*/ 9256213 w 12192000"/>
              <a:gd name="connsiteY53" fmla="*/ 281576 h 4939827"/>
              <a:gd name="connsiteX54" fmla="*/ 9371484 w 12192000"/>
              <a:gd name="connsiteY54" fmla="*/ 329634 h 4939827"/>
              <a:gd name="connsiteX55" fmla="*/ 9404829 w 12192000"/>
              <a:gd name="connsiteY55" fmla="*/ 339038 h 4939827"/>
              <a:gd name="connsiteX56" fmla="*/ 9427021 w 12192000"/>
              <a:gd name="connsiteY56" fmla="*/ 358784 h 4939827"/>
              <a:gd name="connsiteX57" fmla="*/ 9670844 w 12192000"/>
              <a:gd name="connsiteY57" fmla="*/ 405128 h 4939827"/>
              <a:gd name="connsiteX58" fmla="*/ 9816083 w 12192000"/>
              <a:gd name="connsiteY58" fmla="*/ 416573 h 4939827"/>
              <a:gd name="connsiteX59" fmla="*/ 9936741 w 12192000"/>
              <a:gd name="connsiteY59" fmla="*/ 437044 h 4939827"/>
              <a:gd name="connsiteX60" fmla="*/ 10050093 w 12192000"/>
              <a:gd name="connsiteY60" fmla="*/ 443783 h 4939827"/>
              <a:gd name="connsiteX61" fmla="*/ 10130090 w 12192000"/>
              <a:gd name="connsiteY61" fmla="*/ 459520 h 4939827"/>
              <a:gd name="connsiteX62" fmla="*/ 10173456 w 12192000"/>
              <a:gd name="connsiteY62" fmla="*/ 457749 h 4939827"/>
              <a:gd name="connsiteX63" fmla="*/ 10218232 w 12192000"/>
              <a:gd name="connsiteY63" fmla="*/ 459820 h 4939827"/>
              <a:gd name="connsiteX64" fmla="*/ 10354176 w 12192000"/>
              <a:gd name="connsiteY64" fmla="*/ 471377 h 4939827"/>
              <a:gd name="connsiteX65" fmla="*/ 10430681 w 12192000"/>
              <a:gd name="connsiteY65" fmla="*/ 481226 h 4939827"/>
              <a:gd name="connsiteX66" fmla="*/ 10478169 w 12192000"/>
              <a:gd name="connsiteY66" fmla="*/ 481774 h 4939827"/>
              <a:gd name="connsiteX67" fmla="*/ 10540907 w 12192000"/>
              <a:gd name="connsiteY67" fmla="*/ 485607 h 4939827"/>
              <a:gd name="connsiteX68" fmla="*/ 10614941 w 12192000"/>
              <a:gd name="connsiteY68" fmla="*/ 487592 h 4939827"/>
              <a:gd name="connsiteX69" fmla="*/ 10674098 w 12192000"/>
              <a:gd name="connsiteY69" fmla="*/ 521656 h 4939827"/>
              <a:gd name="connsiteX70" fmla="*/ 10874834 w 12192000"/>
              <a:gd name="connsiteY70" fmla="*/ 574867 h 4939827"/>
              <a:gd name="connsiteX71" fmla="*/ 10944981 w 12192000"/>
              <a:gd name="connsiteY71" fmla="*/ 615042 h 4939827"/>
              <a:gd name="connsiteX72" fmla="*/ 11006376 w 12192000"/>
              <a:gd name="connsiteY72" fmla="*/ 645957 h 4939827"/>
              <a:gd name="connsiteX73" fmla="*/ 11076308 w 12192000"/>
              <a:gd name="connsiteY73" fmla="*/ 675698 h 4939827"/>
              <a:gd name="connsiteX74" fmla="*/ 11148789 w 12192000"/>
              <a:gd name="connsiteY74" fmla="*/ 685041 h 4939827"/>
              <a:gd name="connsiteX75" fmla="*/ 11249129 w 12192000"/>
              <a:gd name="connsiteY75" fmla="*/ 684218 h 4939827"/>
              <a:gd name="connsiteX76" fmla="*/ 11299915 w 12192000"/>
              <a:gd name="connsiteY76" fmla="*/ 692177 h 4939827"/>
              <a:gd name="connsiteX77" fmla="*/ 11386973 w 12192000"/>
              <a:gd name="connsiteY77" fmla="*/ 708209 h 4939827"/>
              <a:gd name="connsiteX78" fmla="*/ 11500105 w 12192000"/>
              <a:gd name="connsiteY78" fmla="*/ 735014 h 4939827"/>
              <a:gd name="connsiteX79" fmla="*/ 11621735 w 12192000"/>
              <a:gd name="connsiteY79" fmla="*/ 789584 h 4939827"/>
              <a:gd name="connsiteX80" fmla="*/ 11691200 w 12192000"/>
              <a:gd name="connsiteY80" fmla="*/ 867902 h 4939827"/>
              <a:gd name="connsiteX81" fmla="*/ 11819427 w 12192000"/>
              <a:gd name="connsiteY81" fmla="*/ 911634 h 4939827"/>
              <a:gd name="connsiteX82" fmla="*/ 11969720 w 12192000"/>
              <a:gd name="connsiteY82" fmla="*/ 964737 h 4939827"/>
              <a:gd name="connsiteX83" fmla="*/ 12055766 w 12192000"/>
              <a:gd name="connsiteY83" fmla="*/ 991268 h 4939827"/>
              <a:gd name="connsiteX84" fmla="*/ 12171539 w 12192000"/>
              <a:gd name="connsiteY84" fmla="*/ 995427 h 4939827"/>
              <a:gd name="connsiteX85" fmla="*/ 12187831 w 12192000"/>
              <a:gd name="connsiteY85" fmla="*/ 996580 h 4939827"/>
              <a:gd name="connsiteX86" fmla="*/ 12192000 w 12192000"/>
              <a:gd name="connsiteY86" fmla="*/ 996726 h 4939827"/>
              <a:gd name="connsiteX87" fmla="*/ 12192000 w 12192000"/>
              <a:gd name="connsiteY87" fmla="*/ 4939827 h 4939827"/>
              <a:gd name="connsiteX88" fmla="*/ 0 w 12192000"/>
              <a:gd name="connsiteY88" fmla="*/ 4939827 h 4939827"/>
              <a:gd name="connsiteX89" fmla="*/ 0 w 12192000"/>
              <a:gd name="connsiteY89" fmla="*/ 512043 h 4939827"/>
              <a:gd name="connsiteX90" fmla="*/ 7381 w 12192000"/>
              <a:gd name="connsiteY90" fmla="*/ 512580 h 4939827"/>
              <a:gd name="connsiteX91" fmla="*/ 100029 w 12192000"/>
              <a:gd name="connsiteY91" fmla="*/ 504758 h 4939827"/>
              <a:gd name="connsiteX92" fmla="*/ 155244 w 12192000"/>
              <a:gd name="connsiteY92" fmla="*/ 525130 h 4939827"/>
              <a:gd name="connsiteX93" fmla="*/ 254366 w 12192000"/>
              <a:gd name="connsiteY93" fmla="*/ 534449 h 4939827"/>
              <a:gd name="connsiteX94" fmla="*/ 447292 w 12192000"/>
              <a:gd name="connsiteY94" fmla="*/ 542725 h 4939827"/>
              <a:gd name="connsiteX95" fmla="*/ 628105 w 12192000"/>
              <a:gd name="connsiteY95" fmla="*/ 547853 h 4939827"/>
              <a:gd name="connsiteX96" fmla="*/ 783146 w 12192000"/>
              <a:gd name="connsiteY96" fmla="*/ 591799 h 4939827"/>
              <a:gd name="connsiteX97" fmla="*/ 1043676 w 12192000"/>
              <a:gd name="connsiteY97" fmla="*/ 591887 h 4939827"/>
              <a:gd name="connsiteX98" fmla="*/ 1281816 w 12192000"/>
              <a:gd name="connsiteY98" fmla="*/ 520946 h 4939827"/>
              <a:gd name="connsiteX99" fmla="*/ 1486347 w 12192000"/>
              <a:gd name="connsiteY99" fmla="*/ 487310 h 4939827"/>
              <a:gd name="connsiteX100" fmla="*/ 1568079 w 12192000"/>
              <a:gd name="connsiteY100" fmla="*/ 462531 h 4939827"/>
              <a:gd name="connsiteX101" fmla="*/ 1622516 w 12192000"/>
              <a:gd name="connsiteY101" fmla="*/ 466058 h 4939827"/>
              <a:gd name="connsiteX102" fmla="*/ 1655457 w 12192000"/>
              <a:gd name="connsiteY102" fmla="*/ 465359 h 4939827"/>
              <a:gd name="connsiteX103" fmla="*/ 1717454 w 12192000"/>
              <a:gd name="connsiteY103" fmla="*/ 417203 h 4939827"/>
              <a:gd name="connsiteX104" fmla="*/ 1913794 w 12192000"/>
              <a:gd name="connsiteY104" fmla="*/ 365255 h 4939827"/>
              <a:gd name="connsiteX105" fmla="*/ 2129762 w 12192000"/>
              <a:gd name="connsiteY105" fmla="*/ 367832 h 4939827"/>
              <a:gd name="connsiteX106" fmla="*/ 2376970 w 12192000"/>
              <a:gd name="connsiteY106" fmla="*/ 350129 h 4939827"/>
              <a:gd name="connsiteX107" fmla="*/ 2480155 w 12192000"/>
              <a:gd name="connsiteY107" fmla="*/ 359227 h 4939827"/>
              <a:gd name="connsiteX108" fmla="*/ 2586782 w 12192000"/>
              <a:gd name="connsiteY108" fmla="*/ 339352 h 4939827"/>
              <a:gd name="connsiteX109" fmla="*/ 2679617 w 12192000"/>
              <a:gd name="connsiteY109" fmla="*/ 305383 h 4939827"/>
              <a:gd name="connsiteX110" fmla="*/ 2788947 w 12192000"/>
              <a:gd name="connsiteY110" fmla="*/ 250375 h 4939827"/>
              <a:gd name="connsiteX111" fmla="*/ 2965530 w 12192000"/>
              <a:gd name="connsiteY111" fmla="*/ 245958 h 4939827"/>
              <a:gd name="connsiteX112" fmla="*/ 3103677 w 12192000"/>
              <a:gd name="connsiteY112" fmla="*/ 209527 h 4939827"/>
              <a:gd name="connsiteX113" fmla="*/ 3126759 w 12192000"/>
              <a:gd name="connsiteY113" fmla="*/ 211226 h 4939827"/>
              <a:gd name="connsiteX114" fmla="*/ 3164020 w 12192000"/>
              <a:gd name="connsiteY114" fmla="*/ 212779 h 4939827"/>
              <a:gd name="connsiteX115" fmla="*/ 3285019 w 12192000"/>
              <a:gd name="connsiteY115" fmla="*/ 220535 h 4939827"/>
              <a:gd name="connsiteX116" fmla="*/ 3365154 w 12192000"/>
              <a:gd name="connsiteY116" fmla="*/ 226416 h 4939827"/>
              <a:gd name="connsiteX117" fmla="*/ 3367507 w 12192000"/>
              <a:gd name="connsiteY117" fmla="*/ 225416 h 4939827"/>
              <a:gd name="connsiteX118" fmla="*/ 3387567 w 12192000"/>
              <a:gd name="connsiteY118" fmla="*/ 227103 h 4939827"/>
              <a:gd name="connsiteX119" fmla="*/ 3498001 w 12192000"/>
              <a:gd name="connsiteY119" fmla="*/ 231941 h 4939827"/>
              <a:gd name="connsiteX120" fmla="*/ 3561557 w 12192000"/>
              <a:gd name="connsiteY120" fmla="*/ 228095 h 4939827"/>
              <a:gd name="connsiteX121" fmla="*/ 3611920 w 12192000"/>
              <a:gd name="connsiteY121" fmla="*/ 218094 h 4939827"/>
              <a:gd name="connsiteX122" fmla="*/ 3620528 w 12192000"/>
              <a:gd name="connsiteY122" fmla="*/ 218788 h 4939827"/>
              <a:gd name="connsiteX123" fmla="*/ 3620766 w 12192000"/>
              <a:gd name="connsiteY123" fmla="*/ 218511 h 4939827"/>
              <a:gd name="connsiteX124" fmla="*/ 3629977 w 12192000"/>
              <a:gd name="connsiteY124" fmla="*/ 218664 h 4939827"/>
              <a:gd name="connsiteX125" fmla="*/ 3636217 w 12192000"/>
              <a:gd name="connsiteY125" fmla="*/ 220048 h 4939827"/>
              <a:gd name="connsiteX126" fmla="*/ 3709484 w 12192000"/>
              <a:gd name="connsiteY126" fmla="*/ 186927 h 4939827"/>
              <a:gd name="connsiteX127" fmla="*/ 3761342 w 12192000"/>
              <a:gd name="connsiteY127" fmla="*/ 177474 h 4939827"/>
              <a:gd name="connsiteX128" fmla="*/ 3799748 w 12192000"/>
              <a:gd name="connsiteY128" fmla="*/ 167154 h 4939827"/>
              <a:gd name="connsiteX129" fmla="*/ 3922756 w 12192000"/>
              <a:gd name="connsiteY129" fmla="*/ 194044 h 4939827"/>
              <a:gd name="connsiteX130" fmla="*/ 4028476 w 12192000"/>
              <a:gd name="connsiteY130" fmla="*/ 223679 h 4939827"/>
              <a:gd name="connsiteX131" fmla="*/ 4191582 w 12192000"/>
              <a:gd name="connsiteY131" fmla="*/ 238952 h 4939827"/>
              <a:gd name="connsiteX132" fmla="*/ 4251024 w 12192000"/>
              <a:gd name="connsiteY132" fmla="*/ 240874 h 4939827"/>
              <a:gd name="connsiteX133" fmla="*/ 4355275 w 12192000"/>
              <a:gd name="connsiteY133" fmla="*/ 260205 h 4939827"/>
              <a:gd name="connsiteX134" fmla="*/ 4423807 w 12192000"/>
              <a:gd name="connsiteY134" fmla="*/ 270366 h 4939827"/>
              <a:gd name="connsiteX135" fmla="*/ 4558432 w 12192000"/>
              <a:gd name="connsiteY135" fmla="*/ 269194 h 4939827"/>
              <a:gd name="connsiteX136" fmla="*/ 4635061 w 12192000"/>
              <a:gd name="connsiteY136" fmla="*/ 280682 h 4939827"/>
              <a:gd name="connsiteX137" fmla="*/ 4807427 w 12192000"/>
              <a:gd name="connsiteY137" fmla="*/ 276835 h 4939827"/>
              <a:gd name="connsiteX138" fmla="*/ 5028933 w 12192000"/>
              <a:gd name="connsiteY138" fmla="*/ 183887 h 4939827"/>
              <a:gd name="connsiteX139" fmla="*/ 5093642 w 12192000"/>
              <a:gd name="connsiteY139" fmla="*/ 177214 h 4939827"/>
              <a:gd name="connsiteX140" fmla="*/ 5102642 w 12192000"/>
              <a:gd name="connsiteY140" fmla="*/ 186816 h 4939827"/>
              <a:gd name="connsiteX141" fmla="*/ 5193590 w 12192000"/>
              <a:gd name="connsiteY141" fmla="*/ 156458 h 4939827"/>
              <a:gd name="connsiteX142" fmla="*/ 5323922 w 12192000"/>
              <a:gd name="connsiteY142" fmla="*/ 146332 h 4939827"/>
              <a:gd name="connsiteX143" fmla="*/ 5421860 w 12192000"/>
              <a:gd name="connsiteY143" fmla="*/ 167298 h 4939827"/>
              <a:gd name="connsiteX144" fmla="*/ 5476948 w 12192000"/>
              <a:gd name="connsiteY144" fmla="*/ 173249 h 4939827"/>
              <a:gd name="connsiteX145" fmla="*/ 5516842 w 12192000"/>
              <a:gd name="connsiteY145" fmla="*/ 184018 h 4939827"/>
              <a:gd name="connsiteX146" fmla="*/ 5619415 w 12192000"/>
              <a:gd name="connsiteY146" fmla="*/ 176781 h 4939827"/>
              <a:gd name="connsiteX147" fmla="*/ 5789867 w 12192000"/>
              <a:gd name="connsiteY147" fmla="*/ 150304 h 4939827"/>
              <a:gd name="connsiteX148" fmla="*/ 5825953 w 12192000"/>
              <a:gd name="connsiteY148" fmla="*/ 147907 h 4939827"/>
              <a:gd name="connsiteX149" fmla="*/ 5856168 w 12192000"/>
              <a:gd name="connsiteY149" fmla="*/ 158719 h 4939827"/>
              <a:gd name="connsiteX150" fmla="*/ 5862476 w 12192000"/>
              <a:gd name="connsiteY150" fmla="*/ 172447 h 4939827"/>
              <a:gd name="connsiteX151" fmla="*/ 5882195 w 12192000"/>
              <a:gd name="connsiteY151" fmla="*/ 173195 h 4939827"/>
              <a:gd name="connsiteX152" fmla="*/ 5887271 w 12192000"/>
              <a:gd name="connsiteY152" fmla="*/ 176084 h 4939827"/>
              <a:gd name="connsiteX153" fmla="*/ 5921577 w 12192000"/>
              <a:gd name="connsiteY153" fmla="*/ 169858 h 4939827"/>
              <a:gd name="connsiteX154" fmla="*/ 5983240 w 12192000"/>
              <a:gd name="connsiteY154" fmla="*/ 152755 h 4939827"/>
              <a:gd name="connsiteX155" fmla="*/ 6152287 w 12192000"/>
              <a:gd name="connsiteY155" fmla="*/ 116736 h 4939827"/>
              <a:gd name="connsiteX156" fmla="*/ 6415830 w 12192000"/>
              <a:gd name="connsiteY156" fmla="*/ 136006 h 4939827"/>
              <a:gd name="connsiteX157" fmla="*/ 6756965 w 12192000"/>
              <a:gd name="connsiteY157" fmla="*/ 57636 h 4939827"/>
              <a:gd name="connsiteX158" fmla="*/ 6819400 w 12192000"/>
              <a:gd name="connsiteY158" fmla="*/ 30742 h 4939827"/>
              <a:gd name="connsiteX159" fmla="*/ 6986370 w 12192000"/>
              <a:gd name="connsiteY159" fmla="*/ 12659 h 4939827"/>
              <a:gd name="connsiteX160" fmla="*/ 6989536 w 12192000"/>
              <a:gd name="connsiteY160" fmla="*/ 14528 h 4939827"/>
              <a:gd name="connsiteX161" fmla="*/ 7015933 w 12192000"/>
              <a:gd name="connsiteY161" fmla="*/ 9653 h 4939827"/>
              <a:gd name="connsiteX162" fmla="*/ 7020592 w 12192000"/>
              <a:gd name="connsiteY162" fmla="*/ 1651 h 4939827"/>
              <a:gd name="connsiteX163" fmla="*/ 7025905 w 12192000"/>
              <a:gd name="connsiteY163"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5921577 w 12192000"/>
              <a:gd name="connsiteY152" fmla="*/ 169858 h 4939827"/>
              <a:gd name="connsiteX153" fmla="*/ 5983240 w 12192000"/>
              <a:gd name="connsiteY153" fmla="*/ 152755 h 4939827"/>
              <a:gd name="connsiteX154" fmla="*/ 6152287 w 12192000"/>
              <a:gd name="connsiteY154" fmla="*/ 116736 h 4939827"/>
              <a:gd name="connsiteX155" fmla="*/ 6415830 w 12192000"/>
              <a:gd name="connsiteY155" fmla="*/ 136006 h 4939827"/>
              <a:gd name="connsiteX156" fmla="*/ 6756965 w 12192000"/>
              <a:gd name="connsiteY156" fmla="*/ 57636 h 4939827"/>
              <a:gd name="connsiteX157" fmla="*/ 6819400 w 12192000"/>
              <a:gd name="connsiteY157" fmla="*/ 30742 h 4939827"/>
              <a:gd name="connsiteX158" fmla="*/ 6986370 w 12192000"/>
              <a:gd name="connsiteY158" fmla="*/ 12659 h 4939827"/>
              <a:gd name="connsiteX159" fmla="*/ 6989536 w 12192000"/>
              <a:gd name="connsiteY159" fmla="*/ 14528 h 4939827"/>
              <a:gd name="connsiteX160" fmla="*/ 7015933 w 12192000"/>
              <a:gd name="connsiteY160" fmla="*/ 9653 h 4939827"/>
              <a:gd name="connsiteX161" fmla="*/ 7020592 w 12192000"/>
              <a:gd name="connsiteY161" fmla="*/ 1651 h 4939827"/>
              <a:gd name="connsiteX162" fmla="*/ 7025905 w 12192000"/>
              <a:gd name="connsiteY162"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5921577 w 12192000"/>
              <a:gd name="connsiteY152" fmla="*/ 169858 h 4939827"/>
              <a:gd name="connsiteX153" fmla="*/ 5983240 w 12192000"/>
              <a:gd name="connsiteY153" fmla="*/ 152755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5921577 w 12192000"/>
              <a:gd name="connsiteY152" fmla="*/ 169858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5921577 w 12192000"/>
              <a:gd name="connsiteY152" fmla="*/ 169858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6001964 w 12192000"/>
              <a:gd name="connsiteY152" fmla="*/ 154786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6001964 w 12192000"/>
              <a:gd name="connsiteY152" fmla="*/ 154786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952585 w 12192000"/>
              <a:gd name="connsiteY151" fmla="*/ 161012 h 4939827"/>
              <a:gd name="connsiteX152" fmla="*/ 6001964 w 12192000"/>
              <a:gd name="connsiteY152" fmla="*/ 154786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952585 w 12192000"/>
              <a:gd name="connsiteY151" fmla="*/ 161012 h 4939827"/>
              <a:gd name="connsiteX152" fmla="*/ 6001964 w 12192000"/>
              <a:gd name="connsiteY152" fmla="*/ 154786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72650 w 12192000"/>
              <a:gd name="connsiteY31" fmla="*/ 254821 h 4939827"/>
              <a:gd name="connsiteX32" fmla="*/ 8785543 w 12192000"/>
              <a:gd name="connsiteY32" fmla="*/ 263406 h 4939827"/>
              <a:gd name="connsiteX33" fmla="*/ 8830588 w 12192000"/>
              <a:gd name="connsiteY33" fmla="*/ 265483 h 4939827"/>
              <a:gd name="connsiteX34" fmla="*/ 8905142 w 12192000"/>
              <a:gd name="connsiteY34" fmla="*/ 264958 h 4939827"/>
              <a:gd name="connsiteX35" fmla="*/ 8968582 w 12192000"/>
              <a:gd name="connsiteY35" fmla="*/ 262728 h 4939827"/>
              <a:gd name="connsiteX36" fmla="*/ 8972994 w 12192000"/>
              <a:gd name="connsiteY36" fmla="*/ 263284 h 4939827"/>
              <a:gd name="connsiteX37" fmla="*/ 9004605 w 12192000"/>
              <a:gd name="connsiteY37" fmla="*/ 258041 h 4939827"/>
              <a:gd name="connsiteX38" fmla="*/ 9016165 w 12192000"/>
              <a:gd name="connsiteY38" fmla="*/ 261258 h 4939827"/>
              <a:gd name="connsiteX39" fmla="*/ 9043297 w 12192000"/>
              <a:gd name="connsiteY39" fmla="*/ 281547 h 4939827"/>
              <a:gd name="connsiteX40" fmla="*/ 9048315 w 12192000"/>
              <a:gd name="connsiteY40" fmla="*/ 279264 h 4939827"/>
              <a:gd name="connsiteX41" fmla="*/ 9054706 w 12192000"/>
              <a:gd name="connsiteY41" fmla="*/ 278538 h 4939827"/>
              <a:gd name="connsiteX42" fmla="*/ 9070919 w 12192000"/>
              <a:gd name="connsiteY42" fmla="*/ 281810 h 4939827"/>
              <a:gd name="connsiteX43" fmla="*/ 9076813 w 12192000"/>
              <a:gd name="connsiteY43" fmla="*/ 283909 h 4939827"/>
              <a:gd name="connsiteX44" fmla="*/ 9085871 w 12192000"/>
              <a:gd name="connsiteY44" fmla="*/ 285133 h 4939827"/>
              <a:gd name="connsiteX45" fmla="*/ 9086159 w 12192000"/>
              <a:gd name="connsiteY45" fmla="*/ 284887 h 4939827"/>
              <a:gd name="connsiteX46" fmla="*/ 9134606 w 12192000"/>
              <a:gd name="connsiteY46" fmla="*/ 288168 h 4939827"/>
              <a:gd name="connsiteX47" fmla="*/ 9195590 w 12192000"/>
              <a:gd name="connsiteY47" fmla="*/ 279568 h 4939827"/>
              <a:gd name="connsiteX48" fmla="*/ 9219336 w 12192000"/>
              <a:gd name="connsiteY48" fmla="*/ 278133 h 4939827"/>
              <a:gd name="connsiteX49" fmla="*/ 9232362 w 12192000"/>
              <a:gd name="connsiteY49" fmla="*/ 275894 h 4939827"/>
              <a:gd name="connsiteX50" fmla="*/ 9233396 w 12192000"/>
              <a:gd name="connsiteY50" fmla="*/ 274803 h 4939827"/>
              <a:gd name="connsiteX51" fmla="*/ 9256213 w 12192000"/>
              <a:gd name="connsiteY51" fmla="*/ 281576 h 4939827"/>
              <a:gd name="connsiteX52" fmla="*/ 9371484 w 12192000"/>
              <a:gd name="connsiteY52" fmla="*/ 329634 h 4939827"/>
              <a:gd name="connsiteX53" fmla="*/ 9404829 w 12192000"/>
              <a:gd name="connsiteY53" fmla="*/ 339038 h 4939827"/>
              <a:gd name="connsiteX54" fmla="*/ 9427021 w 12192000"/>
              <a:gd name="connsiteY54" fmla="*/ 358784 h 4939827"/>
              <a:gd name="connsiteX55" fmla="*/ 9670844 w 12192000"/>
              <a:gd name="connsiteY55" fmla="*/ 405128 h 4939827"/>
              <a:gd name="connsiteX56" fmla="*/ 9816083 w 12192000"/>
              <a:gd name="connsiteY56" fmla="*/ 416573 h 4939827"/>
              <a:gd name="connsiteX57" fmla="*/ 9936741 w 12192000"/>
              <a:gd name="connsiteY57" fmla="*/ 437044 h 4939827"/>
              <a:gd name="connsiteX58" fmla="*/ 10050093 w 12192000"/>
              <a:gd name="connsiteY58" fmla="*/ 443783 h 4939827"/>
              <a:gd name="connsiteX59" fmla="*/ 10130090 w 12192000"/>
              <a:gd name="connsiteY59" fmla="*/ 459520 h 4939827"/>
              <a:gd name="connsiteX60" fmla="*/ 10173456 w 12192000"/>
              <a:gd name="connsiteY60" fmla="*/ 457749 h 4939827"/>
              <a:gd name="connsiteX61" fmla="*/ 10218232 w 12192000"/>
              <a:gd name="connsiteY61" fmla="*/ 459820 h 4939827"/>
              <a:gd name="connsiteX62" fmla="*/ 10354176 w 12192000"/>
              <a:gd name="connsiteY62" fmla="*/ 471377 h 4939827"/>
              <a:gd name="connsiteX63" fmla="*/ 10430681 w 12192000"/>
              <a:gd name="connsiteY63" fmla="*/ 481226 h 4939827"/>
              <a:gd name="connsiteX64" fmla="*/ 10478169 w 12192000"/>
              <a:gd name="connsiteY64" fmla="*/ 481774 h 4939827"/>
              <a:gd name="connsiteX65" fmla="*/ 10540907 w 12192000"/>
              <a:gd name="connsiteY65" fmla="*/ 485607 h 4939827"/>
              <a:gd name="connsiteX66" fmla="*/ 10614941 w 12192000"/>
              <a:gd name="connsiteY66" fmla="*/ 487592 h 4939827"/>
              <a:gd name="connsiteX67" fmla="*/ 10674098 w 12192000"/>
              <a:gd name="connsiteY67" fmla="*/ 521656 h 4939827"/>
              <a:gd name="connsiteX68" fmla="*/ 10874834 w 12192000"/>
              <a:gd name="connsiteY68" fmla="*/ 574867 h 4939827"/>
              <a:gd name="connsiteX69" fmla="*/ 10944981 w 12192000"/>
              <a:gd name="connsiteY69" fmla="*/ 615042 h 4939827"/>
              <a:gd name="connsiteX70" fmla="*/ 11006376 w 12192000"/>
              <a:gd name="connsiteY70" fmla="*/ 645957 h 4939827"/>
              <a:gd name="connsiteX71" fmla="*/ 11076308 w 12192000"/>
              <a:gd name="connsiteY71" fmla="*/ 675698 h 4939827"/>
              <a:gd name="connsiteX72" fmla="*/ 11148789 w 12192000"/>
              <a:gd name="connsiteY72" fmla="*/ 685041 h 4939827"/>
              <a:gd name="connsiteX73" fmla="*/ 11249129 w 12192000"/>
              <a:gd name="connsiteY73" fmla="*/ 684218 h 4939827"/>
              <a:gd name="connsiteX74" fmla="*/ 11299915 w 12192000"/>
              <a:gd name="connsiteY74" fmla="*/ 692177 h 4939827"/>
              <a:gd name="connsiteX75" fmla="*/ 11386973 w 12192000"/>
              <a:gd name="connsiteY75" fmla="*/ 708209 h 4939827"/>
              <a:gd name="connsiteX76" fmla="*/ 11500105 w 12192000"/>
              <a:gd name="connsiteY76" fmla="*/ 735014 h 4939827"/>
              <a:gd name="connsiteX77" fmla="*/ 11621735 w 12192000"/>
              <a:gd name="connsiteY77" fmla="*/ 789584 h 4939827"/>
              <a:gd name="connsiteX78" fmla="*/ 11691200 w 12192000"/>
              <a:gd name="connsiteY78" fmla="*/ 867902 h 4939827"/>
              <a:gd name="connsiteX79" fmla="*/ 11819427 w 12192000"/>
              <a:gd name="connsiteY79" fmla="*/ 911634 h 4939827"/>
              <a:gd name="connsiteX80" fmla="*/ 11969720 w 12192000"/>
              <a:gd name="connsiteY80" fmla="*/ 964737 h 4939827"/>
              <a:gd name="connsiteX81" fmla="*/ 12055766 w 12192000"/>
              <a:gd name="connsiteY81" fmla="*/ 991268 h 4939827"/>
              <a:gd name="connsiteX82" fmla="*/ 12171539 w 12192000"/>
              <a:gd name="connsiteY82" fmla="*/ 995427 h 4939827"/>
              <a:gd name="connsiteX83" fmla="*/ 12187831 w 12192000"/>
              <a:gd name="connsiteY83" fmla="*/ 996580 h 4939827"/>
              <a:gd name="connsiteX84" fmla="*/ 12192000 w 12192000"/>
              <a:gd name="connsiteY84" fmla="*/ 996726 h 4939827"/>
              <a:gd name="connsiteX85" fmla="*/ 12192000 w 12192000"/>
              <a:gd name="connsiteY85" fmla="*/ 4939827 h 4939827"/>
              <a:gd name="connsiteX86" fmla="*/ 0 w 12192000"/>
              <a:gd name="connsiteY86" fmla="*/ 4939827 h 4939827"/>
              <a:gd name="connsiteX87" fmla="*/ 0 w 12192000"/>
              <a:gd name="connsiteY87" fmla="*/ 512043 h 4939827"/>
              <a:gd name="connsiteX88" fmla="*/ 7381 w 12192000"/>
              <a:gd name="connsiteY88" fmla="*/ 512580 h 4939827"/>
              <a:gd name="connsiteX89" fmla="*/ 100029 w 12192000"/>
              <a:gd name="connsiteY89" fmla="*/ 504758 h 4939827"/>
              <a:gd name="connsiteX90" fmla="*/ 155244 w 12192000"/>
              <a:gd name="connsiteY90" fmla="*/ 525130 h 4939827"/>
              <a:gd name="connsiteX91" fmla="*/ 254366 w 12192000"/>
              <a:gd name="connsiteY91" fmla="*/ 534449 h 4939827"/>
              <a:gd name="connsiteX92" fmla="*/ 447292 w 12192000"/>
              <a:gd name="connsiteY92" fmla="*/ 542725 h 4939827"/>
              <a:gd name="connsiteX93" fmla="*/ 628105 w 12192000"/>
              <a:gd name="connsiteY93" fmla="*/ 547853 h 4939827"/>
              <a:gd name="connsiteX94" fmla="*/ 783146 w 12192000"/>
              <a:gd name="connsiteY94" fmla="*/ 591799 h 4939827"/>
              <a:gd name="connsiteX95" fmla="*/ 1043676 w 12192000"/>
              <a:gd name="connsiteY95" fmla="*/ 591887 h 4939827"/>
              <a:gd name="connsiteX96" fmla="*/ 1281816 w 12192000"/>
              <a:gd name="connsiteY96" fmla="*/ 520946 h 4939827"/>
              <a:gd name="connsiteX97" fmla="*/ 1486347 w 12192000"/>
              <a:gd name="connsiteY97" fmla="*/ 487310 h 4939827"/>
              <a:gd name="connsiteX98" fmla="*/ 1568079 w 12192000"/>
              <a:gd name="connsiteY98" fmla="*/ 462531 h 4939827"/>
              <a:gd name="connsiteX99" fmla="*/ 1622516 w 12192000"/>
              <a:gd name="connsiteY99" fmla="*/ 466058 h 4939827"/>
              <a:gd name="connsiteX100" fmla="*/ 1655457 w 12192000"/>
              <a:gd name="connsiteY100" fmla="*/ 465359 h 4939827"/>
              <a:gd name="connsiteX101" fmla="*/ 1717454 w 12192000"/>
              <a:gd name="connsiteY101" fmla="*/ 417203 h 4939827"/>
              <a:gd name="connsiteX102" fmla="*/ 1913794 w 12192000"/>
              <a:gd name="connsiteY102" fmla="*/ 365255 h 4939827"/>
              <a:gd name="connsiteX103" fmla="*/ 2129762 w 12192000"/>
              <a:gd name="connsiteY103" fmla="*/ 367832 h 4939827"/>
              <a:gd name="connsiteX104" fmla="*/ 2376970 w 12192000"/>
              <a:gd name="connsiteY104" fmla="*/ 350129 h 4939827"/>
              <a:gd name="connsiteX105" fmla="*/ 2480155 w 12192000"/>
              <a:gd name="connsiteY105" fmla="*/ 359227 h 4939827"/>
              <a:gd name="connsiteX106" fmla="*/ 2586782 w 12192000"/>
              <a:gd name="connsiteY106" fmla="*/ 339352 h 4939827"/>
              <a:gd name="connsiteX107" fmla="*/ 2679617 w 12192000"/>
              <a:gd name="connsiteY107" fmla="*/ 305383 h 4939827"/>
              <a:gd name="connsiteX108" fmla="*/ 2788947 w 12192000"/>
              <a:gd name="connsiteY108" fmla="*/ 250375 h 4939827"/>
              <a:gd name="connsiteX109" fmla="*/ 2965530 w 12192000"/>
              <a:gd name="connsiteY109" fmla="*/ 245958 h 4939827"/>
              <a:gd name="connsiteX110" fmla="*/ 3103677 w 12192000"/>
              <a:gd name="connsiteY110" fmla="*/ 209527 h 4939827"/>
              <a:gd name="connsiteX111" fmla="*/ 3126759 w 12192000"/>
              <a:gd name="connsiteY111" fmla="*/ 211226 h 4939827"/>
              <a:gd name="connsiteX112" fmla="*/ 3164020 w 12192000"/>
              <a:gd name="connsiteY112" fmla="*/ 212779 h 4939827"/>
              <a:gd name="connsiteX113" fmla="*/ 3285019 w 12192000"/>
              <a:gd name="connsiteY113" fmla="*/ 220535 h 4939827"/>
              <a:gd name="connsiteX114" fmla="*/ 3365154 w 12192000"/>
              <a:gd name="connsiteY114" fmla="*/ 226416 h 4939827"/>
              <a:gd name="connsiteX115" fmla="*/ 3367507 w 12192000"/>
              <a:gd name="connsiteY115" fmla="*/ 225416 h 4939827"/>
              <a:gd name="connsiteX116" fmla="*/ 3387567 w 12192000"/>
              <a:gd name="connsiteY116" fmla="*/ 227103 h 4939827"/>
              <a:gd name="connsiteX117" fmla="*/ 3498001 w 12192000"/>
              <a:gd name="connsiteY117" fmla="*/ 231941 h 4939827"/>
              <a:gd name="connsiteX118" fmla="*/ 3561557 w 12192000"/>
              <a:gd name="connsiteY118" fmla="*/ 228095 h 4939827"/>
              <a:gd name="connsiteX119" fmla="*/ 3611920 w 12192000"/>
              <a:gd name="connsiteY119" fmla="*/ 218094 h 4939827"/>
              <a:gd name="connsiteX120" fmla="*/ 3620528 w 12192000"/>
              <a:gd name="connsiteY120" fmla="*/ 218788 h 4939827"/>
              <a:gd name="connsiteX121" fmla="*/ 3620766 w 12192000"/>
              <a:gd name="connsiteY121" fmla="*/ 218511 h 4939827"/>
              <a:gd name="connsiteX122" fmla="*/ 3629977 w 12192000"/>
              <a:gd name="connsiteY122" fmla="*/ 218664 h 4939827"/>
              <a:gd name="connsiteX123" fmla="*/ 3636217 w 12192000"/>
              <a:gd name="connsiteY123" fmla="*/ 220048 h 4939827"/>
              <a:gd name="connsiteX124" fmla="*/ 3709484 w 12192000"/>
              <a:gd name="connsiteY124" fmla="*/ 186927 h 4939827"/>
              <a:gd name="connsiteX125" fmla="*/ 3761342 w 12192000"/>
              <a:gd name="connsiteY125" fmla="*/ 177474 h 4939827"/>
              <a:gd name="connsiteX126" fmla="*/ 3799748 w 12192000"/>
              <a:gd name="connsiteY126" fmla="*/ 167154 h 4939827"/>
              <a:gd name="connsiteX127" fmla="*/ 3922756 w 12192000"/>
              <a:gd name="connsiteY127" fmla="*/ 194044 h 4939827"/>
              <a:gd name="connsiteX128" fmla="*/ 4028476 w 12192000"/>
              <a:gd name="connsiteY128" fmla="*/ 223679 h 4939827"/>
              <a:gd name="connsiteX129" fmla="*/ 4191582 w 12192000"/>
              <a:gd name="connsiteY129" fmla="*/ 238952 h 4939827"/>
              <a:gd name="connsiteX130" fmla="*/ 4251024 w 12192000"/>
              <a:gd name="connsiteY130" fmla="*/ 240874 h 4939827"/>
              <a:gd name="connsiteX131" fmla="*/ 4355275 w 12192000"/>
              <a:gd name="connsiteY131" fmla="*/ 260205 h 4939827"/>
              <a:gd name="connsiteX132" fmla="*/ 4423807 w 12192000"/>
              <a:gd name="connsiteY132" fmla="*/ 270366 h 4939827"/>
              <a:gd name="connsiteX133" fmla="*/ 4558432 w 12192000"/>
              <a:gd name="connsiteY133" fmla="*/ 269194 h 4939827"/>
              <a:gd name="connsiteX134" fmla="*/ 4635061 w 12192000"/>
              <a:gd name="connsiteY134" fmla="*/ 280682 h 4939827"/>
              <a:gd name="connsiteX135" fmla="*/ 4807427 w 12192000"/>
              <a:gd name="connsiteY135" fmla="*/ 276835 h 4939827"/>
              <a:gd name="connsiteX136" fmla="*/ 5028933 w 12192000"/>
              <a:gd name="connsiteY136" fmla="*/ 183887 h 4939827"/>
              <a:gd name="connsiteX137" fmla="*/ 5093642 w 12192000"/>
              <a:gd name="connsiteY137" fmla="*/ 177214 h 4939827"/>
              <a:gd name="connsiteX138" fmla="*/ 5102642 w 12192000"/>
              <a:gd name="connsiteY138" fmla="*/ 186816 h 4939827"/>
              <a:gd name="connsiteX139" fmla="*/ 5193590 w 12192000"/>
              <a:gd name="connsiteY139" fmla="*/ 156458 h 4939827"/>
              <a:gd name="connsiteX140" fmla="*/ 5323922 w 12192000"/>
              <a:gd name="connsiteY140" fmla="*/ 146332 h 4939827"/>
              <a:gd name="connsiteX141" fmla="*/ 5421860 w 12192000"/>
              <a:gd name="connsiteY141" fmla="*/ 167298 h 4939827"/>
              <a:gd name="connsiteX142" fmla="*/ 5476948 w 12192000"/>
              <a:gd name="connsiteY142" fmla="*/ 173249 h 4939827"/>
              <a:gd name="connsiteX143" fmla="*/ 5516842 w 12192000"/>
              <a:gd name="connsiteY143" fmla="*/ 184018 h 4939827"/>
              <a:gd name="connsiteX144" fmla="*/ 5619415 w 12192000"/>
              <a:gd name="connsiteY144" fmla="*/ 176781 h 4939827"/>
              <a:gd name="connsiteX145" fmla="*/ 5789867 w 12192000"/>
              <a:gd name="connsiteY145" fmla="*/ 150304 h 4939827"/>
              <a:gd name="connsiteX146" fmla="*/ 5825953 w 12192000"/>
              <a:gd name="connsiteY146" fmla="*/ 147907 h 4939827"/>
              <a:gd name="connsiteX147" fmla="*/ 5856168 w 12192000"/>
              <a:gd name="connsiteY147" fmla="*/ 158719 h 4939827"/>
              <a:gd name="connsiteX148" fmla="*/ 5862476 w 12192000"/>
              <a:gd name="connsiteY148" fmla="*/ 172447 h 4939827"/>
              <a:gd name="connsiteX149" fmla="*/ 5882195 w 12192000"/>
              <a:gd name="connsiteY149" fmla="*/ 173195 h 4939827"/>
              <a:gd name="connsiteX150" fmla="*/ 5952585 w 12192000"/>
              <a:gd name="connsiteY150" fmla="*/ 161012 h 4939827"/>
              <a:gd name="connsiteX151" fmla="*/ 6001964 w 12192000"/>
              <a:gd name="connsiteY151" fmla="*/ 154786 h 4939827"/>
              <a:gd name="connsiteX152" fmla="*/ 6184207 w 12192000"/>
              <a:gd name="connsiteY152" fmla="*/ 132658 h 4939827"/>
              <a:gd name="connsiteX153" fmla="*/ 6415830 w 12192000"/>
              <a:gd name="connsiteY153" fmla="*/ 136006 h 4939827"/>
              <a:gd name="connsiteX154" fmla="*/ 6756965 w 12192000"/>
              <a:gd name="connsiteY154" fmla="*/ 57636 h 4939827"/>
              <a:gd name="connsiteX155" fmla="*/ 6819400 w 12192000"/>
              <a:gd name="connsiteY155" fmla="*/ 30742 h 4939827"/>
              <a:gd name="connsiteX156" fmla="*/ 6986370 w 12192000"/>
              <a:gd name="connsiteY156" fmla="*/ 12659 h 4939827"/>
              <a:gd name="connsiteX157" fmla="*/ 6989536 w 12192000"/>
              <a:gd name="connsiteY157" fmla="*/ 14528 h 4939827"/>
              <a:gd name="connsiteX158" fmla="*/ 7015933 w 12192000"/>
              <a:gd name="connsiteY158" fmla="*/ 9653 h 4939827"/>
              <a:gd name="connsiteX159" fmla="*/ 7020592 w 12192000"/>
              <a:gd name="connsiteY159" fmla="*/ 1651 h 4939827"/>
              <a:gd name="connsiteX160" fmla="*/ 7025905 w 12192000"/>
              <a:gd name="connsiteY16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72650 w 12192000"/>
              <a:gd name="connsiteY31" fmla="*/ 254821 h 4939827"/>
              <a:gd name="connsiteX32" fmla="*/ 8785543 w 12192000"/>
              <a:gd name="connsiteY32" fmla="*/ 263406 h 4939827"/>
              <a:gd name="connsiteX33" fmla="*/ 8830588 w 12192000"/>
              <a:gd name="connsiteY33" fmla="*/ 265483 h 4939827"/>
              <a:gd name="connsiteX34" fmla="*/ 8905142 w 12192000"/>
              <a:gd name="connsiteY34" fmla="*/ 264958 h 4939827"/>
              <a:gd name="connsiteX35" fmla="*/ 8968582 w 12192000"/>
              <a:gd name="connsiteY35" fmla="*/ 262728 h 4939827"/>
              <a:gd name="connsiteX36" fmla="*/ 8972994 w 12192000"/>
              <a:gd name="connsiteY36" fmla="*/ 263284 h 4939827"/>
              <a:gd name="connsiteX37" fmla="*/ 9004605 w 12192000"/>
              <a:gd name="connsiteY37" fmla="*/ 258041 h 4939827"/>
              <a:gd name="connsiteX38" fmla="*/ 9016165 w 12192000"/>
              <a:gd name="connsiteY38" fmla="*/ 261258 h 4939827"/>
              <a:gd name="connsiteX39" fmla="*/ 9043297 w 12192000"/>
              <a:gd name="connsiteY39" fmla="*/ 281547 h 4939827"/>
              <a:gd name="connsiteX40" fmla="*/ 9048315 w 12192000"/>
              <a:gd name="connsiteY40" fmla="*/ 279264 h 4939827"/>
              <a:gd name="connsiteX41" fmla="*/ 9054706 w 12192000"/>
              <a:gd name="connsiteY41" fmla="*/ 278538 h 4939827"/>
              <a:gd name="connsiteX42" fmla="*/ 9070919 w 12192000"/>
              <a:gd name="connsiteY42" fmla="*/ 281810 h 4939827"/>
              <a:gd name="connsiteX43" fmla="*/ 9076813 w 12192000"/>
              <a:gd name="connsiteY43" fmla="*/ 283909 h 4939827"/>
              <a:gd name="connsiteX44" fmla="*/ 9085871 w 12192000"/>
              <a:gd name="connsiteY44" fmla="*/ 285133 h 4939827"/>
              <a:gd name="connsiteX45" fmla="*/ 9086159 w 12192000"/>
              <a:gd name="connsiteY45" fmla="*/ 284887 h 4939827"/>
              <a:gd name="connsiteX46" fmla="*/ 9134606 w 12192000"/>
              <a:gd name="connsiteY46" fmla="*/ 288168 h 4939827"/>
              <a:gd name="connsiteX47" fmla="*/ 9195590 w 12192000"/>
              <a:gd name="connsiteY47" fmla="*/ 279568 h 4939827"/>
              <a:gd name="connsiteX48" fmla="*/ 9219336 w 12192000"/>
              <a:gd name="connsiteY48" fmla="*/ 278133 h 4939827"/>
              <a:gd name="connsiteX49" fmla="*/ 9232362 w 12192000"/>
              <a:gd name="connsiteY49" fmla="*/ 275894 h 4939827"/>
              <a:gd name="connsiteX50" fmla="*/ 9233396 w 12192000"/>
              <a:gd name="connsiteY50" fmla="*/ 274803 h 4939827"/>
              <a:gd name="connsiteX51" fmla="*/ 9371484 w 12192000"/>
              <a:gd name="connsiteY51" fmla="*/ 329634 h 4939827"/>
              <a:gd name="connsiteX52" fmla="*/ 9404829 w 12192000"/>
              <a:gd name="connsiteY52" fmla="*/ 339038 h 4939827"/>
              <a:gd name="connsiteX53" fmla="*/ 9427021 w 12192000"/>
              <a:gd name="connsiteY53" fmla="*/ 358784 h 4939827"/>
              <a:gd name="connsiteX54" fmla="*/ 9670844 w 12192000"/>
              <a:gd name="connsiteY54" fmla="*/ 405128 h 4939827"/>
              <a:gd name="connsiteX55" fmla="*/ 9816083 w 12192000"/>
              <a:gd name="connsiteY55" fmla="*/ 416573 h 4939827"/>
              <a:gd name="connsiteX56" fmla="*/ 9936741 w 12192000"/>
              <a:gd name="connsiteY56" fmla="*/ 437044 h 4939827"/>
              <a:gd name="connsiteX57" fmla="*/ 10050093 w 12192000"/>
              <a:gd name="connsiteY57" fmla="*/ 443783 h 4939827"/>
              <a:gd name="connsiteX58" fmla="*/ 10130090 w 12192000"/>
              <a:gd name="connsiteY58" fmla="*/ 459520 h 4939827"/>
              <a:gd name="connsiteX59" fmla="*/ 10173456 w 12192000"/>
              <a:gd name="connsiteY59" fmla="*/ 457749 h 4939827"/>
              <a:gd name="connsiteX60" fmla="*/ 10218232 w 12192000"/>
              <a:gd name="connsiteY60" fmla="*/ 459820 h 4939827"/>
              <a:gd name="connsiteX61" fmla="*/ 10354176 w 12192000"/>
              <a:gd name="connsiteY61" fmla="*/ 471377 h 4939827"/>
              <a:gd name="connsiteX62" fmla="*/ 10430681 w 12192000"/>
              <a:gd name="connsiteY62" fmla="*/ 481226 h 4939827"/>
              <a:gd name="connsiteX63" fmla="*/ 10478169 w 12192000"/>
              <a:gd name="connsiteY63" fmla="*/ 481774 h 4939827"/>
              <a:gd name="connsiteX64" fmla="*/ 10540907 w 12192000"/>
              <a:gd name="connsiteY64" fmla="*/ 485607 h 4939827"/>
              <a:gd name="connsiteX65" fmla="*/ 10614941 w 12192000"/>
              <a:gd name="connsiteY65" fmla="*/ 487592 h 4939827"/>
              <a:gd name="connsiteX66" fmla="*/ 10674098 w 12192000"/>
              <a:gd name="connsiteY66" fmla="*/ 521656 h 4939827"/>
              <a:gd name="connsiteX67" fmla="*/ 10874834 w 12192000"/>
              <a:gd name="connsiteY67" fmla="*/ 574867 h 4939827"/>
              <a:gd name="connsiteX68" fmla="*/ 10944981 w 12192000"/>
              <a:gd name="connsiteY68" fmla="*/ 615042 h 4939827"/>
              <a:gd name="connsiteX69" fmla="*/ 11006376 w 12192000"/>
              <a:gd name="connsiteY69" fmla="*/ 645957 h 4939827"/>
              <a:gd name="connsiteX70" fmla="*/ 11076308 w 12192000"/>
              <a:gd name="connsiteY70" fmla="*/ 675698 h 4939827"/>
              <a:gd name="connsiteX71" fmla="*/ 11148789 w 12192000"/>
              <a:gd name="connsiteY71" fmla="*/ 685041 h 4939827"/>
              <a:gd name="connsiteX72" fmla="*/ 11249129 w 12192000"/>
              <a:gd name="connsiteY72" fmla="*/ 684218 h 4939827"/>
              <a:gd name="connsiteX73" fmla="*/ 11299915 w 12192000"/>
              <a:gd name="connsiteY73" fmla="*/ 692177 h 4939827"/>
              <a:gd name="connsiteX74" fmla="*/ 11386973 w 12192000"/>
              <a:gd name="connsiteY74" fmla="*/ 708209 h 4939827"/>
              <a:gd name="connsiteX75" fmla="*/ 11500105 w 12192000"/>
              <a:gd name="connsiteY75" fmla="*/ 735014 h 4939827"/>
              <a:gd name="connsiteX76" fmla="*/ 11621735 w 12192000"/>
              <a:gd name="connsiteY76" fmla="*/ 789584 h 4939827"/>
              <a:gd name="connsiteX77" fmla="*/ 11691200 w 12192000"/>
              <a:gd name="connsiteY77" fmla="*/ 867902 h 4939827"/>
              <a:gd name="connsiteX78" fmla="*/ 11819427 w 12192000"/>
              <a:gd name="connsiteY78" fmla="*/ 911634 h 4939827"/>
              <a:gd name="connsiteX79" fmla="*/ 11969720 w 12192000"/>
              <a:gd name="connsiteY79" fmla="*/ 964737 h 4939827"/>
              <a:gd name="connsiteX80" fmla="*/ 12055766 w 12192000"/>
              <a:gd name="connsiteY80" fmla="*/ 991268 h 4939827"/>
              <a:gd name="connsiteX81" fmla="*/ 12171539 w 12192000"/>
              <a:gd name="connsiteY81" fmla="*/ 995427 h 4939827"/>
              <a:gd name="connsiteX82" fmla="*/ 12187831 w 12192000"/>
              <a:gd name="connsiteY82" fmla="*/ 996580 h 4939827"/>
              <a:gd name="connsiteX83" fmla="*/ 12192000 w 12192000"/>
              <a:gd name="connsiteY83" fmla="*/ 996726 h 4939827"/>
              <a:gd name="connsiteX84" fmla="*/ 12192000 w 12192000"/>
              <a:gd name="connsiteY84" fmla="*/ 4939827 h 4939827"/>
              <a:gd name="connsiteX85" fmla="*/ 0 w 12192000"/>
              <a:gd name="connsiteY85" fmla="*/ 4939827 h 4939827"/>
              <a:gd name="connsiteX86" fmla="*/ 0 w 12192000"/>
              <a:gd name="connsiteY86" fmla="*/ 512043 h 4939827"/>
              <a:gd name="connsiteX87" fmla="*/ 7381 w 12192000"/>
              <a:gd name="connsiteY87" fmla="*/ 512580 h 4939827"/>
              <a:gd name="connsiteX88" fmla="*/ 100029 w 12192000"/>
              <a:gd name="connsiteY88" fmla="*/ 504758 h 4939827"/>
              <a:gd name="connsiteX89" fmla="*/ 155244 w 12192000"/>
              <a:gd name="connsiteY89" fmla="*/ 525130 h 4939827"/>
              <a:gd name="connsiteX90" fmla="*/ 254366 w 12192000"/>
              <a:gd name="connsiteY90" fmla="*/ 534449 h 4939827"/>
              <a:gd name="connsiteX91" fmla="*/ 447292 w 12192000"/>
              <a:gd name="connsiteY91" fmla="*/ 542725 h 4939827"/>
              <a:gd name="connsiteX92" fmla="*/ 628105 w 12192000"/>
              <a:gd name="connsiteY92" fmla="*/ 547853 h 4939827"/>
              <a:gd name="connsiteX93" fmla="*/ 783146 w 12192000"/>
              <a:gd name="connsiteY93" fmla="*/ 591799 h 4939827"/>
              <a:gd name="connsiteX94" fmla="*/ 1043676 w 12192000"/>
              <a:gd name="connsiteY94" fmla="*/ 591887 h 4939827"/>
              <a:gd name="connsiteX95" fmla="*/ 1281816 w 12192000"/>
              <a:gd name="connsiteY95" fmla="*/ 520946 h 4939827"/>
              <a:gd name="connsiteX96" fmla="*/ 1486347 w 12192000"/>
              <a:gd name="connsiteY96" fmla="*/ 487310 h 4939827"/>
              <a:gd name="connsiteX97" fmla="*/ 1568079 w 12192000"/>
              <a:gd name="connsiteY97" fmla="*/ 462531 h 4939827"/>
              <a:gd name="connsiteX98" fmla="*/ 1622516 w 12192000"/>
              <a:gd name="connsiteY98" fmla="*/ 466058 h 4939827"/>
              <a:gd name="connsiteX99" fmla="*/ 1655457 w 12192000"/>
              <a:gd name="connsiteY99" fmla="*/ 465359 h 4939827"/>
              <a:gd name="connsiteX100" fmla="*/ 1717454 w 12192000"/>
              <a:gd name="connsiteY100" fmla="*/ 417203 h 4939827"/>
              <a:gd name="connsiteX101" fmla="*/ 1913794 w 12192000"/>
              <a:gd name="connsiteY101" fmla="*/ 365255 h 4939827"/>
              <a:gd name="connsiteX102" fmla="*/ 2129762 w 12192000"/>
              <a:gd name="connsiteY102" fmla="*/ 367832 h 4939827"/>
              <a:gd name="connsiteX103" fmla="*/ 2376970 w 12192000"/>
              <a:gd name="connsiteY103" fmla="*/ 350129 h 4939827"/>
              <a:gd name="connsiteX104" fmla="*/ 2480155 w 12192000"/>
              <a:gd name="connsiteY104" fmla="*/ 359227 h 4939827"/>
              <a:gd name="connsiteX105" fmla="*/ 2586782 w 12192000"/>
              <a:gd name="connsiteY105" fmla="*/ 339352 h 4939827"/>
              <a:gd name="connsiteX106" fmla="*/ 2679617 w 12192000"/>
              <a:gd name="connsiteY106" fmla="*/ 305383 h 4939827"/>
              <a:gd name="connsiteX107" fmla="*/ 2788947 w 12192000"/>
              <a:gd name="connsiteY107" fmla="*/ 250375 h 4939827"/>
              <a:gd name="connsiteX108" fmla="*/ 2965530 w 12192000"/>
              <a:gd name="connsiteY108" fmla="*/ 245958 h 4939827"/>
              <a:gd name="connsiteX109" fmla="*/ 3103677 w 12192000"/>
              <a:gd name="connsiteY109" fmla="*/ 209527 h 4939827"/>
              <a:gd name="connsiteX110" fmla="*/ 3126759 w 12192000"/>
              <a:gd name="connsiteY110" fmla="*/ 211226 h 4939827"/>
              <a:gd name="connsiteX111" fmla="*/ 3164020 w 12192000"/>
              <a:gd name="connsiteY111" fmla="*/ 212779 h 4939827"/>
              <a:gd name="connsiteX112" fmla="*/ 3285019 w 12192000"/>
              <a:gd name="connsiteY112" fmla="*/ 220535 h 4939827"/>
              <a:gd name="connsiteX113" fmla="*/ 3365154 w 12192000"/>
              <a:gd name="connsiteY113" fmla="*/ 226416 h 4939827"/>
              <a:gd name="connsiteX114" fmla="*/ 3367507 w 12192000"/>
              <a:gd name="connsiteY114" fmla="*/ 225416 h 4939827"/>
              <a:gd name="connsiteX115" fmla="*/ 3387567 w 12192000"/>
              <a:gd name="connsiteY115" fmla="*/ 227103 h 4939827"/>
              <a:gd name="connsiteX116" fmla="*/ 3498001 w 12192000"/>
              <a:gd name="connsiteY116" fmla="*/ 231941 h 4939827"/>
              <a:gd name="connsiteX117" fmla="*/ 3561557 w 12192000"/>
              <a:gd name="connsiteY117" fmla="*/ 228095 h 4939827"/>
              <a:gd name="connsiteX118" fmla="*/ 3611920 w 12192000"/>
              <a:gd name="connsiteY118" fmla="*/ 218094 h 4939827"/>
              <a:gd name="connsiteX119" fmla="*/ 3620528 w 12192000"/>
              <a:gd name="connsiteY119" fmla="*/ 218788 h 4939827"/>
              <a:gd name="connsiteX120" fmla="*/ 3620766 w 12192000"/>
              <a:gd name="connsiteY120" fmla="*/ 218511 h 4939827"/>
              <a:gd name="connsiteX121" fmla="*/ 3629977 w 12192000"/>
              <a:gd name="connsiteY121" fmla="*/ 218664 h 4939827"/>
              <a:gd name="connsiteX122" fmla="*/ 3636217 w 12192000"/>
              <a:gd name="connsiteY122" fmla="*/ 220048 h 4939827"/>
              <a:gd name="connsiteX123" fmla="*/ 3709484 w 12192000"/>
              <a:gd name="connsiteY123" fmla="*/ 186927 h 4939827"/>
              <a:gd name="connsiteX124" fmla="*/ 3761342 w 12192000"/>
              <a:gd name="connsiteY124" fmla="*/ 177474 h 4939827"/>
              <a:gd name="connsiteX125" fmla="*/ 3799748 w 12192000"/>
              <a:gd name="connsiteY125" fmla="*/ 167154 h 4939827"/>
              <a:gd name="connsiteX126" fmla="*/ 3922756 w 12192000"/>
              <a:gd name="connsiteY126" fmla="*/ 194044 h 4939827"/>
              <a:gd name="connsiteX127" fmla="*/ 4028476 w 12192000"/>
              <a:gd name="connsiteY127" fmla="*/ 223679 h 4939827"/>
              <a:gd name="connsiteX128" fmla="*/ 4191582 w 12192000"/>
              <a:gd name="connsiteY128" fmla="*/ 238952 h 4939827"/>
              <a:gd name="connsiteX129" fmla="*/ 4251024 w 12192000"/>
              <a:gd name="connsiteY129" fmla="*/ 240874 h 4939827"/>
              <a:gd name="connsiteX130" fmla="*/ 4355275 w 12192000"/>
              <a:gd name="connsiteY130" fmla="*/ 260205 h 4939827"/>
              <a:gd name="connsiteX131" fmla="*/ 4423807 w 12192000"/>
              <a:gd name="connsiteY131" fmla="*/ 270366 h 4939827"/>
              <a:gd name="connsiteX132" fmla="*/ 4558432 w 12192000"/>
              <a:gd name="connsiteY132" fmla="*/ 269194 h 4939827"/>
              <a:gd name="connsiteX133" fmla="*/ 4635061 w 12192000"/>
              <a:gd name="connsiteY133" fmla="*/ 280682 h 4939827"/>
              <a:gd name="connsiteX134" fmla="*/ 4807427 w 12192000"/>
              <a:gd name="connsiteY134" fmla="*/ 276835 h 4939827"/>
              <a:gd name="connsiteX135" fmla="*/ 5028933 w 12192000"/>
              <a:gd name="connsiteY135" fmla="*/ 183887 h 4939827"/>
              <a:gd name="connsiteX136" fmla="*/ 5093642 w 12192000"/>
              <a:gd name="connsiteY136" fmla="*/ 177214 h 4939827"/>
              <a:gd name="connsiteX137" fmla="*/ 5102642 w 12192000"/>
              <a:gd name="connsiteY137" fmla="*/ 186816 h 4939827"/>
              <a:gd name="connsiteX138" fmla="*/ 5193590 w 12192000"/>
              <a:gd name="connsiteY138" fmla="*/ 156458 h 4939827"/>
              <a:gd name="connsiteX139" fmla="*/ 5323922 w 12192000"/>
              <a:gd name="connsiteY139" fmla="*/ 146332 h 4939827"/>
              <a:gd name="connsiteX140" fmla="*/ 5421860 w 12192000"/>
              <a:gd name="connsiteY140" fmla="*/ 167298 h 4939827"/>
              <a:gd name="connsiteX141" fmla="*/ 5476948 w 12192000"/>
              <a:gd name="connsiteY141" fmla="*/ 173249 h 4939827"/>
              <a:gd name="connsiteX142" fmla="*/ 5516842 w 12192000"/>
              <a:gd name="connsiteY142" fmla="*/ 184018 h 4939827"/>
              <a:gd name="connsiteX143" fmla="*/ 5619415 w 12192000"/>
              <a:gd name="connsiteY143" fmla="*/ 176781 h 4939827"/>
              <a:gd name="connsiteX144" fmla="*/ 5789867 w 12192000"/>
              <a:gd name="connsiteY144" fmla="*/ 150304 h 4939827"/>
              <a:gd name="connsiteX145" fmla="*/ 5825953 w 12192000"/>
              <a:gd name="connsiteY145" fmla="*/ 147907 h 4939827"/>
              <a:gd name="connsiteX146" fmla="*/ 5856168 w 12192000"/>
              <a:gd name="connsiteY146" fmla="*/ 158719 h 4939827"/>
              <a:gd name="connsiteX147" fmla="*/ 5862476 w 12192000"/>
              <a:gd name="connsiteY147" fmla="*/ 172447 h 4939827"/>
              <a:gd name="connsiteX148" fmla="*/ 5882195 w 12192000"/>
              <a:gd name="connsiteY148" fmla="*/ 173195 h 4939827"/>
              <a:gd name="connsiteX149" fmla="*/ 5952585 w 12192000"/>
              <a:gd name="connsiteY149" fmla="*/ 161012 h 4939827"/>
              <a:gd name="connsiteX150" fmla="*/ 6001964 w 12192000"/>
              <a:gd name="connsiteY150" fmla="*/ 154786 h 4939827"/>
              <a:gd name="connsiteX151" fmla="*/ 6184207 w 12192000"/>
              <a:gd name="connsiteY151" fmla="*/ 132658 h 4939827"/>
              <a:gd name="connsiteX152" fmla="*/ 6415830 w 12192000"/>
              <a:gd name="connsiteY152" fmla="*/ 136006 h 4939827"/>
              <a:gd name="connsiteX153" fmla="*/ 6756965 w 12192000"/>
              <a:gd name="connsiteY153" fmla="*/ 57636 h 4939827"/>
              <a:gd name="connsiteX154" fmla="*/ 6819400 w 12192000"/>
              <a:gd name="connsiteY154" fmla="*/ 30742 h 4939827"/>
              <a:gd name="connsiteX155" fmla="*/ 6986370 w 12192000"/>
              <a:gd name="connsiteY155" fmla="*/ 12659 h 4939827"/>
              <a:gd name="connsiteX156" fmla="*/ 6989536 w 12192000"/>
              <a:gd name="connsiteY156" fmla="*/ 14528 h 4939827"/>
              <a:gd name="connsiteX157" fmla="*/ 7015933 w 12192000"/>
              <a:gd name="connsiteY157" fmla="*/ 9653 h 4939827"/>
              <a:gd name="connsiteX158" fmla="*/ 7020592 w 12192000"/>
              <a:gd name="connsiteY158" fmla="*/ 1651 h 4939827"/>
              <a:gd name="connsiteX159" fmla="*/ 7025905 w 12192000"/>
              <a:gd name="connsiteY159"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72650 w 12192000"/>
              <a:gd name="connsiteY31" fmla="*/ 254821 h 4939827"/>
              <a:gd name="connsiteX32" fmla="*/ 8785543 w 12192000"/>
              <a:gd name="connsiteY32" fmla="*/ 263406 h 4939827"/>
              <a:gd name="connsiteX33" fmla="*/ 8830588 w 12192000"/>
              <a:gd name="connsiteY33" fmla="*/ 265483 h 4939827"/>
              <a:gd name="connsiteX34" fmla="*/ 8905142 w 12192000"/>
              <a:gd name="connsiteY34" fmla="*/ 264958 h 4939827"/>
              <a:gd name="connsiteX35" fmla="*/ 8968582 w 12192000"/>
              <a:gd name="connsiteY35" fmla="*/ 262728 h 4939827"/>
              <a:gd name="connsiteX36" fmla="*/ 8972994 w 12192000"/>
              <a:gd name="connsiteY36" fmla="*/ 263284 h 4939827"/>
              <a:gd name="connsiteX37" fmla="*/ 9004605 w 12192000"/>
              <a:gd name="connsiteY37" fmla="*/ 258041 h 4939827"/>
              <a:gd name="connsiteX38" fmla="*/ 9016165 w 12192000"/>
              <a:gd name="connsiteY38" fmla="*/ 261258 h 4939827"/>
              <a:gd name="connsiteX39" fmla="*/ 9043297 w 12192000"/>
              <a:gd name="connsiteY39" fmla="*/ 281547 h 4939827"/>
              <a:gd name="connsiteX40" fmla="*/ 9048315 w 12192000"/>
              <a:gd name="connsiteY40" fmla="*/ 279264 h 4939827"/>
              <a:gd name="connsiteX41" fmla="*/ 9054706 w 12192000"/>
              <a:gd name="connsiteY41" fmla="*/ 278538 h 4939827"/>
              <a:gd name="connsiteX42" fmla="*/ 9070919 w 12192000"/>
              <a:gd name="connsiteY42" fmla="*/ 281810 h 4939827"/>
              <a:gd name="connsiteX43" fmla="*/ 9076813 w 12192000"/>
              <a:gd name="connsiteY43" fmla="*/ 283909 h 4939827"/>
              <a:gd name="connsiteX44" fmla="*/ 9085871 w 12192000"/>
              <a:gd name="connsiteY44" fmla="*/ 285133 h 4939827"/>
              <a:gd name="connsiteX45" fmla="*/ 9086159 w 12192000"/>
              <a:gd name="connsiteY45" fmla="*/ 284887 h 4939827"/>
              <a:gd name="connsiteX46" fmla="*/ 9134606 w 12192000"/>
              <a:gd name="connsiteY46" fmla="*/ 288168 h 4939827"/>
              <a:gd name="connsiteX47" fmla="*/ 9195590 w 12192000"/>
              <a:gd name="connsiteY47" fmla="*/ 279568 h 4939827"/>
              <a:gd name="connsiteX48" fmla="*/ 9219336 w 12192000"/>
              <a:gd name="connsiteY48" fmla="*/ 278133 h 4939827"/>
              <a:gd name="connsiteX49" fmla="*/ 9232362 w 12192000"/>
              <a:gd name="connsiteY49" fmla="*/ 275894 h 4939827"/>
              <a:gd name="connsiteX50" fmla="*/ 9283638 w 12192000"/>
              <a:gd name="connsiteY50" fmla="*/ 299924 h 4939827"/>
              <a:gd name="connsiteX51" fmla="*/ 9371484 w 12192000"/>
              <a:gd name="connsiteY51" fmla="*/ 329634 h 4939827"/>
              <a:gd name="connsiteX52" fmla="*/ 9404829 w 12192000"/>
              <a:gd name="connsiteY52" fmla="*/ 339038 h 4939827"/>
              <a:gd name="connsiteX53" fmla="*/ 9427021 w 12192000"/>
              <a:gd name="connsiteY53" fmla="*/ 358784 h 4939827"/>
              <a:gd name="connsiteX54" fmla="*/ 9670844 w 12192000"/>
              <a:gd name="connsiteY54" fmla="*/ 405128 h 4939827"/>
              <a:gd name="connsiteX55" fmla="*/ 9816083 w 12192000"/>
              <a:gd name="connsiteY55" fmla="*/ 416573 h 4939827"/>
              <a:gd name="connsiteX56" fmla="*/ 9936741 w 12192000"/>
              <a:gd name="connsiteY56" fmla="*/ 437044 h 4939827"/>
              <a:gd name="connsiteX57" fmla="*/ 10050093 w 12192000"/>
              <a:gd name="connsiteY57" fmla="*/ 443783 h 4939827"/>
              <a:gd name="connsiteX58" fmla="*/ 10130090 w 12192000"/>
              <a:gd name="connsiteY58" fmla="*/ 459520 h 4939827"/>
              <a:gd name="connsiteX59" fmla="*/ 10173456 w 12192000"/>
              <a:gd name="connsiteY59" fmla="*/ 457749 h 4939827"/>
              <a:gd name="connsiteX60" fmla="*/ 10218232 w 12192000"/>
              <a:gd name="connsiteY60" fmla="*/ 459820 h 4939827"/>
              <a:gd name="connsiteX61" fmla="*/ 10354176 w 12192000"/>
              <a:gd name="connsiteY61" fmla="*/ 471377 h 4939827"/>
              <a:gd name="connsiteX62" fmla="*/ 10430681 w 12192000"/>
              <a:gd name="connsiteY62" fmla="*/ 481226 h 4939827"/>
              <a:gd name="connsiteX63" fmla="*/ 10478169 w 12192000"/>
              <a:gd name="connsiteY63" fmla="*/ 481774 h 4939827"/>
              <a:gd name="connsiteX64" fmla="*/ 10540907 w 12192000"/>
              <a:gd name="connsiteY64" fmla="*/ 485607 h 4939827"/>
              <a:gd name="connsiteX65" fmla="*/ 10614941 w 12192000"/>
              <a:gd name="connsiteY65" fmla="*/ 487592 h 4939827"/>
              <a:gd name="connsiteX66" fmla="*/ 10674098 w 12192000"/>
              <a:gd name="connsiteY66" fmla="*/ 521656 h 4939827"/>
              <a:gd name="connsiteX67" fmla="*/ 10874834 w 12192000"/>
              <a:gd name="connsiteY67" fmla="*/ 574867 h 4939827"/>
              <a:gd name="connsiteX68" fmla="*/ 10944981 w 12192000"/>
              <a:gd name="connsiteY68" fmla="*/ 615042 h 4939827"/>
              <a:gd name="connsiteX69" fmla="*/ 11006376 w 12192000"/>
              <a:gd name="connsiteY69" fmla="*/ 645957 h 4939827"/>
              <a:gd name="connsiteX70" fmla="*/ 11076308 w 12192000"/>
              <a:gd name="connsiteY70" fmla="*/ 675698 h 4939827"/>
              <a:gd name="connsiteX71" fmla="*/ 11148789 w 12192000"/>
              <a:gd name="connsiteY71" fmla="*/ 685041 h 4939827"/>
              <a:gd name="connsiteX72" fmla="*/ 11249129 w 12192000"/>
              <a:gd name="connsiteY72" fmla="*/ 684218 h 4939827"/>
              <a:gd name="connsiteX73" fmla="*/ 11299915 w 12192000"/>
              <a:gd name="connsiteY73" fmla="*/ 692177 h 4939827"/>
              <a:gd name="connsiteX74" fmla="*/ 11386973 w 12192000"/>
              <a:gd name="connsiteY74" fmla="*/ 708209 h 4939827"/>
              <a:gd name="connsiteX75" fmla="*/ 11500105 w 12192000"/>
              <a:gd name="connsiteY75" fmla="*/ 735014 h 4939827"/>
              <a:gd name="connsiteX76" fmla="*/ 11621735 w 12192000"/>
              <a:gd name="connsiteY76" fmla="*/ 789584 h 4939827"/>
              <a:gd name="connsiteX77" fmla="*/ 11691200 w 12192000"/>
              <a:gd name="connsiteY77" fmla="*/ 867902 h 4939827"/>
              <a:gd name="connsiteX78" fmla="*/ 11819427 w 12192000"/>
              <a:gd name="connsiteY78" fmla="*/ 911634 h 4939827"/>
              <a:gd name="connsiteX79" fmla="*/ 11969720 w 12192000"/>
              <a:gd name="connsiteY79" fmla="*/ 964737 h 4939827"/>
              <a:gd name="connsiteX80" fmla="*/ 12055766 w 12192000"/>
              <a:gd name="connsiteY80" fmla="*/ 991268 h 4939827"/>
              <a:gd name="connsiteX81" fmla="*/ 12171539 w 12192000"/>
              <a:gd name="connsiteY81" fmla="*/ 995427 h 4939827"/>
              <a:gd name="connsiteX82" fmla="*/ 12187831 w 12192000"/>
              <a:gd name="connsiteY82" fmla="*/ 996580 h 4939827"/>
              <a:gd name="connsiteX83" fmla="*/ 12192000 w 12192000"/>
              <a:gd name="connsiteY83" fmla="*/ 996726 h 4939827"/>
              <a:gd name="connsiteX84" fmla="*/ 12192000 w 12192000"/>
              <a:gd name="connsiteY84" fmla="*/ 4939827 h 4939827"/>
              <a:gd name="connsiteX85" fmla="*/ 0 w 12192000"/>
              <a:gd name="connsiteY85" fmla="*/ 4939827 h 4939827"/>
              <a:gd name="connsiteX86" fmla="*/ 0 w 12192000"/>
              <a:gd name="connsiteY86" fmla="*/ 512043 h 4939827"/>
              <a:gd name="connsiteX87" fmla="*/ 7381 w 12192000"/>
              <a:gd name="connsiteY87" fmla="*/ 512580 h 4939827"/>
              <a:gd name="connsiteX88" fmla="*/ 100029 w 12192000"/>
              <a:gd name="connsiteY88" fmla="*/ 504758 h 4939827"/>
              <a:gd name="connsiteX89" fmla="*/ 155244 w 12192000"/>
              <a:gd name="connsiteY89" fmla="*/ 525130 h 4939827"/>
              <a:gd name="connsiteX90" fmla="*/ 254366 w 12192000"/>
              <a:gd name="connsiteY90" fmla="*/ 534449 h 4939827"/>
              <a:gd name="connsiteX91" fmla="*/ 447292 w 12192000"/>
              <a:gd name="connsiteY91" fmla="*/ 542725 h 4939827"/>
              <a:gd name="connsiteX92" fmla="*/ 628105 w 12192000"/>
              <a:gd name="connsiteY92" fmla="*/ 547853 h 4939827"/>
              <a:gd name="connsiteX93" fmla="*/ 783146 w 12192000"/>
              <a:gd name="connsiteY93" fmla="*/ 591799 h 4939827"/>
              <a:gd name="connsiteX94" fmla="*/ 1043676 w 12192000"/>
              <a:gd name="connsiteY94" fmla="*/ 591887 h 4939827"/>
              <a:gd name="connsiteX95" fmla="*/ 1281816 w 12192000"/>
              <a:gd name="connsiteY95" fmla="*/ 520946 h 4939827"/>
              <a:gd name="connsiteX96" fmla="*/ 1486347 w 12192000"/>
              <a:gd name="connsiteY96" fmla="*/ 487310 h 4939827"/>
              <a:gd name="connsiteX97" fmla="*/ 1568079 w 12192000"/>
              <a:gd name="connsiteY97" fmla="*/ 462531 h 4939827"/>
              <a:gd name="connsiteX98" fmla="*/ 1622516 w 12192000"/>
              <a:gd name="connsiteY98" fmla="*/ 466058 h 4939827"/>
              <a:gd name="connsiteX99" fmla="*/ 1655457 w 12192000"/>
              <a:gd name="connsiteY99" fmla="*/ 465359 h 4939827"/>
              <a:gd name="connsiteX100" fmla="*/ 1717454 w 12192000"/>
              <a:gd name="connsiteY100" fmla="*/ 417203 h 4939827"/>
              <a:gd name="connsiteX101" fmla="*/ 1913794 w 12192000"/>
              <a:gd name="connsiteY101" fmla="*/ 365255 h 4939827"/>
              <a:gd name="connsiteX102" fmla="*/ 2129762 w 12192000"/>
              <a:gd name="connsiteY102" fmla="*/ 367832 h 4939827"/>
              <a:gd name="connsiteX103" fmla="*/ 2376970 w 12192000"/>
              <a:gd name="connsiteY103" fmla="*/ 350129 h 4939827"/>
              <a:gd name="connsiteX104" fmla="*/ 2480155 w 12192000"/>
              <a:gd name="connsiteY104" fmla="*/ 359227 h 4939827"/>
              <a:gd name="connsiteX105" fmla="*/ 2586782 w 12192000"/>
              <a:gd name="connsiteY105" fmla="*/ 339352 h 4939827"/>
              <a:gd name="connsiteX106" fmla="*/ 2679617 w 12192000"/>
              <a:gd name="connsiteY106" fmla="*/ 305383 h 4939827"/>
              <a:gd name="connsiteX107" fmla="*/ 2788947 w 12192000"/>
              <a:gd name="connsiteY107" fmla="*/ 250375 h 4939827"/>
              <a:gd name="connsiteX108" fmla="*/ 2965530 w 12192000"/>
              <a:gd name="connsiteY108" fmla="*/ 245958 h 4939827"/>
              <a:gd name="connsiteX109" fmla="*/ 3103677 w 12192000"/>
              <a:gd name="connsiteY109" fmla="*/ 209527 h 4939827"/>
              <a:gd name="connsiteX110" fmla="*/ 3126759 w 12192000"/>
              <a:gd name="connsiteY110" fmla="*/ 211226 h 4939827"/>
              <a:gd name="connsiteX111" fmla="*/ 3164020 w 12192000"/>
              <a:gd name="connsiteY111" fmla="*/ 212779 h 4939827"/>
              <a:gd name="connsiteX112" fmla="*/ 3285019 w 12192000"/>
              <a:gd name="connsiteY112" fmla="*/ 220535 h 4939827"/>
              <a:gd name="connsiteX113" fmla="*/ 3365154 w 12192000"/>
              <a:gd name="connsiteY113" fmla="*/ 226416 h 4939827"/>
              <a:gd name="connsiteX114" fmla="*/ 3367507 w 12192000"/>
              <a:gd name="connsiteY114" fmla="*/ 225416 h 4939827"/>
              <a:gd name="connsiteX115" fmla="*/ 3387567 w 12192000"/>
              <a:gd name="connsiteY115" fmla="*/ 227103 h 4939827"/>
              <a:gd name="connsiteX116" fmla="*/ 3498001 w 12192000"/>
              <a:gd name="connsiteY116" fmla="*/ 231941 h 4939827"/>
              <a:gd name="connsiteX117" fmla="*/ 3561557 w 12192000"/>
              <a:gd name="connsiteY117" fmla="*/ 228095 h 4939827"/>
              <a:gd name="connsiteX118" fmla="*/ 3611920 w 12192000"/>
              <a:gd name="connsiteY118" fmla="*/ 218094 h 4939827"/>
              <a:gd name="connsiteX119" fmla="*/ 3620528 w 12192000"/>
              <a:gd name="connsiteY119" fmla="*/ 218788 h 4939827"/>
              <a:gd name="connsiteX120" fmla="*/ 3620766 w 12192000"/>
              <a:gd name="connsiteY120" fmla="*/ 218511 h 4939827"/>
              <a:gd name="connsiteX121" fmla="*/ 3629977 w 12192000"/>
              <a:gd name="connsiteY121" fmla="*/ 218664 h 4939827"/>
              <a:gd name="connsiteX122" fmla="*/ 3636217 w 12192000"/>
              <a:gd name="connsiteY122" fmla="*/ 220048 h 4939827"/>
              <a:gd name="connsiteX123" fmla="*/ 3709484 w 12192000"/>
              <a:gd name="connsiteY123" fmla="*/ 186927 h 4939827"/>
              <a:gd name="connsiteX124" fmla="*/ 3761342 w 12192000"/>
              <a:gd name="connsiteY124" fmla="*/ 177474 h 4939827"/>
              <a:gd name="connsiteX125" fmla="*/ 3799748 w 12192000"/>
              <a:gd name="connsiteY125" fmla="*/ 167154 h 4939827"/>
              <a:gd name="connsiteX126" fmla="*/ 3922756 w 12192000"/>
              <a:gd name="connsiteY126" fmla="*/ 194044 h 4939827"/>
              <a:gd name="connsiteX127" fmla="*/ 4028476 w 12192000"/>
              <a:gd name="connsiteY127" fmla="*/ 223679 h 4939827"/>
              <a:gd name="connsiteX128" fmla="*/ 4191582 w 12192000"/>
              <a:gd name="connsiteY128" fmla="*/ 238952 h 4939827"/>
              <a:gd name="connsiteX129" fmla="*/ 4251024 w 12192000"/>
              <a:gd name="connsiteY129" fmla="*/ 240874 h 4939827"/>
              <a:gd name="connsiteX130" fmla="*/ 4355275 w 12192000"/>
              <a:gd name="connsiteY130" fmla="*/ 260205 h 4939827"/>
              <a:gd name="connsiteX131" fmla="*/ 4423807 w 12192000"/>
              <a:gd name="connsiteY131" fmla="*/ 270366 h 4939827"/>
              <a:gd name="connsiteX132" fmla="*/ 4558432 w 12192000"/>
              <a:gd name="connsiteY132" fmla="*/ 269194 h 4939827"/>
              <a:gd name="connsiteX133" fmla="*/ 4635061 w 12192000"/>
              <a:gd name="connsiteY133" fmla="*/ 280682 h 4939827"/>
              <a:gd name="connsiteX134" fmla="*/ 4807427 w 12192000"/>
              <a:gd name="connsiteY134" fmla="*/ 276835 h 4939827"/>
              <a:gd name="connsiteX135" fmla="*/ 5028933 w 12192000"/>
              <a:gd name="connsiteY135" fmla="*/ 183887 h 4939827"/>
              <a:gd name="connsiteX136" fmla="*/ 5093642 w 12192000"/>
              <a:gd name="connsiteY136" fmla="*/ 177214 h 4939827"/>
              <a:gd name="connsiteX137" fmla="*/ 5102642 w 12192000"/>
              <a:gd name="connsiteY137" fmla="*/ 186816 h 4939827"/>
              <a:gd name="connsiteX138" fmla="*/ 5193590 w 12192000"/>
              <a:gd name="connsiteY138" fmla="*/ 156458 h 4939827"/>
              <a:gd name="connsiteX139" fmla="*/ 5323922 w 12192000"/>
              <a:gd name="connsiteY139" fmla="*/ 146332 h 4939827"/>
              <a:gd name="connsiteX140" fmla="*/ 5421860 w 12192000"/>
              <a:gd name="connsiteY140" fmla="*/ 167298 h 4939827"/>
              <a:gd name="connsiteX141" fmla="*/ 5476948 w 12192000"/>
              <a:gd name="connsiteY141" fmla="*/ 173249 h 4939827"/>
              <a:gd name="connsiteX142" fmla="*/ 5516842 w 12192000"/>
              <a:gd name="connsiteY142" fmla="*/ 184018 h 4939827"/>
              <a:gd name="connsiteX143" fmla="*/ 5619415 w 12192000"/>
              <a:gd name="connsiteY143" fmla="*/ 176781 h 4939827"/>
              <a:gd name="connsiteX144" fmla="*/ 5789867 w 12192000"/>
              <a:gd name="connsiteY144" fmla="*/ 150304 h 4939827"/>
              <a:gd name="connsiteX145" fmla="*/ 5825953 w 12192000"/>
              <a:gd name="connsiteY145" fmla="*/ 147907 h 4939827"/>
              <a:gd name="connsiteX146" fmla="*/ 5856168 w 12192000"/>
              <a:gd name="connsiteY146" fmla="*/ 158719 h 4939827"/>
              <a:gd name="connsiteX147" fmla="*/ 5862476 w 12192000"/>
              <a:gd name="connsiteY147" fmla="*/ 172447 h 4939827"/>
              <a:gd name="connsiteX148" fmla="*/ 5882195 w 12192000"/>
              <a:gd name="connsiteY148" fmla="*/ 173195 h 4939827"/>
              <a:gd name="connsiteX149" fmla="*/ 5952585 w 12192000"/>
              <a:gd name="connsiteY149" fmla="*/ 161012 h 4939827"/>
              <a:gd name="connsiteX150" fmla="*/ 6001964 w 12192000"/>
              <a:gd name="connsiteY150" fmla="*/ 154786 h 4939827"/>
              <a:gd name="connsiteX151" fmla="*/ 6184207 w 12192000"/>
              <a:gd name="connsiteY151" fmla="*/ 132658 h 4939827"/>
              <a:gd name="connsiteX152" fmla="*/ 6415830 w 12192000"/>
              <a:gd name="connsiteY152" fmla="*/ 136006 h 4939827"/>
              <a:gd name="connsiteX153" fmla="*/ 6756965 w 12192000"/>
              <a:gd name="connsiteY153" fmla="*/ 57636 h 4939827"/>
              <a:gd name="connsiteX154" fmla="*/ 6819400 w 12192000"/>
              <a:gd name="connsiteY154" fmla="*/ 30742 h 4939827"/>
              <a:gd name="connsiteX155" fmla="*/ 6986370 w 12192000"/>
              <a:gd name="connsiteY155" fmla="*/ 12659 h 4939827"/>
              <a:gd name="connsiteX156" fmla="*/ 6989536 w 12192000"/>
              <a:gd name="connsiteY156" fmla="*/ 14528 h 4939827"/>
              <a:gd name="connsiteX157" fmla="*/ 7015933 w 12192000"/>
              <a:gd name="connsiteY157" fmla="*/ 9653 h 4939827"/>
              <a:gd name="connsiteX158" fmla="*/ 7020592 w 12192000"/>
              <a:gd name="connsiteY158" fmla="*/ 1651 h 4939827"/>
              <a:gd name="connsiteX159" fmla="*/ 7025905 w 12192000"/>
              <a:gd name="connsiteY159"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672650 w 12192000"/>
              <a:gd name="connsiteY30" fmla="*/ 254821 h 4939827"/>
              <a:gd name="connsiteX31" fmla="*/ 8785543 w 12192000"/>
              <a:gd name="connsiteY31" fmla="*/ 263406 h 4939827"/>
              <a:gd name="connsiteX32" fmla="*/ 8830588 w 12192000"/>
              <a:gd name="connsiteY32" fmla="*/ 265483 h 4939827"/>
              <a:gd name="connsiteX33" fmla="*/ 8905142 w 12192000"/>
              <a:gd name="connsiteY33" fmla="*/ 264958 h 4939827"/>
              <a:gd name="connsiteX34" fmla="*/ 8968582 w 12192000"/>
              <a:gd name="connsiteY34" fmla="*/ 262728 h 4939827"/>
              <a:gd name="connsiteX35" fmla="*/ 8972994 w 12192000"/>
              <a:gd name="connsiteY35" fmla="*/ 263284 h 4939827"/>
              <a:gd name="connsiteX36" fmla="*/ 9004605 w 12192000"/>
              <a:gd name="connsiteY36" fmla="*/ 258041 h 4939827"/>
              <a:gd name="connsiteX37" fmla="*/ 9016165 w 12192000"/>
              <a:gd name="connsiteY37" fmla="*/ 261258 h 4939827"/>
              <a:gd name="connsiteX38" fmla="*/ 9043297 w 12192000"/>
              <a:gd name="connsiteY38" fmla="*/ 281547 h 4939827"/>
              <a:gd name="connsiteX39" fmla="*/ 9048315 w 12192000"/>
              <a:gd name="connsiteY39" fmla="*/ 279264 h 4939827"/>
              <a:gd name="connsiteX40" fmla="*/ 9054706 w 12192000"/>
              <a:gd name="connsiteY40" fmla="*/ 278538 h 4939827"/>
              <a:gd name="connsiteX41" fmla="*/ 9070919 w 12192000"/>
              <a:gd name="connsiteY41" fmla="*/ 281810 h 4939827"/>
              <a:gd name="connsiteX42" fmla="*/ 9076813 w 12192000"/>
              <a:gd name="connsiteY42" fmla="*/ 283909 h 4939827"/>
              <a:gd name="connsiteX43" fmla="*/ 9085871 w 12192000"/>
              <a:gd name="connsiteY43" fmla="*/ 285133 h 4939827"/>
              <a:gd name="connsiteX44" fmla="*/ 9086159 w 12192000"/>
              <a:gd name="connsiteY44" fmla="*/ 284887 h 4939827"/>
              <a:gd name="connsiteX45" fmla="*/ 9134606 w 12192000"/>
              <a:gd name="connsiteY45" fmla="*/ 288168 h 4939827"/>
              <a:gd name="connsiteX46" fmla="*/ 9195590 w 12192000"/>
              <a:gd name="connsiteY46" fmla="*/ 279568 h 4939827"/>
              <a:gd name="connsiteX47" fmla="*/ 9219336 w 12192000"/>
              <a:gd name="connsiteY47" fmla="*/ 278133 h 4939827"/>
              <a:gd name="connsiteX48" fmla="*/ 9232362 w 12192000"/>
              <a:gd name="connsiteY48" fmla="*/ 275894 h 4939827"/>
              <a:gd name="connsiteX49" fmla="*/ 9283638 w 12192000"/>
              <a:gd name="connsiteY49" fmla="*/ 299924 h 4939827"/>
              <a:gd name="connsiteX50" fmla="*/ 9371484 w 12192000"/>
              <a:gd name="connsiteY50" fmla="*/ 329634 h 4939827"/>
              <a:gd name="connsiteX51" fmla="*/ 9404829 w 12192000"/>
              <a:gd name="connsiteY51" fmla="*/ 339038 h 4939827"/>
              <a:gd name="connsiteX52" fmla="*/ 9427021 w 12192000"/>
              <a:gd name="connsiteY52" fmla="*/ 358784 h 4939827"/>
              <a:gd name="connsiteX53" fmla="*/ 9670844 w 12192000"/>
              <a:gd name="connsiteY53" fmla="*/ 405128 h 4939827"/>
              <a:gd name="connsiteX54" fmla="*/ 9816083 w 12192000"/>
              <a:gd name="connsiteY54" fmla="*/ 416573 h 4939827"/>
              <a:gd name="connsiteX55" fmla="*/ 9936741 w 12192000"/>
              <a:gd name="connsiteY55" fmla="*/ 437044 h 4939827"/>
              <a:gd name="connsiteX56" fmla="*/ 10050093 w 12192000"/>
              <a:gd name="connsiteY56" fmla="*/ 443783 h 4939827"/>
              <a:gd name="connsiteX57" fmla="*/ 10130090 w 12192000"/>
              <a:gd name="connsiteY57" fmla="*/ 459520 h 4939827"/>
              <a:gd name="connsiteX58" fmla="*/ 10173456 w 12192000"/>
              <a:gd name="connsiteY58" fmla="*/ 457749 h 4939827"/>
              <a:gd name="connsiteX59" fmla="*/ 10218232 w 12192000"/>
              <a:gd name="connsiteY59" fmla="*/ 459820 h 4939827"/>
              <a:gd name="connsiteX60" fmla="*/ 10354176 w 12192000"/>
              <a:gd name="connsiteY60" fmla="*/ 471377 h 4939827"/>
              <a:gd name="connsiteX61" fmla="*/ 10430681 w 12192000"/>
              <a:gd name="connsiteY61" fmla="*/ 481226 h 4939827"/>
              <a:gd name="connsiteX62" fmla="*/ 10478169 w 12192000"/>
              <a:gd name="connsiteY62" fmla="*/ 481774 h 4939827"/>
              <a:gd name="connsiteX63" fmla="*/ 10540907 w 12192000"/>
              <a:gd name="connsiteY63" fmla="*/ 485607 h 4939827"/>
              <a:gd name="connsiteX64" fmla="*/ 10614941 w 12192000"/>
              <a:gd name="connsiteY64" fmla="*/ 487592 h 4939827"/>
              <a:gd name="connsiteX65" fmla="*/ 10674098 w 12192000"/>
              <a:gd name="connsiteY65" fmla="*/ 521656 h 4939827"/>
              <a:gd name="connsiteX66" fmla="*/ 10874834 w 12192000"/>
              <a:gd name="connsiteY66" fmla="*/ 574867 h 4939827"/>
              <a:gd name="connsiteX67" fmla="*/ 10944981 w 12192000"/>
              <a:gd name="connsiteY67" fmla="*/ 615042 h 4939827"/>
              <a:gd name="connsiteX68" fmla="*/ 11006376 w 12192000"/>
              <a:gd name="connsiteY68" fmla="*/ 645957 h 4939827"/>
              <a:gd name="connsiteX69" fmla="*/ 11076308 w 12192000"/>
              <a:gd name="connsiteY69" fmla="*/ 675698 h 4939827"/>
              <a:gd name="connsiteX70" fmla="*/ 11148789 w 12192000"/>
              <a:gd name="connsiteY70" fmla="*/ 685041 h 4939827"/>
              <a:gd name="connsiteX71" fmla="*/ 11249129 w 12192000"/>
              <a:gd name="connsiteY71" fmla="*/ 684218 h 4939827"/>
              <a:gd name="connsiteX72" fmla="*/ 11299915 w 12192000"/>
              <a:gd name="connsiteY72" fmla="*/ 692177 h 4939827"/>
              <a:gd name="connsiteX73" fmla="*/ 11386973 w 12192000"/>
              <a:gd name="connsiteY73" fmla="*/ 708209 h 4939827"/>
              <a:gd name="connsiteX74" fmla="*/ 11500105 w 12192000"/>
              <a:gd name="connsiteY74" fmla="*/ 735014 h 4939827"/>
              <a:gd name="connsiteX75" fmla="*/ 11621735 w 12192000"/>
              <a:gd name="connsiteY75" fmla="*/ 789584 h 4939827"/>
              <a:gd name="connsiteX76" fmla="*/ 11691200 w 12192000"/>
              <a:gd name="connsiteY76" fmla="*/ 867902 h 4939827"/>
              <a:gd name="connsiteX77" fmla="*/ 11819427 w 12192000"/>
              <a:gd name="connsiteY77" fmla="*/ 911634 h 4939827"/>
              <a:gd name="connsiteX78" fmla="*/ 11969720 w 12192000"/>
              <a:gd name="connsiteY78" fmla="*/ 964737 h 4939827"/>
              <a:gd name="connsiteX79" fmla="*/ 12055766 w 12192000"/>
              <a:gd name="connsiteY79" fmla="*/ 991268 h 4939827"/>
              <a:gd name="connsiteX80" fmla="*/ 12171539 w 12192000"/>
              <a:gd name="connsiteY80" fmla="*/ 995427 h 4939827"/>
              <a:gd name="connsiteX81" fmla="*/ 12187831 w 12192000"/>
              <a:gd name="connsiteY81" fmla="*/ 996580 h 4939827"/>
              <a:gd name="connsiteX82" fmla="*/ 12192000 w 12192000"/>
              <a:gd name="connsiteY82" fmla="*/ 996726 h 4939827"/>
              <a:gd name="connsiteX83" fmla="*/ 12192000 w 12192000"/>
              <a:gd name="connsiteY83" fmla="*/ 4939827 h 4939827"/>
              <a:gd name="connsiteX84" fmla="*/ 0 w 12192000"/>
              <a:gd name="connsiteY84" fmla="*/ 4939827 h 4939827"/>
              <a:gd name="connsiteX85" fmla="*/ 0 w 12192000"/>
              <a:gd name="connsiteY85" fmla="*/ 512043 h 4939827"/>
              <a:gd name="connsiteX86" fmla="*/ 7381 w 12192000"/>
              <a:gd name="connsiteY86" fmla="*/ 512580 h 4939827"/>
              <a:gd name="connsiteX87" fmla="*/ 100029 w 12192000"/>
              <a:gd name="connsiteY87" fmla="*/ 504758 h 4939827"/>
              <a:gd name="connsiteX88" fmla="*/ 155244 w 12192000"/>
              <a:gd name="connsiteY88" fmla="*/ 525130 h 4939827"/>
              <a:gd name="connsiteX89" fmla="*/ 254366 w 12192000"/>
              <a:gd name="connsiteY89" fmla="*/ 534449 h 4939827"/>
              <a:gd name="connsiteX90" fmla="*/ 447292 w 12192000"/>
              <a:gd name="connsiteY90" fmla="*/ 542725 h 4939827"/>
              <a:gd name="connsiteX91" fmla="*/ 628105 w 12192000"/>
              <a:gd name="connsiteY91" fmla="*/ 547853 h 4939827"/>
              <a:gd name="connsiteX92" fmla="*/ 783146 w 12192000"/>
              <a:gd name="connsiteY92" fmla="*/ 591799 h 4939827"/>
              <a:gd name="connsiteX93" fmla="*/ 1043676 w 12192000"/>
              <a:gd name="connsiteY93" fmla="*/ 591887 h 4939827"/>
              <a:gd name="connsiteX94" fmla="*/ 1281816 w 12192000"/>
              <a:gd name="connsiteY94" fmla="*/ 520946 h 4939827"/>
              <a:gd name="connsiteX95" fmla="*/ 1486347 w 12192000"/>
              <a:gd name="connsiteY95" fmla="*/ 487310 h 4939827"/>
              <a:gd name="connsiteX96" fmla="*/ 1568079 w 12192000"/>
              <a:gd name="connsiteY96" fmla="*/ 462531 h 4939827"/>
              <a:gd name="connsiteX97" fmla="*/ 1622516 w 12192000"/>
              <a:gd name="connsiteY97" fmla="*/ 466058 h 4939827"/>
              <a:gd name="connsiteX98" fmla="*/ 1655457 w 12192000"/>
              <a:gd name="connsiteY98" fmla="*/ 465359 h 4939827"/>
              <a:gd name="connsiteX99" fmla="*/ 1717454 w 12192000"/>
              <a:gd name="connsiteY99" fmla="*/ 417203 h 4939827"/>
              <a:gd name="connsiteX100" fmla="*/ 1913794 w 12192000"/>
              <a:gd name="connsiteY100" fmla="*/ 365255 h 4939827"/>
              <a:gd name="connsiteX101" fmla="*/ 2129762 w 12192000"/>
              <a:gd name="connsiteY101" fmla="*/ 367832 h 4939827"/>
              <a:gd name="connsiteX102" fmla="*/ 2376970 w 12192000"/>
              <a:gd name="connsiteY102" fmla="*/ 350129 h 4939827"/>
              <a:gd name="connsiteX103" fmla="*/ 2480155 w 12192000"/>
              <a:gd name="connsiteY103" fmla="*/ 359227 h 4939827"/>
              <a:gd name="connsiteX104" fmla="*/ 2586782 w 12192000"/>
              <a:gd name="connsiteY104" fmla="*/ 339352 h 4939827"/>
              <a:gd name="connsiteX105" fmla="*/ 2679617 w 12192000"/>
              <a:gd name="connsiteY105" fmla="*/ 305383 h 4939827"/>
              <a:gd name="connsiteX106" fmla="*/ 2788947 w 12192000"/>
              <a:gd name="connsiteY106" fmla="*/ 250375 h 4939827"/>
              <a:gd name="connsiteX107" fmla="*/ 2965530 w 12192000"/>
              <a:gd name="connsiteY107" fmla="*/ 245958 h 4939827"/>
              <a:gd name="connsiteX108" fmla="*/ 3103677 w 12192000"/>
              <a:gd name="connsiteY108" fmla="*/ 209527 h 4939827"/>
              <a:gd name="connsiteX109" fmla="*/ 3126759 w 12192000"/>
              <a:gd name="connsiteY109" fmla="*/ 211226 h 4939827"/>
              <a:gd name="connsiteX110" fmla="*/ 3164020 w 12192000"/>
              <a:gd name="connsiteY110" fmla="*/ 212779 h 4939827"/>
              <a:gd name="connsiteX111" fmla="*/ 3285019 w 12192000"/>
              <a:gd name="connsiteY111" fmla="*/ 220535 h 4939827"/>
              <a:gd name="connsiteX112" fmla="*/ 3365154 w 12192000"/>
              <a:gd name="connsiteY112" fmla="*/ 226416 h 4939827"/>
              <a:gd name="connsiteX113" fmla="*/ 3367507 w 12192000"/>
              <a:gd name="connsiteY113" fmla="*/ 225416 h 4939827"/>
              <a:gd name="connsiteX114" fmla="*/ 3387567 w 12192000"/>
              <a:gd name="connsiteY114" fmla="*/ 227103 h 4939827"/>
              <a:gd name="connsiteX115" fmla="*/ 3498001 w 12192000"/>
              <a:gd name="connsiteY115" fmla="*/ 231941 h 4939827"/>
              <a:gd name="connsiteX116" fmla="*/ 3561557 w 12192000"/>
              <a:gd name="connsiteY116" fmla="*/ 228095 h 4939827"/>
              <a:gd name="connsiteX117" fmla="*/ 3611920 w 12192000"/>
              <a:gd name="connsiteY117" fmla="*/ 218094 h 4939827"/>
              <a:gd name="connsiteX118" fmla="*/ 3620528 w 12192000"/>
              <a:gd name="connsiteY118" fmla="*/ 218788 h 4939827"/>
              <a:gd name="connsiteX119" fmla="*/ 3620766 w 12192000"/>
              <a:gd name="connsiteY119" fmla="*/ 218511 h 4939827"/>
              <a:gd name="connsiteX120" fmla="*/ 3629977 w 12192000"/>
              <a:gd name="connsiteY120" fmla="*/ 218664 h 4939827"/>
              <a:gd name="connsiteX121" fmla="*/ 3636217 w 12192000"/>
              <a:gd name="connsiteY121" fmla="*/ 220048 h 4939827"/>
              <a:gd name="connsiteX122" fmla="*/ 3709484 w 12192000"/>
              <a:gd name="connsiteY122" fmla="*/ 186927 h 4939827"/>
              <a:gd name="connsiteX123" fmla="*/ 3761342 w 12192000"/>
              <a:gd name="connsiteY123" fmla="*/ 177474 h 4939827"/>
              <a:gd name="connsiteX124" fmla="*/ 3799748 w 12192000"/>
              <a:gd name="connsiteY124" fmla="*/ 167154 h 4939827"/>
              <a:gd name="connsiteX125" fmla="*/ 3922756 w 12192000"/>
              <a:gd name="connsiteY125" fmla="*/ 194044 h 4939827"/>
              <a:gd name="connsiteX126" fmla="*/ 4028476 w 12192000"/>
              <a:gd name="connsiteY126" fmla="*/ 223679 h 4939827"/>
              <a:gd name="connsiteX127" fmla="*/ 4191582 w 12192000"/>
              <a:gd name="connsiteY127" fmla="*/ 238952 h 4939827"/>
              <a:gd name="connsiteX128" fmla="*/ 4251024 w 12192000"/>
              <a:gd name="connsiteY128" fmla="*/ 240874 h 4939827"/>
              <a:gd name="connsiteX129" fmla="*/ 4355275 w 12192000"/>
              <a:gd name="connsiteY129" fmla="*/ 260205 h 4939827"/>
              <a:gd name="connsiteX130" fmla="*/ 4423807 w 12192000"/>
              <a:gd name="connsiteY130" fmla="*/ 270366 h 4939827"/>
              <a:gd name="connsiteX131" fmla="*/ 4558432 w 12192000"/>
              <a:gd name="connsiteY131" fmla="*/ 269194 h 4939827"/>
              <a:gd name="connsiteX132" fmla="*/ 4635061 w 12192000"/>
              <a:gd name="connsiteY132" fmla="*/ 280682 h 4939827"/>
              <a:gd name="connsiteX133" fmla="*/ 4807427 w 12192000"/>
              <a:gd name="connsiteY133" fmla="*/ 276835 h 4939827"/>
              <a:gd name="connsiteX134" fmla="*/ 5028933 w 12192000"/>
              <a:gd name="connsiteY134" fmla="*/ 183887 h 4939827"/>
              <a:gd name="connsiteX135" fmla="*/ 5093642 w 12192000"/>
              <a:gd name="connsiteY135" fmla="*/ 177214 h 4939827"/>
              <a:gd name="connsiteX136" fmla="*/ 5102642 w 12192000"/>
              <a:gd name="connsiteY136" fmla="*/ 186816 h 4939827"/>
              <a:gd name="connsiteX137" fmla="*/ 5193590 w 12192000"/>
              <a:gd name="connsiteY137" fmla="*/ 156458 h 4939827"/>
              <a:gd name="connsiteX138" fmla="*/ 5323922 w 12192000"/>
              <a:gd name="connsiteY138" fmla="*/ 146332 h 4939827"/>
              <a:gd name="connsiteX139" fmla="*/ 5421860 w 12192000"/>
              <a:gd name="connsiteY139" fmla="*/ 167298 h 4939827"/>
              <a:gd name="connsiteX140" fmla="*/ 5476948 w 12192000"/>
              <a:gd name="connsiteY140" fmla="*/ 173249 h 4939827"/>
              <a:gd name="connsiteX141" fmla="*/ 5516842 w 12192000"/>
              <a:gd name="connsiteY141" fmla="*/ 184018 h 4939827"/>
              <a:gd name="connsiteX142" fmla="*/ 5619415 w 12192000"/>
              <a:gd name="connsiteY142" fmla="*/ 176781 h 4939827"/>
              <a:gd name="connsiteX143" fmla="*/ 5789867 w 12192000"/>
              <a:gd name="connsiteY143" fmla="*/ 150304 h 4939827"/>
              <a:gd name="connsiteX144" fmla="*/ 5825953 w 12192000"/>
              <a:gd name="connsiteY144" fmla="*/ 147907 h 4939827"/>
              <a:gd name="connsiteX145" fmla="*/ 5856168 w 12192000"/>
              <a:gd name="connsiteY145" fmla="*/ 158719 h 4939827"/>
              <a:gd name="connsiteX146" fmla="*/ 5862476 w 12192000"/>
              <a:gd name="connsiteY146" fmla="*/ 172447 h 4939827"/>
              <a:gd name="connsiteX147" fmla="*/ 5882195 w 12192000"/>
              <a:gd name="connsiteY147" fmla="*/ 173195 h 4939827"/>
              <a:gd name="connsiteX148" fmla="*/ 5952585 w 12192000"/>
              <a:gd name="connsiteY148" fmla="*/ 161012 h 4939827"/>
              <a:gd name="connsiteX149" fmla="*/ 6001964 w 12192000"/>
              <a:gd name="connsiteY149" fmla="*/ 154786 h 4939827"/>
              <a:gd name="connsiteX150" fmla="*/ 6184207 w 12192000"/>
              <a:gd name="connsiteY150" fmla="*/ 132658 h 4939827"/>
              <a:gd name="connsiteX151" fmla="*/ 6415830 w 12192000"/>
              <a:gd name="connsiteY151" fmla="*/ 136006 h 4939827"/>
              <a:gd name="connsiteX152" fmla="*/ 6756965 w 12192000"/>
              <a:gd name="connsiteY152" fmla="*/ 57636 h 4939827"/>
              <a:gd name="connsiteX153" fmla="*/ 6819400 w 12192000"/>
              <a:gd name="connsiteY153" fmla="*/ 30742 h 4939827"/>
              <a:gd name="connsiteX154" fmla="*/ 6986370 w 12192000"/>
              <a:gd name="connsiteY154" fmla="*/ 12659 h 4939827"/>
              <a:gd name="connsiteX155" fmla="*/ 6989536 w 12192000"/>
              <a:gd name="connsiteY155" fmla="*/ 14528 h 4939827"/>
              <a:gd name="connsiteX156" fmla="*/ 7015933 w 12192000"/>
              <a:gd name="connsiteY156" fmla="*/ 9653 h 4939827"/>
              <a:gd name="connsiteX157" fmla="*/ 7020592 w 12192000"/>
              <a:gd name="connsiteY157" fmla="*/ 1651 h 4939827"/>
              <a:gd name="connsiteX158" fmla="*/ 7025905 w 12192000"/>
              <a:gd name="connsiteY158"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622021 w 12192000"/>
              <a:gd name="connsiteY29" fmla="*/ 261028 h 4939827"/>
              <a:gd name="connsiteX30" fmla="*/ 8672650 w 12192000"/>
              <a:gd name="connsiteY30" fmla="*/ 254821 h 4939827"/>
              <a:gd name="connsiteX31" fmla="*/ 8785543 w 12192000"/>
              <a:gd name="connsiteY31" fmla="*/ 263406 h 4939827"/>
              <a:gd name="connsiteX32" fmla="*/ 8830588 w 12192000"/>
              <a:gd name="connsiteY32" fmla="*/ 265483 h 4939827"/>
              <a:gd name="connsiteX33" fmla="*/ 8905142 w 12192000"/>
              <a:gd name="connsiteY33" fmla="*/ 264958 h 4939827"/>
              <a:gd name="connsiteX34" fmla="*/ 8968582 w 12192000"/>
              <a:gd name="connsiteY34" fmla="*/ 262728 h 4939827"/>
              <a:gd name="connsiteX35" fmla="*/ 8972994 w 12192000"/>
              <a:gd name="connsiteY35" fmla="*/ 263284 h 4939827"/>
              <a:gd name="connsiteX36" fmla="*/ 9004605 w 12192000"/>
              <a:gd name="connsiteY36" fmla="*/ 258041 h 4939827"/>
              <a:gd name="connsiteX37" fmla="*/ 9016165 w 12192000"/>
              <a:gd name="connsiteY37" fmla="*/ 261258 h 4939827"/>
              <a:gd name="connsiteX38" fmla="*/ 9043297 w 12192000"/>
              <a:gd name="connsiteY38" fmla="*/ 281547 h 4939827"/>
              <a:gd name="connsiteX39" fmla="*/ 9048315 w 12192000"/>
              <a:gd name="connsiteY39" fmla="*/ 279264 h 4939827"/>
              <a:gd name="connsiteX40" fmla="*/ 9054706 w 12192000"/>
              <a:gd name="connsiteY40" fmla="*/ 278538 h 4939827"/>
              <a:gd name="connsiteX41" fmla="*/ 9070919 w 12192000"/>
              <a:gd name="connsiteY41" fmla="*/ 281810 h 4939827"/>
              <a:gd name="connsiteX42" fmla="*/ 9076813 w 12192000"/>
              <a:gd name="connsiteY42" fmla="*/ 283909 h 4939827"/>
              <a:gd name="connsiteX43" fmla="*/ 9085871 w 12192000"/>
              <a:gd name="connsiteY43" fmla="*/ 285133 h 4939827"/>
              <a:gd name="connsiteX44" fmla="*/ 9086159 w 12192000"/>
              <a:gd name="connsiteY44" fmla="*/ 284887 h 4939827"/>
              <a:gd name="connsiteX45" fmla="*/ 9134606 w 12192000"/>
              <a:gd name="connsiteY45" fmla="*/ 288168 h 4939827"/>
              <a:gd name="connsiteX46" fmla="*/ 9195590 w 12192000"/>
              <a:gd name="connsiteY46" fmla="*/ 279568 h 4939827"/>
              <a:gd name="connsiteX47" fmla="*/ 9219336 w 12192000"/>
              <a:gd name="connsiteY47" fmla="*/ 278133 h 4939827"/>
              <a:gd name="connsiteX48" fmla="*/ 9232362 w 12192000"/>
              <a:gd name="connsiteY48" fmla="*/ 275894 h 4939827"/>
              <a:gd name="connsiteX49" fmla="*/ 9283638 w 12192000"/>
              <a:gd name="connsiteY49" fmla="*/ 299924 h 4939827"/>
              <a:gd name="connsiteX50" fmla="*/ 9371484 w 12192000"/>
              <a:gd name="connsiteY50" fmla="*/ 329634 h 4939827"/>
              <a:gd name="connsiteX51" fmla="*/ 9404829 w 12192000"/>
              <a:gd name="connsiteY51" fmla="*/ 339038 h 4939827"/>
              <a:gd name="connsiteX52" fmla="*/ 9427021 w 12192000"/>
              <a:gd name="connsiteY52" fmla="*/ 358784 h 4939827"/>
              <a:gd name="connsiteX53" fmla="*/ 9670844 w 12192000"/>
              <a:gd name="connsiteY53" fmla="*/ 405128 h 4939827"/>
              <a:gd name="connsiteX54" fmla="*/ 9816083 w 12192000"/>
              <a:gd name="connsiteY54" fmla="*/ 416573 h 4939827"/>
              <a:gd name="connsiteX55" fmla="*/ 9936741 w 12192000"/>
              <a:gd name="connsiteY55" fmla="*/ 437044 h 4939827"/>
              <a:gd name="connsiteX56" fmla="*/ 10050093 w 12192000"/>
              <a:gd name="connsiteY56" fmla="*/ 443783 h 4939827"/>
              <a:gd name="connsiteX57" fmla="*/ 10130090 w 12192000"/>
              <a:gd name="connsiteY57" fmla="*/ 459520 h 4939827"/>
              <a:gd name="connsiteX58" fmla="*/ 10173456 w 12192000"/>
              <a:gd name="connsiteY58" fmla="*/ 457749 h 4939827"/>
              <a:gd name="connsiteX59" fmla="*/ 10218232 w 12192000"/>
              <a:gd name="connsiteY59" fmla="*/ 459820 h 4939827"/>
              <a:gd name="connsiteX60" fmla="*/ 10354176 w 12192000"/>
              <a:gd name="connsiteY60" fmla="*/ 471377 h 4939827"/>
              <a:gd name="connsiteX61" fmla="*/ 10430681 w 12192000"/>
              <a:gd name="connsiteY61" fmla="*/ 481226 h 4939827"/>
              <a:gd name="connsiteX62" fmla="*/ 10478169 w 12192000"/>
              <a:gd name="connsiteY62" fmla="*/ 481774 h 4939827"/>
              <a:gd name="connsiteX63" fmla="*/ 10540907 w 12192000"/>
              <a:gd name="connsiteY63" fmla="*/ 485607 h 4939827"/>
              <a:gd name="connsiteX64" fmla="*/ 10614941 w 12192000"/>
              <a:gd name="connsiteY64" fmla="*/ 487592 h 4939827"/>
              <a:gd name="connsiteX65" fmla="*/ 10674098 w 12192000"/>
              <a:gd name="connsiteY65" fmla="*/ 521656 h 4939827"/>
              <a:gd name="connsiteX66" fmla="*/ 10874834 w 12192000"/>
              <a:gd name="connsiteY66" fmla="*/ 574867 h 4939827"/>
              <a:gd name="connsiteX67" fmla="*/ 10944981 w 12192000"/>
              <a:gd name="connsiteY67" fmla="*/ 615042 h 4939827"/>
              <a:gd name="connsiteX68" fmla="*/ 11006376 w 12192000"/>
              <a:gd name="connsiteY68" fmla="*/ 645957 h 4939827"/>
              <a:gd name="connsiteX69" fmla="*/ 11076308 w 12192000"/>
              <a:gd name="connsiteY69" fmla="*/ 675698 h 4939827"/>
              <a:gd name="connsiteX70" fmla="*/ 11148789 w 12192000"/>
              <a:gd name="connsiteY70" fmla="*/ 685041 h 4939827"/>
              <a:gd name="connsiteX71" fmla="*/ 11249129 w 12192000"/>
              <a:gd name="connsiteY71" fmla="*/ 684218 h 4939827"/>
              <a:gd name="connsiteX72" fmla="*/ 11299915 w 12192000"/>
              <a:gd name="connsiteY72" fmla="*/ 692177 h 4939827"/>
              <a:gd name="connsiteX73" fmla="*/ 11386973 w 12192000"/>
              <a:gd name="connsiteY73" fmla="*/ 708209 h 4939827"/>
              <a:gd name="connsiteX74" fmla="*/ 11500105 w 12192000"/>
              <a:gd name="connsiteY74" fmla="*/ 735014 h 4939827"/>
              <a:gd name="connsiteX75" fmla="*/ 11621735 w 12192000"/>
              <a:gd name="connsiteY75" fmla="*/ 789584 h 4939827"/>
              <a:gd name="connsiteX76" fmla="*/ 11691200 w 12192000"/>
              <a:gd name="connsiteY76" fmla="*/ 867902 h 4939827"/>
              <a:gd name="connsiteX77" fmla="*/ 11819427 w 12192000"/>
              <a:gd name="connsiteY77" fmla="*/ 911634 h 4939827"/>
              <a:gd name="connsiteX78" fmla="*/ 11969720 w 12192000"/>
              <a:gd name="connsiteY78" fmla="*/ 964737 h 4939827"/>
              <a:gd name="connsiteX79" fmla="*/ 12055766 w 12192000"/>
              <a:gd name="connsiteY79" fmla="*/ 991268 h 4939827"/>
              <a:gd name="connsiteX80" fmla="*/ 12171539 w 12192000"/>
              <a:gd name="connsiteY80" fmla="*/ 995427 h 4939827"/>
              <a:gd name="connsiteX81" fmla="*/ 12187831 w 12192000"/>
              <a:gd name="connsiteY81" fmla="*/ 996580 h 4939827"/>
              <a:gd name="connsiteX82" fmla="*/ 12192000 w 12192000"/>
              <a:gd name="connsiteY82" fmla="*/ 996726 h 4939827"/>
              <a:gd name="connsiteX83" fmla="*/ 12192000 w 12192000"/>
              <a:gd name="connsiteY83" fmla="*/ 4939827 h 4939827"/>
              <a:gd name="connsiteX84" fmla="*/ 0 w 12192000"/>
              <a:gd name="connsiteY84" fmla="*/ 4939827 h 4939827"/>
              <a:gd name="connsiteX85" fmla="*/ 0 w 12192000"/>
              <a:gd name="connsiteY85" fmla="*/ 512043 h 4939827"/>
              <a:gd name="connsiteX86" fmla="*/ 7381 w 12192000"/>
              <a:gd name="connsiteY86" fmla="*/ 512580 h 4939827"/>
              <a:gd name="connsiteX87" fmla="*/ 100029 w 12192000"/>
              <a:gd name="connsiteY87" fmla="*/ 504758 h 4939827"/>
              <a:gd name="connsiteX88" fmla="*/ 155244 w 12192000"/>
              <a:gd name="connsiteY88" fmla="*/ 525130 h 4939827"/>
              <a:gd name="connsiteX89" fmla="*/ 254366 w 12192000"/>
              <a:gd name="connsiteY89" fmla="*/ 534449 h 4939827"/>
              <a:gd name="connsiteX90" fmla="*/ 447292 w 12192000"/>
              <a:gd name="connsiteY90" fmla="*/ 542725 h 4939827"/>
              <a:gd name="connsiteX91" fmla="*/ 628105 w 12192000"/>
              <a:gd name="connsiteY91" fmla="*/ 547853 h 4939827"/>
              <a:gd name="connsiteX92" fmla="*/ 783146 w 12192000"/>
              <a:gd name="connsiteY92" fmla="*/ 591799 h 4939827"/>
              <a:gd name="connsiteX93" fmla="*/ 1043676 w 12192000"/>
              <a:gd name="connsiteY93" fmla="*/ 591887 h 4939827"/>
              <a:gd name="connsiteX94" fmla="*/ 1281816 w 12192000"/>
              <a:gd name="connsiteY94" fmla="*/ 520946 h 4939827"/>
              <a:gd name="connsiteX95" fmla="*/ 1486347 w 12192000"/>
              <a:gd name="connsiteY95" fmla="*/ 487310 h 4939827"/>
              <a:gd name="connsiteX96" fmla="*/ 1568079 w 12192000"/>
              <a:gd name="connsiteY96" fmla="*/ 462531 h 4939827"/>
              <a:gd name="connsiteX97" fmla="*/ 1622516 w 12192000"/>
              <a:gd name="connsiteY97" fmla="*/ 466058 h 4939827"/>
              <a:gd name="connsiteX98" fmla="*/ 1655457 w 12192000"/>
              <a:gd name="connsiteY98" fmla="*/ 465359 h 4939827"/>
              <a:gd name="connsiteX99" fmla="*/ 1717454 w 12192000"/>
              <a:gd name="connsiteY99" fmla="*/ 417203 h 4939827"/>
              <a:gd name="connsiteX100" fmla="*/ 1913794 w 12192000"/>
              <a:gd name="connsiteY100" fmla="*/ 365255 h 4939827"/>
              <a:gd name="connsiteX101" fmla="*/ 2129762 w 12192000"/>
              <a:gd name="connsiteY101" fmla="*/ 367832 h 4939827"/>
              <a:gd name="connsiteX102" fmla="*/ 2376970 w 12192000"/>
              <a:gd name="connsiteY102" fmla="*/ 350129 h 4939827"/>
              <a:gd name="connsiteX103" fmla="*/ 2480155 w 12192000"/>
              <a:gd name="connsiteY103" fmla="*/ 359227 h 4939827"/>
              <a:gd name="connsiteX104" fmla="*/ 2586782 w 12192000"/>
              <a:gd name="connsiteY104" fmla="*/ 339352 h 4939827"/>
              <a:gd name="connsiteX105" fmla="*/ 2679617 w 12192000"/>
              <a:gd name="connsiteY105" fmla="*/ 305383 h 4939827"/>
              <a:gd name="connsiteX106" fmla="*/ 2788947 w 12192000"/>
              <a:gd name="connsiteY106" fmla="*/ 250375 h 4939827"/>
              <a:gd name="connsiteX107" fmla="*/ 2965530 w 12192000"/>
              <a:gd name="connsiteY107" fmla="*/ 245958 h 4939827"/>
              <a:gd name="connsiteX108" fmla="*/ 3103677 w 12192000"/>
              <a:gd name="connsiteY108" fmla="*/ 209527 h 4939827"/>
              <a:gd name="connsiteX109" fmla="*/ 3126759 w 12192000"/>
              <a:gd name="connsiteY109" fmla="*/ 211226 h 4939827"/>
              <a:gd name="connsiteX110" fmla="*/ 3164020 w 12192000"/>
              <a:gd name="connsiteY110" fmla="*/ 212779 h 4939827"/>
              <a:gd name="connsiteX111" fmla="*/ 3285019 w 12192000"/>
              <a:gd name="connsiteY111" fmla="*/ 220535 h 4939827"/>
              <a:gd name="connsiteX112" fmla="*/ 3365154 w 12192000"/>
              <a:gd name="connsiteY112" fmla="*/ 226416 h 4939827"/>
              <a:gd name="connsiteX113" fmla="*/ 3367507 w 12192000"/>
              <a:gd name="connsiteY113" fmla="*/ 225416 h 4939827"/>
              <a:gd name="connsiteX114" fmla="*/ 3387567 w 12192000"/>
              <a:gd name="connsiteY114" fmla="*/ 227103 h 4939827"/>
              <a:gd name="connsiteX115" fmla="*/ 3498001 w 12192000"/>
              <a:gd name="connsiteY115" fmla="*/ 231941 h 4939827"/>
              <a:gd name="connsiteX116" fmla="*/ 3561557 w 12192000"/>
              <a:gd name="connsiteY116" fmla="*/ 228095 h 4939827"/>
              <a:gd name="connsiteX117" fmla="*/ 3611920 w 12192000"/>
              <a:gd name="connsiteY117" fmla="*/ 218094 h 4939827"/>
              <a:gd name="connsiteX118" fmla="*/ 3620528 w 12192000"/>
              <a:gd name="connsiteY118" fmla="*/ 218788 h 4939827"/>
              <a:gd name="connsiteX119" fmla="*/ 3620766 w 12192000"/>
              <a:gd name="connsiteY119" fmla="*/ 218511 h 4939827"/>
              <a:gd name="connsiteX120" fmla="*/ 3629977 w 12192000"/>
              <a:gd name="connsiteY120" fmla="*/ 218664 h 4939827"/>
              <a:gd name="connsiteX121" fmla="*/ 3636217 w 12192000"/>
              <a:gd name="connsiteY121" fmla="*/ 220048 h 4939827"/>
              <a:gd name="connsiteX122" fmla="*/ 3709484 w 12192000"/>
              <a:gd name="connsiteY122" fmla="*/ 186927 h 4939827"/>
              <a:gd name="connsiteX123" fmla="*/ 3761342 w 12192000"/>
              <a:gd name="connsiteY123" fmla="*/ 177474 h 4939827"/>
              <a:gd name="connsiteX124" fmla="*/ 3799748 w 12192000"/>
              <a:gd name="connsiteY124" fmla="*/ 167154 h 4939827"/>
              <a:gd name="connsiteX125" fmla="*/ 3922756 w 12192000"/>
              <a:gd name="connsiteY125" fmla="*/ 194044 h 4939827"/>
              <a:gd name="connsiteX126" fmla="*/ 4028476 w 12192000"/>
              <a:gd name="connsiteY126" fmla="*/ 223679 h 4939827"/>
              <a:gd name="connsiteX127" fmla="*/ 4191582 w 12192000"/>
              <a:gd name="connsiteY127" fmla="*/ 238952 h 4939827"/>
              <a:gd name="connsiteX128" fmla="*/ 4251024 w 12192000"/>
              <a:gd name="connsiteY128" fmla="*/ 240874 h 4939827"/>
              <a:gd name="connsiteX129" fmla="*/ 4355275 w 12192000"/>
              <a:gd name="connsiteY129" fmla="*/ 260205 h 4939827"/>
              <a:gd name="connsiteX130" fmla="*/ 4423807 w 12192000"/>
              <a:gd name="connsiteY130" fmla="*/ 270366 h 4939827"/>
              <a:gd name="connsiteX131" fmla="*/ 4558432 w 12192000"/>
              <a:gd name="connsiteY131" fmla="*/ 269194 h 4939827"/>
              <a:gd name="connsiteX132" fmla="*/ 4635061 w 12192000"/>
              <a:gd name="connsiteY132" fmla="*/ 280682 h 4939827"/>
              <a:gd name="connsiteX133" fmla="*/ 4807427 w 12192000"/>
              <a:gd name="connsiteY133" fmla="*/ 276835 h 4939827"/>
              <a:gd name="connsiteX134" fmla="*/ 5028933 w 12192000"/>
              <a:gd name="connsiteY134" fmla="*/ 183887 h 4939827"/>
              <a:gd name="connsiteX135" fmla="*/ 5093642 w 12192000"/>
              <a:gd name="connsiteY135" fmla="*/ 177214 h 4939827"/>
              <a:gd name="connsiteX136" fmla="*/ 5102642 w 12192000"/>
              <a:gd name="connsiteY136" fmla="*/ 186816 h 4939827"/>
              <a:gd name="connsiteX137" fmla="*/ 5193590 w 12192000"/>
              <a:gd name="connsiteY137" fmla="*/ 156458 h 4939827"/>
              <a:gd name="connsiteX138" fmla="*/ 5323922 w 12192000"/>
              <a:gd name="connsiteY138" fmla="*/ 146332 h 4939827"/>
              <a:gd name="connsiteX139" fmla="*/ 5421860 w 12192000"/>
              <a:gd name="connsiteY139" fmla="*/ 167298 h 4939827"/>
              <a:gd name="connsiteX140" fmla="*/ 5476948 w 12192000"/>
              <a:gd name="connsiteY140" fmla="*/ 173249 h 4939827"/>
              <a:gd name="connsiteX141" fmla="*/ 5516842 w 12192000"/>
              <a:gd name="connsiteY141" fmla="*/ 184018 h 4939827"/>
              <a:gd name="connsiteX142" fmla="*/ 5619415 w 12192000"/>
              <a:gd name="connsiteY142" fmla="*/ 176781 h 4939827"/>
              <a:gd name="connsiteX143" fmla="*/ 5789867 w 12192000"/>
              <a:gd name="connsiteY143" fmla="*/ 150304 h 4939827"/>
              <a:gd name="connsiteX144" fmla="*/ 5825953 w 12192000"/>
              <a:gd name="connsiteY144" fmla="*/ 147907 h 4939827"/>
              <a:gd name="connsiteX145" fmla="*/ 5856168 w 12192000"/>
              <a:gd name="connsiteY145" fmla="*/ 158719 h 4939827"/>
              <a:gd name="connsiteX146" fmla="*/ 5862476 w 12192000"/>
              <a:gd name="connsiteY146" fmla="*/ 172447 h 4939827"/>
              <a:gd name="connsiteX147" fmla="*/ 5882195 w 12192000"/>
              <a:gd name="connsiteY147" fmla="*/ 173195 h 4939827"/>
              <a:gd name="connsiteX148" fmla="*/ 5952585 w 12192000"/>
              <a:gd name="connsiteY148" fmla="*/ 161012 h 4939827"/>
              <a:gd name="connsiteX149" fmla="*/ 6001964 w 12192000"/>
              <a:gd name="connsiteY149" fmla="*/ 154786 h 4939827"/>
              <a:gd name="connsiteX150" fmla="*/ 6184207 w 12192000"/>
              <a:gd name="connsiteY150" fmla="*/ 132658 h 4939827"/>
              <a:gd name="connsiteX151" fmla="*/ 6415830 w 12192000"/>
              <a:gd name="connsiteY151" fmla="*/ 136006 h 4939827"/>
              <a:gd name="connsiteX152" fmla="*/ 6756965 w 12192000"/>
              <a:gd name="connsiteY152" fmla="*/ 57636 h 4939827"/>
              <a:gd name="connsiteX153" fmla="*/ 6819400 w 12192000"/>
              <a:gd name="connsiteY153" fmla="*/ 30742 h 4939827"/>
              <a:gd name="connsiteX154" fmla="*/ 6986370 w 12192000"/>
              <a:gd name="connsiteY154" fmla="*/ 12659 h 4939827"/>
              <a:gd name="connsiteX155" fmla="*/ 6989536 w 12192000"/>
              <a:gd name="connsiteY155" fmla="*/ 14528 h 4939827"/>
              <a:gd name="connsiteX156" fmla="*/ 7015933 w 12192000"/>
              <a:gd name="connsiteY156" fmla="*/ 9653 h 4939827"/>
              <a:gd name="connsiteX157" fmla="*/ 7020592 w 12192000"/>
              <a:gd name="connsiteY157" fmla="*/ 1651 h 4939827"/>
              <a:gd name="connsiteX158" fmla="*/ 7025905 w 12192000"/>
              <a:gd name="connsiteY158"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281371 w 12192000"/>
              <a:gd name="connsiteY19" fmla="*/ 256875 h 4939827"/>
              <a:gd name="connsiteX20" fmla="*/ 8381609 w 12192000"/>
              <a:gd name="connsiteY20" fmla="*/ 240618 h 4939827"/>
              <a:gd name="connsiteX21" fmla="*/ 8406759 w 12192000"/>
              <a:gd name="connsiteY21" fmla="*/ 232517 h 4939827"/>
              <a:gd name="connsiteX22" fmla="*/ 8426506 w 12192000"/>
              <a:gd name="connsiteY22" fmla="*/ 241842 h 4939827"/>
              <a:gd name="connsiteX23" fmla="*/ 8427949 w 12192000"/>
              <a:gd name="connsiteY23" fmla="*/ 240981 h 4939827"/>
              <a:gd name="connsiteX24" fmla="*/ 8441468 w 12192000"/>
              <a:gd name="connsiteY24" fmla="*/ 241157 h 4939827"/>
              <a:gd name="connsiteX25" fmla="*/ 8565757 w 12192000"/>
              <a:gd name="connsiteY25" fmla="*/ 255317 h 4939827"/>
              <a:gd name="connsiteX26" fmla="*/ 8573171 w 12192000"/>
              <a:gd name="connsiteY26" fmla="*/ 258426 h 4939827"/>
              <a:gd name="connsiteX27" fmla="*/ 8573548 w 12192000"/>
              <a:gd name="connsiteY27" fmla="*/ 258241 h 4939827"/>
              <a:gd name="connsiteX28" fmla="*/ 8622021 w 12192000"/>
              <a:gd name="connsiteY28" fmla="*/ 261028 h 4939827"/>
              <a:gd name="connsiteX29" fmla="*/ 8672650 w 12192000"/>
              <a:gd name="connsiteY29" fmla="*/ 254821 h 4939827"/>
              <a:gd name="connsiteX30" fmla="*/ 8785543 w 12192000"/>
              <a:gd name="connsiteY30" fmla="*/ 263406 h 4939827"/>
              <a:gd name="connsiteX31" fmla="*/ 8830588 w 12192000"/>
              <a:gd name="connsiteY31" fmla="*/ 265483 h 4939827"/>
              <a:gd name="connsiteX32" fmla="*/ 8905142 w 12192000"/>
              <a:gd name="connsiteY32" fmla="*/ 264958 h 4939827"/>
              <a:gd name="connsiteX33" fmla="*/ 8968582 w 12192000"/>
              <a:gd name="connsiteY33" fmla="*/ 262728 h 4939827"/>
              <a:gd name="connsiteX34" fmla="*/ 8972994 w 12192000"/>
              <a:gd name="connsiteY34" fmla="*/ 263284 h 4939827"/>
              <a:gd name="connsiteX35" fmla="*/ 9004605 w 12192000"/>
              <a:gd name="connsiteY35" fmla="*/ 258041 h 4939827"/>
              <a:gd name="connsiteX36" fmla="*/ 9016165 w 12192000"/>
              <a:gd name="connsiteY36" fmla="*/ 261258 h 4939827"/>
              <a:gd name="connsiteX37" fmla="*/ 9043297 w 12192000"/>
              <a:gd name="connsiteY37" fmla="*/ 281547 h 4939827"/>
              <a:gd name="connsiteX38" fmla="*/ 9048315 w 12192000"/>
              <a:gd name="connsiteY38" fmla="*/ 279264 h 4939827"/>
              <a:gd name="connsiteX39" fmla="*/ 9054706 w 12192000"/>
              <a:gd name="connsiteY39" fmla="*/ 278538 h 4939827"/>
              <a:gd name="connsiteX40" fmla="*/ 9070919 w 12192000"/>
              <a:gd name="connsiteY40" fmla="*/ 281810 h 4939827"/>
              <a:gd name="connsiteX41" fmla="*/ 9076813 w 12192000"/>
              <a:gd name="connsiteY41" fmla="*/ 283909 h 4939827"/>
              <a:gd name="connsiteX42" fmla="*/ 9085871 w 12192000"/>
              <a:gd name="connsiteY42" fmla="*/ 285133 h 4939827"/>
              <a:gd name="connsiteX43" fmla="*/ 9086159 w 12192000"/>
              <a:gd name="connsiteY43" fmla="*/ 284887 h 4939827"/>
              <a:gd name="connsiteX44" fmla="*/ 9134606 w 12192000"/>
              <a:gd name="connsiteY44" fmla="*/ 288168 h 4939827"/>
              <a:gd name="connsiteX45" fmla="*/ 9195590 w 12192000"/>
              <a:gd name="connsiteY45" fmla="*/ 279568 h 4939827"/>
              <a:gd name="connsiteX46" fmla="*/ 9219336 w 12192000"/>
              <a:gd name="connsiteY46" fmla="*/ 278133 h 4939827"/>
              <a:gd name="connsiteX47" fmla="*/ 9232362 w 12192000"/>
              <a:gd name="connsiteY47" fmla="*/ 275894 h 4939827"/>
              <a:gd name="connsiteX48" fmla="*/ 9283638 w 12192000"/>
              <a:gd name="connsiteY48" fmla="*/ 299924 h 4939827"/>
              <a:gd name="connsiteX49" fmla="*/ 9371484 w 12192000"/>
              <a:gd name="connsiteY49" fmla="*/ 329634 h 4939827"/>
              <a:gd name="connsiteX50" fmla="*/ 9404829 w 12192000"/>
              <a:gd name="connsiteY50" fmla="*/ 339038 h 4939827"/>
              <a:gd name="connsiteX51" fmla="*/ 9427021 w 12192000"/>
              <a:gd name="connsiteY51" fmla="*/ 358784 h 4939827"/>
              <a:gd name="connsiteX52" fmla="*/ 9670844 w 12192000"/>
              <a:gd name="connsiteY52" fmla="*/ 405128 h 4939827"/>
              <a:gd name="connsiteX53" fmla="*/ 9816083 w 12192000"/>
              <a:gd name="connsiteY53" fmla="*/ 416573 h 4939827"/>
              <a:gd name="connsiteX54" fmla="*/ 9936741 w 12192000"/>
              <a:gd name="connsiteY54" fmla="*/ 437044 h 4939827"/>
              <a:gd name="connsiteX55" fmla="*/ 10050093 w 12192000"/>
              <a:gd name="connsiteY55" fmla="*/ 443783 h 4939827"/>
              <a:gd name="connsiteX56" fmla="*/ 10130090 w 12192000"/>
              <a:gd name="connsiteY56" fmla="*/ 459520 h 4939827"/>
              <a:gd name="connsiteX57" fmla="*/ 10173456 w 12192000"/>
              <a:gd name="connsiteY57" fmla="*/ 457749 h 4939827"/>
              <a:gd name="connsiteX58" fmla="*/ 10218232 w 12192000"/>
              <a:gd name="connsiteY58" fmla="*/ 459820 h 4939827"/>
              <a:gd name="connsiteX59" fmla="*/ 10354176 w 12192000"/>
              <a:gd name="connsiteY59" fmla="*/ 471377 h 4939827"/>
              <a:gd name="connsiteX60" fmla="*/ 10430681 w 12192000"/>
              <a:gd name="connsiteY60" fmla="*/ 481226 h 4939827"/>
              <a:gd name="connsiteX61" fmla="*/ 10478169 w 12192000"/>
              <a:gd name="connsiteY61" fmla="*/ 481774 h 4939827"/>
              <a:gd name="connsiteX62" fmla="*/ 10540907 w 12192000"/>
              <a:gd name="connsiteY62" fmla="*/ 485607 h 4939827"/>
              <a:gd name="connsiteX63" fmla="*/ 10614941 w 12192000"/>
              <a:gd name="connsiteY63" fmla="*/ 487592 h 4939827"/>
              <a:gd name="connsiteX64" fmla="*/ 10674098 w 12192000"/>
              <a:gd name="connsiteY64" fmla="*/ 521656 h 4939827"/>
              <a:gd name="connsiteX65" fmla="*/ 10874834 w 12192000"/>
              <a:gd name="connsiteY65" fmla="*/ 574867 h 4939827"/>
              <a:gd name="connsiteX66" fmla="*/ 10944981 w 12192000"/>
              <a:gd name="connsiteY66" fmla="*/ 615042 h 4939827"/>
              <a:gd name="connsiteX67" fmla="*/ 11006376 w 12192000"/>
              <a:gd name="connsiteY67" fmla="*/ 645957 h 4939827"/>
              <a:gd name="connsiteX68" fmla="*/ 11076308 w 12192000"/>
              <a:gd name="connsiteY68" fmla="*/ 675698 h 4939827"/>
              <a:gd name="connsiteX69" fmla="*/ 11148789 w 12192000"/>
              <a:gd name="connsiteY69" fmla="*/ 685041 h 4939827"/>
              <a:gd name="connsiteX70" fmla="*/ 11249129 w 12192000"/>
              <a:gd name="connsiteY70" fmla="*/ 684218 h 4939827"/>
              <a:gd name="connsiteX71" fmla="*/ 11299915 w 12192000"/>
              <a:gd name="connsiteY71" fmla="*/ 692177 h 4939827"/>
              <a:gd name="connsiteX72" fmla="*/ 11386973 w 12192000"/>
              <a:gd name="connsiteY72" fmla="*/ 708209 h 4939827"/>
              <a:gd name="connsiteX73" fmla="*/ 11500105 w 12192000"/>
              <a:gd name="connsiteY73" fmla="*/ 735014 h 4939827"/>
              <a:gd name="connsiteX74" fmla="*/ 11621735 w 12192000"/>
              <a:gd name="connsiteY74" fmla="*/ 789584 h 4939827"/>
              <a:gd name="connsiteX75" fmla="*/ 11691200 w 12192000"/>
              <a:gd name="connsiteY75" fmla="*/ 867902 h 4939827"/>
              <a:gd name="connsiteX76" fmla="*/ 11819427 w 12192000"/>
              <a:gd name="connsiteY76" fmla="*/ 911634 h 4939827"/>
              <a:gd name="connsiteX77" fmla="*/ 11969720 w 12192000"/>
              <a:gd name="connsiteY77" fmla="*/ 964737 h 4939827"/>
              <a:gd name="connsiteX78" fmla="*/ 12055766 w 12192000"/>
              <a:gd name="connsiteY78" fmla="*/ 991268 h 4939827"/>
              <a:gd name="connsiteX79" fmla="*/ 12171539 w 12192000"/>
              <a:gd name="connsiteY79" fmla="*/ 995427 h 4939827"/>
              <a:gd name="connsiteX80" fmla="*/ 12187831 w 12192000"/>
              <a:gd name="connsiteY80" fmla="*/ 996580 h 4939827"/>
              <a:gd name="connsiteX81" fmla="*/ 12192000 w 12192000"/>
              <a:gd name="connsiteY81" fmla="*/ 996726 h 4939827"/>
              <a:gd name="connsiteX82" fmla="*/ 12192000 w 12192000"/>
              <a:gd name="connsiteY82" fmla="*/ 4939827 h 4939827"/>
              <a:gd name="connsiteX83" fmla="*/ 0 w 12192000"/>
              <a:gd name="connsiteY83" fmla="*/ 4939827 h 4939827"/>
              <a:gd name="connsiteX84" fmla="*/ 0 w 12192000"/>
              <a:gd name="connsiteY84" fmla="*/ 512043 h 4939827"/>
              <a:gd name="connsiteX85" fmla="*/ 7381 w 12192000"/>
              <a:gd name="connsiteY85" fmla="*/ 512580 h 4939827"/>
              <a:gd name="connsiteX86" fmla="*/ 100029 w 12192000"/>
              <a:gd name="connsiteY86" fmla="*/ 504758 h 4939827"/>
              <a:gd name="connsiteX87" fmla="*/ 155244 w 12192000"/>
              <a:gd name="connsiteY87" fmla="*/ 525130 h 4939827"/>
              <a:gd name="connsiteX88" fmla="*/ 254366 w 12192000"/>
              <a:gd name="connsiteY88" fmla="*/ 534449 h 4939827"/>
              <a:gd name="connsiteX89" fmla="*/ 447292 w 12192000"/>
              <a:gd name="connsiteY89" fmla="*/ 542725 h 4939827"/>
              <a:gd name="connsiteX90" fmla="*/ 628105 w 12192000"/>
              <a:gd name="connsiteY90" fmla="*/ 547853 h 4939827"/>
              <a:gd name="connsiteX91" fmla="*/ 783146 w 12192000"/>
              <a:gd name="connsiteY91" fmla="*/ 591799 h 4939827"/>
              <a:gd name="connsiteX92" fmla="*/ 1043676 w 12192000"/>
              <a:gd name="connsiteY92" fmla="*/ 591887 h 4939827"/>
              <a:gd name="connsiteX93" fmla="*/ 1281816 w 12192000"/>
              <a:gd name="connsiteY93" fmla="*/ 520946 h 4939827"/>
              <a:gd name="connsiteX94" fmla="*/ 1486347 w 12192000"/>
              <a:gd name="connsiteY94" fmla="*/ 487310 h 4939827"/>
              <a:gd name="connsiteX95" fmla="*/ 1568079 w 12192000"/>
              <a:gd name="connsiteY95" fmla="*/ 462531 h 4939827"/>
              <a:gd name="connsiteX96" fmla="*/ 1622516 w 12192000"/>
              <a:gd name="connsiteY96" fmla="*/ 466058 h 4939827"/>
              <a:gd name="connsiteX97" fmla="*/ 1655457 w 12192000"/>
              <a:gd name="connsiteY97" fmla="*/ 465359 h 4939827"/>
              <a:gd name="connsiteX98" fmla="*/ 1717454 w 12192000"/>
              <a:gd name="connsiteY98" fmla="*/ 417203 h 4939827"/>
              <a:gd name="connsiteX99" fmla="*/ 1913794 w 12192000"/>
              <a:gd name="connsiteY99" fmla="*/ 365255 h 4939827"/>
              <a:gd name="connsiteX100" fmla="*/ 2129762 w 12192000"/>
              <a:gd name="connsiteY100" fmla="*/ 367832 h 4939827"/>
              <a:gd name="connsiteX101" fmla="*/ 2376970 w 12192000"/>
              <a:gd name="connsiteY101" fmla="*/ 350129 h 4939827"/>
              <a:gd name="connsiteX102" fmla="*/ 2480155 w 12192000"/>
              <a:gd name="connsiteY102" fmla="*/ 359227 h 4939827"/>
              <a:gd name="connsiteX103" fmla="*/ 2586782 w 12192000"/>
              <a:gd name="connsiteY103" fmla="*/ 339352 h 4939827"/>
              <a:gd name="connsiteX104" fmla="*/ 2679617 w 12192000"/>
              <a:gd name="connsiteY104" fmla="*/ 305383 h 4939827"/>
              <a:gd name="connsiteX105" fmla="*/ 2788947 w 12192000"/>
              <a:gd name="connsiteY105" fmla="*/ 250375 h 4939827"/>
              <a:gd name="connsiteX106" fmla="*/ 2965530 w 12192000"/>
              <a:gd name="connsiteY106" fmla="*/ 245958 h 4939827"/>
              <a:gd name="connsiteX107" fmla="*/ 3103677 w 12192000"/>
              <a:gd name="connsiteY107" fmla="*/ 209527 h 4939827"/>
              <a:gd name="connsiteX108" fmla="*/ 3126759 w 12192000"/>
              <a:gd name="connsiteY108" fmla="*/ 211226 h 4939827"/>
              <a:gd name="connsiteX109" fmla="*/ 3164020 w 12192000"/>
              <a:gd name="connsiteY109" fmla="*/ 212779 h 4939827"/>
              <a:gd name="connsiteX110" fmla="*/ 3285019 w 12192000"/>
              <a:gd name="connsiteY110" fmla="*/ 220535 h 4939827"/>
              <a:gd name="connsiteX111" fmla="*/ 3365154 w 12192000"/>
              <a:gd name="connsiteY111" fmla="*/ 226416 h 4939827"/>
              <a:gd name="connsiteX112" fmla="*/ 3367507 w 12192000"/>
              <a:gd name="connsiteY112" fmla="*/ 225416 h 4939827"/>
              <a:gd name="connsiteX113" fmla="*/ 3387567 w 12192000"/>
              <a:gd name="connsiteY113" fmla="*/ 227103 h 4939827"/>
              <a:gd name="connsiteX114" fmla="*/ 3498001 w 12192000"/>
              <a:gd name="connsiteY114" fmla="*/ 231941 h 4939827"/>
              <a:gd name="connsiteX115" fmla="*/ 3561557 w 12192000"/>
              <a:gd name="connsiteY115" fmla="*/ 228095 h 4939827"/>
              <a:gd name="connsiteX116" fmla="*/ 3611920 w 12192000"/>
              <a:gd name="connsiteY116" fmla="*/ 218094 h 4939827"/>
              <a:gd name="connsiteX117" fmla="*/ 3620528 w 12192000"/>
              <a:gd name="connsiteY117" fmla="*/ 218788 h 4939827"/>
              <a:gd name="connsiteX118" fmla="*/ 3620766 w 12192000"/>
              <a:gd name="connsiteY118" fmla="*/ 218511 h 4939827"/>
              <a:gd name="connsiteX119" fmla="*/ 3629977 w 12192000"/>
              <a:gd name="connsiteY119" fmla="*/ 218664 h 4939827"/>
              <a:gd name="connsiteX120" fmla="*/ 3636217 w 12192000"/>
              <a:gd name="connsiteY120" fmla="*/ 220048 h 4939827"/>
              <a:gd name="connsiteX121" fmla="*/ 3709484 w 12192000"/>
              <a:gd name="connsiteY121" fmla="*/ 186927 h 4939827"/>
              <a:gd name="connsiteX122" fmla="*/ 3761342 w 12192000"/>
              <a:gd name="connsiteY122" fmla="*/ 177474 h 4939827"/>
              <a:gd name="connsiteX123" fmla="*/ 3799748 w 12192000"/>
              <a:gd name="connsiteY123" fmla="*/ 167154 h 4939827"/>
              <a:gd name="connsiteX124" fmla="*/ 3922756 w 12192000"/>
              <a:gd name="connsiteY124" fmla="*/ 194044 h 4939827"/>
              <a:gd name="connsiteX125" fmla="*/ 4028476 w 12192000"/>
              <a:gd name="connsiteY125" fmla="*/ 223679 h 4939827"/>
              <a:gd name="connsiteX126" fmla="*/ 4191582 w 12192000"/>
              <a:gd name="connsiteY126" fmla="*/ 238952 h 4939827"/>
              <a:gd name="connsiteX127" fmla="*/ 4251024 w 12192000"/>
              <a:gd name="connsiteY127" fmla="*/ 240874 h 4939827"/>
              <a:gd name="connsiteX128" fmla="*/ 4355275 w 12192000"/>
              <a:gd name="connsiteY128" fmla="*/ 260205 h 4939827"/>
              <a:gd name="connsiteX129" fmla="*/ 4423807 w 12192000"/>
              <a:gd name="connsiteY129" fmla="*/ 270366 h 4939827"/>
              <a:gd name="connsiteX130" fmla="*/ 4558432 w 12192000"/>
              <a:gd name="connsiteY130" fmla="*/ 269194 h 4939827"/>
              <a:gd name="connsiteX131" fmla="*/ 4635061 w 12192000"/>
              <a:gd name="connsiteY131" fmla="*/ 280682 h 4939827"/>
              <a:gd name="connsiteX132" fmla="*/ 4807427 w 12192000"/>
              <a:gd name="connsiteY132" fmla="*/ 276835 h 4939827"/>
              <a:gd name="connsiteX133" fmla="*/ 5028933 w 12192000"/>
              <a:gd name="connsiteY133" fmla="*/ 183887 h 4939827"/>
              <a:gd name="connsiteX134" fmla="*/ 5093642 w 12192000"/>
              <a:gd name="connsiteY134" fmla="*/ 177214 h 4939827"/>
              <a:gd name="connsiteX135" fmla="*/ 5102642 w 12192000"/>
              <a:gd name="connsiteY135" fmla="*/ 186816 h 4939827"/>
              <a:gd name="connsiteX136" fmla="*/ 5193590 w 12192000"/>
              <a:gd name="connsiteY136" fmla="*/ 156458 h 4939827"/>
              <a:gd name="connsiteX137" fmla="*/ 5323922 w 12192000"/>
              <a:gd name="connsiteY137" fmla="*/ 146332 h 4939827"/>
              <a:gd name="connsiteX138" fmla="*/ 5421860 w 12192000"/>
              <a:gd name="connsiteY138" fmla="*/ 167298 h 4939827"/>
              <a:gd name="connsiteX139" fmla="*/ 5476948 w 12192000"/>
              <a:gd name="connsiteY139" fmla="*/ 173249 h 4939827"/>
              <a:gd name="connsiteX140" fmla="*/ 5516842 w 12192000"/>
              <a:gd name="connsiteY140" fmla="*/ 184018 h 4939827"/>
              <a:gd name="connsiteX141" fmla="*/ 5619415 w 12192000"/>
              <a:gd name="connsiteY141" fmla="*/ 176781 h 4939827"/>
              <a:gd name="connsiteX142" fmla="*/ 5789867 w 12192000"/>
              <a:gd name="connsiteY142" fmla="*/ 150304 h 4939827"/>
              <a:gd name="connsiteX143" fmla="*/ 5825953 w 12192000"/>
              <a:gd name="connsiteY143" fmla="*/ 147907 h 4939827"/>
              <a:gd name="connsiteX144" fmla="*/ 5856168 w 12192000"/>
              <a:gd name="connsiteY144" fmla="*/ 158719 h 4939827"/>
              <a:gd name="connsiteX145" fmla="*/ 5862476 w 12192000"/>
              <a:gd name="connsiteY145" fmla="*/ 172447 h 4939827"/>
              <a:gd name="connsiteX146" fmla="*/ 5882195 w 12192000"/>
              <a:gd name="connsiteY146" fmla="*/ 173195 h 4939827"/>
              <a:gd name="connsiteX147" fmla="*/ 5952585 w 12192000"/>
              <a:gd name="connsiteY147" fmla="*/ 161012 h 4939827"/>
              <a:gd name="connsiteX148" fmla="*/ 6001964 w 12192000"/>
              <a:gd name="connsiteY148" fmla="*/ 154786 h 4939827"/>
              <a:gd name="connsiteX149" fmla="*/ 6184207 w 12192000"/>
              <a:gd name="connsiteY149" fmla="*/ 132658 h 4939827"/>
              <a:gd name="connsiteX150" fmla="*/ 6415830 w 12192000"/>
              <a:gd name="connsiteY150" fmla="*/ 136006 h 4939827"/>
              <a:gd name="connsiteX151" fmla="*/ 6756965 w 12192000"/>
              <a:gd name="connsiteY151" fmla="*/ 57636 h 4939827"/>
              <a:gd name="connsiteX152" fmla="*/ 6819400 w 12192000"/>
              <a:gd name="connsiteY152" fmla="*/ 30742 h 4939827"/>
              <a:gd name="connsiteX153" fmla="*/ 6986370 w 12192000"/>
              <a:gd name="connsiteY153" fmla="*/ 12659 h 4939827"/>
              <a:gd name="connsiteX154" fmla="*/ 6989536 w 12192000"/>
              <a:gd name="connsiteY154" fmla="*/ 14528 h 4939827"/>
              <a:gd name="connsiteX155" fmla="*/ 7015933 w 12192000"/>
              <a:gd name="connsiteY155" fmla="*/ 9653 h 4939827"/>
              <a:gd name="connsiteX156" fmla="*/ 7020592 w 12192000"/>
              <a:gd name="connsiteY156" fmla="*/ 1651 h 4939827"/>
              <a:gd name="connsiteX157" fmla="*/ 7025905 w 12192000"/>
              <a:gd name="connsiteY157"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58681 w 12192000"/>
              <a:gd name="connsiteY16" fmla="*/ 219431 h 4939827"/>
              <a:gd name="connsiteX17" fmla="*/ 8126175 w 12192000"/>
              <a:gd name="connsiteY17" fmla="*/ 240005 h 4939827"/>
              <a:gd name="connsiteX18" fmla="*/ 8281371 w 12192000"/>
              <a:gd name="connsiteY18" fmla="*/ 256875 h 4939827"/>
              <a:gd name="connsiteX19" fmla="*/ 8381609 w 12192000"/>
              <a:gd name="connsiteY19" fmla="*/ 240618 h 4939827"/>
              <a:gd name="connsiteX20" fmla="*/ 8406759 w 12192000"/>
              <a:gd name="connsiteY20" fmla="*/ 232517 h 4939827"/>
              <a:gd name="connsiteX21" fmla="*/ 8426506 w 12192000"/>
              <a:gd name="connsiteY21" fmla="*/ 241842 h 4939827"/>
              <a:gd name="connsiteX22" fmla="*/ 8427949 w 12192000"/>
              <a:gd name="connsiteY22" fmla="*/ 240981 h 4939827"/>
              <a:gd name="connsiteX23" fmla="*/ 8441468 w 12192000"/>
              <a:gd name="connsiteY23" fmla="*/ 241157 h 4939827"/>
              <a:gd name="connsiteX24" fmla="*/ 8565757 w 12192000"/>
              <a:gd name="connsiteY24" fmla="*/ 255317 h 4939827"/>
              <a:gd name="connsiteX25" fmla="*/ 8573171 w 12192000"/>
              <a:gd name="connsiteY25" fmla="*/ 258426 h 4939827"/>
              <a:gd name="connsiteX26" fmla="*/ 8573548 w 12192000"/>
              <a:gd name="connsiteY26" fmla="*/ 258241 h 4939827"/>
              <a:gd name="connsiteX27" fmla="*/ 8622021 w 12192000"/>
              <a:gd name="connsiteY27" fmla="*/ 261028 h 4939827"/>
              <a:gd name="connsiteX28" fmla="*/ 8672650 w 12192000"/>
              <a:gd name="connsiteY28" fmla="*/ 254821 h 4939827"/>
              <a:gd name="connsiteX29" fmla="*/ 8785543 w 12192000"/>
              <a:gd name="connsiteY29" fmla="*/ 263406 h 4939827"/>
              <a:gd name="connsiteX30" fmla="*/ 8830588 w 12192000"/>
              <a:gd name="connsiteY30" fmla="*/ 265483 h 4939827"/>
              <a:gd name="connsiteX31" fmla="*/ 8905142 w 12192000"/>
              <a:gd name="connsiteY31" fmla="*/ 264958 h 4939827"/>
              <a:gd name="connsiteX32" fmla="*/ 8968582 w 12192000"/>
              <a:gd name="connsiteY32" fmla="*/ 262728 h 4939827"/>
              <a:gd name="connsiteX33" fmla="*/ 8972994 w 12192000"/>
              <a:gd name="connsiteY33" fmla="*/ 263284 h 4939827"/>
              <a:gd name="connsiteX34" fmla="*/ 9004605 w 12192000"/>
              <a:gd name="connsiteY34" fmla="*/ 258041 h 4939827"/>
              <a:gd name="connsiteX35" fmla="*/ 9016165 w 12192000"/>
              <a:gd name="connsiteY35" fmla="*/ 261258 h 4939827"/>
              <a:gd name="connsiteX36" fmla="*/ 9043297 w 12192000"/>
              <a:gd name="connsiteY36" fmla="*/ 281547 h 4939827"/>
              <a:gd name="connsiteX37" fmla="*/ 9048315 w 12192000"/>
              <a:gd name="connsiteY37" fmla="*/ 279264 h 4939827"/>
              <a:gd name="connsiteX38" fmla="*/ 9054706 w 12192000"/>
              <a:gd name="connsiteY38" fmla="*/ 278538 h 4939827"/>
              <a:gd name="connsiteX39" fmla="*/ 9070919 w 12192000"/>
              <a:gd name="connsiteY39" fmla="*/ 281810 h 4939827"/>
              <a:gd name="connsiteX40" fmla="*/ 9076813 w 12192000"/>
              <a:gd name="connsiteY40" fmla="*/ 283909 h 4939827"/>
              <a:gd name="connsiteX41" fmla="*/ 9085871 w 12192000"/>
              <a:gd name="connsiteY41" fmla="*/ 285133 h 4939827"/>
              <a:gd name="connsiteX42" fmla="*/ 9086159 w 12192000"/>
              <a:gd name="connsiteY42" fmla="*/ 284887 h 4939827"/>
              <a:gd name="connsiteX43" fmla="*/ 9134606 w 12192000"/>
              <a:gd name="connsiteY43" fmla="*/ 288168 h 4939827"/>
              <a:gd name="connsiteX44" fmla="*/ 9195590 w 12192000"/>
              <a:gd name="connsiteY44" fmla="*/ 279568 h 4939827"/>
              <a:gd name="connsiteX45" fmla="*/ 9219336 w 12192000"/>
              <a:gd name="connsiteY45" fmla="*/ 278133 h 4939827"/>
              <a:gd name="connsiteX46" fmla="*/ 9232362 w 12192000"/>
              <a:gd name="connsiteY46" fmla="*/ 275894 h 4939827"/>
              <a:gd name="connsiteX47" fmla="*/ 9283638 w 12192000"/>
              <a:gd name="connsiteY47" fmla="*/ 299924 h 4939827"/>
              <a:gd name="connsiteX48" fmla="*/ 9371484 w 12192000"/>
              <a:gd name="connsiteY48" fmla="*/ 329634 h 4939827"/>
              <a:gd name="connsiteX49" fmla="*/ 9404829 w 12192000"/>
              <a:gd name="connsiteY49" fmla="*/ 339038 h 4939827"/>
              <a:gd name="connsiteX50" fmla="*/ 9427021 w 12192000"/>
              <a:gd name="connsiteY50" fmla="*/ 358784 h 4939827"/>
              <a:gd name="connsiteX51" fmla="*/ 9670844 w 12192000"/>
              <a:gd name="connsiteY51" fmla="*/ 405128 h 4939827"/>
              <a:gd name="connsiteX52" fmla="*/ 9816083 w 12192000"/>
              <a:gd name="connsiteY52" fmla="*/ 416573 h 4939827"/>
              <a:gd name="connsiteX53" fmla="*/ 9936741 w 12192000"/>
              <a:gd name="connsiteY53" fmla="*/ 437044 h 4939827"/>
              <a:gd name="connsiteX54" fmla="*/ 10050093 w 12192000"/>
              <a:gd name="connsiteY54" fmla="*/ 443783 h 4939827"/>
              <a:gd name="connsiteX55" fmla="*/ 10130090 w 12192000"/>
              <a:gd name="connsiteY55" fmla="*/ 459520 h 4939827"/>
              <a:gd name="connsiteX56" fmla="*/ 10173456 w 12192000"/>
              <a:gd name="connsiteY56" fmla="*/ 457749 h 4939827"/>
              <a:gd name="connsiteX57" fmla="*/ 10218232 w 12192000"/>
              <a:gd name="connsiteY57" fmla="*/ 459820 h 4939827"/>
              <a:gd name="connsiteX58" fmla="*/ 10354176 w 12192000"/>
              <a:gd name="connsiteY58" fmla="*/ 471377 h 4939827"/>
              <a:gd name="connsiteX59" fmla="*/ 10430681 w 12192000"/>
              <a:gd name="connsiteY59" fmla="*/ 481226 h 4939827"/>
              <a:gd name="connsiteX60" fmla="*/ 10478169 w 12192000"/>
              <a:gd name="connsiteY60" fmla="*/ 481774 h 4939827"/>
              <a:gd name="connsiteX61" fmla="*/ 10540907 w 12192000"/>
              <a:gd name="connsiteY61" fmla="*/ 485607 h 4939827"/>
              <a:gd name="connsiteX62" fmla="*/ 10614941 w 12192000"/>
              <a:gd name="connsiteY62" fmla="*/ 487592 h 4939827"/>
              <a:gd name="connsiteX63" fmla="*/ 10674098 w 12192000"/>
              <a:gd name="connsiteY63" fmla="*/ 521656 h 4939827"/>
              <a:gd name="connsiteX64" fmla="*/ 10874834 w 12192000"/>
              <a:gd name="connsiteY64" fmla="*/ 574867 h 4939827"/>
              <a:gd name="connsiteX65" fmla="*/ 10944981 w 12192000"/>
              <a:gd name="connsiteY65" fmla="*/ 615042 h 4939827"/>
              <a:gd name="connsiteX66" fmla="*/ 11006376 w 12192000"/>
              <a:gd name="connsiteY66" fmla="*/ 645957 h 4939827"/>
              <a:gd name="connsiteX67" fmla="*/ 11076308 w 12192000"/>
              <a:gd name="connsiteY67" fmla="*/ 675698 h 4939827"/>
              <a:gd name="connsiteX68" fmla="*/ 11148789 w 12192000"/>
              <a:gd name="connsiteY68" fmla="*/ 685041 h 4939827"/>
              <a:gd name="connsiteX69" fmla="*/ 11249129 w 12192000"/>
              <a:gd name="connsiteY69" fmla="*/ 684218 h 4939827"/>
              <a:gd name="connsiteX70" fmla="*/ 11299915 w 12192000"/>
              <a:gd name="connsiteY70" fmla="*/ 692177 h 4939827"/>
              <a:gd name="connsiteX71" fmla="*/ 11386973 w 12192000"/>
              <a:gd name="connsiteY71" fmla="*/ 708209 h 4939827"/>
              <a:gd name="connsiteX72" fmla="*/ 11500105 w 12192000"/>
              <a:gd name="connsiteY72" fmla="*/ 735014 h 4939827"/>
              <a:gd name="connsiteX73" fmla="*/ 11621735 w 12192000"/>
              <a:gd name="connsiteY73" fmla="*/ 789584 h 4939827"/>
              <a:gd name="connsiteX74" fmla="*/ 11691200 w 12192000"/>
              <a:gd name="connsiteY74" fmla="*/ 867902 h 4939827"/>
              <a:gd name="connsiteX75" fmla="*/ 11819427 w 12192000"/>
              <a:gd name="connsiteY75" fmla="*/ 911634 h 4939827"/>
              <a:gd name="connsiteX76" fmla="*/ 11969720 w 12192000"/>
              <a:gd name="connsiteY76" fmla="*/ 964737 h 4939827"/>
              <a:gd name="connsiteX77" fmla="*/ 12055766 w 12192000"/>
              <a:gd name="connsiteY77" fmla="*/ 991268 h 4939827"/>
              <a:gd name="connsiteX78" fmla="*/ 12171539 w 12192000"/>
              <a:gd name="connsiteY78" fmla="*/ 995427 h 4939827"/>
              <a:gd name="connsiteX79" fmla="*/ 12187831 w 12192000"/>
              <a:gd name="connsiteY79" fmla="*/ 996580 h 4939827"/>
              <a:gd name="connsiteX80" fmla="*/ 12192000 w 12192000"/>
              <a:gd name="connsiteY80" fmla="*/ 996726 h 4939827"/>
              <a:gd name="connsiteX81" fmla="*/ 12192000 w 12192000"/>
              <a:gd name="connsiteY81" fmla="*/ 4939827 h 4939827"/>
              <a:gd name="connsiteX82" fmla="*/ 0 w 12192000"/>
              <a:gd name="connsiteY82" fmla="*/ 4939827 h 4939827"/>
              <a:gd name="connsiteX83" fmla="*/ 0 w 12192000"/>
              <a:gd name="connsiteY83" fmla="*/ 512043 h 4939827"/>
              <a:gd name="connsiteX84" fmla="*/ 7381 w 12192000"/>
              <a:gd name="connsiteY84" fmla="*/ 512580 h 4939827"/>
              <a:gd name="connsiteX85" fmla="*/ 100029 w 12192000"/>
              <a:gd name="connsiteY85" fmla="*/ 504758 h 4939827"/>
              <a:gd name="connsiteX86" fmla="*/ 155244 w 12192000"/>
              <a:gd name="connsiteY86" fmla="*/ 525130 h 4939827"/>
              <a:gd name="connsiteX87" fmla="*/ 254366 w 12192000"/>
              <a:gd name="connsiteY87" fmla="*/ 534449 h 4939827"/>
              <a:gd name="connsiteX88" fmla="*/ 447292 w 12192000"/>
              <a:gd name="connsiteY88" fmla="*/ 542725 h 4939827"/>
              <a:gd name="connsiteX89" fmla="*/ 628105 w 12192000"/>
              <a:gd name="connsiteY89" fmla="*/ 547853 h 4939827"/>
              <a:gd name="connsiteX90" fmla="*/ 783146 w 12192000"/>
              <a:gd name="connsiteY90" fmla="*/ 591799 h 4939827"/>
              <a:gd name="connsiteX91" fmla="*/ 1043676 w 12192000"/>
              <a:gd name="connsiteY91" fmla="*/ 591887 h 4939827"/>
              <a:gd name="connsiteX92" fmla="*/ 1281816 w 12192000"/>
              <a:gd name="connsiteY92" fmla="*/ 520946 h 4939827"/>
              <a:gd name="connsiteX93" fmla="*/ 1486347 w 12192000"/>
              <a:gd name="connsiteY93" fmla="*/ 487310 h 4939827"/>
              <a:gd name="connsiteX94" fmla="*/ 1568079 w 12192000"/>
              <a:gd name="connsiteY94" fmla="*/ 462531 h 4939827"/>
              <a:gd name="connsiteX95" fmla="*/ 1622516 w 12192000"/>
              <a:gd name="connsiteY95" fmla="*/ 466058 h 4939827"/>
              <a:gd name="connsiteX96" fmla="*/ 1655457 w 12192000"/>
              <a:gd name="connsiteY96" fmla="*/ 465359 h 4939827"/>
              <a:gd name="connsiteX97" fmla="*/ 1717454 w 12192000"/>
              <a:gd name="connsiteY97" fmla="*/ 417203 h 4939827"/>
              <a:gd name="connsiteX98" fmla="*/ 1913794 w 12192000"/>
              <a:gd name="connsiteY98" fmla="*/ 365255 h 4939827"/>
              <a:gd name="connsiteX99" fmla="*/ 2129762 w 12192000"/>
              <a:gd name="connsiteY99" fmla="*/ 367832 h 4939827"/>
              <a:gd name="connsiteX100" fmla="*/ 2376970 w 12192000"/>
              <a:gd name="connsiteY100" fmla="*/ 350129 h 4939827"/>
              <a:gd name="connsiteX101" fmla="*/ 2480155 w 12192000"/>
              <a:gd name="connsiteY101" fmla="*/ 359227 h 4939827"/>
              <a:gd name="connsiteX102" fmla="*/ 2586782 w 12192000"/>
              <a:gd name="connsiteY102" fmla="*/ 339352 h 4939827"/>
              <a:gd name="connsiteX103" fmla="*/ 2679617 w 12192000"/>
              <a:gd name="connsiteY103" fmla="*/ 305383 h 4939827"/>
              <a:gd name="connsiteX104" fmla="*/ 2788947 w 12192000"/>
              <a:gd name="connsiteY104" fmla="*/ 250375 h 4939827"/>
              <a:gd name="connsiteX105" fmla="*/ 2965530 w 12192000"/>
              <a:gd name="connsiteY105" fmla="*/ 245958 h 4939827"/>
              <a:gd name="connsiteX106" fmla="*/ 3103677 w 12192000"/>
              <a:gd name="connsiteY106" fmla="*/ 209527 h 4939827"/>
              <a:gd name="connsiteX107" fmla="*/ 3126759 w 12192000"/>
              <a:gd name="connsiteY107" fmla="*/ 211226 h 4939827"/>
              <a:gd name="connsiteX108" fmla="*/ 3164020 w 12192000"/>
              <a:gd name="connsiteY108" fmla="*/ 212779 h 4939827"/>
              <a:gd name="connsiteX109" fmla="*/ 3285019 w 12192000"/>
              <a:gd name="connsiteY109" fmla="*/ 220535 h 4939827"/>
              <a:gd name="connsiteX110" fmla="*/ 3365154 w 12192000"/>
              <a:gd name="connsiteY110" fmla="*/ 226416 h 4939827"/>
              <a:gd name="connsiteX111" fmla="*/ 3367507 w 12192000"/>
              <a:gd name="connsiteY111" fmla="*/ 225416 h 4939827"/>
              <a:gd name="connsiteX112" fmla="*/ 3387567 w 12192000"/>
              <a:gd name="connsiteY112" fmla="*/ 227103 h 4939827"/>
              <a:gd name="connsiteX113" fmla="*/ 3498001 w 12192000"/>
              <a:gd name="connsiteY113" fmla="*/ 231941 h 4939827"/>
              <a:gd name="connsiteX114" fmla="*/ 3561557 w 12192000"/>
              <a:gd name="connsiteY114" fmla="*/ 228095 h 4939827"/>
              <a:gd name="connsiteX115" fmla="*/ 3611920 w 12192000"/>
              <a:gd name="connsiteY115" fmla="*/ 218094 h 4939827"/>
              <a:gd name="connsiteX116" fmla="*/ 3620528 w 12192000"/>
              <a:gd name="connsiteY116" fmla="*/ 218788 h 4939827"/>
              <a:gd name="connsiteX117" fmla="*/ 3620766 w 12192000"/>
              <a:gd name="connsiteY117" fmla="*/ 218511 h 4939827"/>
              <a:gd name="connsiteX118" fmla="*/ 3629977 w 12192000"/>
              <a:gd name="connsiteY118" fmla="*/ 218664 h 4939827"/>
              <a:gd name="connsiteX119" fmla="*/ 3636217 w 12192000"/>
              <a:gd name="connsiteY119" fmla="*/ 220048 h 4939827"/>
              <a:gd name="connsiteX120" fmla="*/ 3709484 w 12192000"/>
              <a:gd name="connsiteY120" fmla="*/ 186927 h 4939827"/>
              <a:gd name="connsiteX121" fmla="*/ 3761342 w 12192000"/>
              <a:gd name="connsiteY121" fmla="*/ 177474 h 4939827"/>
              <a:gd name="connsiteX122" fmla="*/ 3799748 w 12192000"/>
              <a:gd name="connsiteY122" fmla="*/ 167154 h 4939827"/>
              <a:gd name="connsiteX123" fmla="*/ 3922756 w 12192000"/>
              <a:gd name="connsiteY123" fmla="*/ 194044 h 4939827"/>
              <a:gd name="connsiteX124" fmla="*/ 4028476 w 12192000"/>
              <a:gd name="connsiteY124" fmla="*/ 223679 h 4939827"/>
              <a:gd name="connsiteX125" fmla="*/ 4191582 w 12192000"/>
              <a:gd name="connsiteY125" fmla="*/ 238952 h 4939827"/>
              <a:gd name="connsiteX126" fmla="*/ 4251024 w 12192000"/>
              <a:gd name="connsiteY126" fmla="*/ 240874 h 4939827"/>
              <a:gd name="connsiteX127" fmla="*/ 4355275 w 12192000"/>
              <a:gd name="connsiteY127" fmla="*/ 260205 h 4939827"/>
              <a:gd name="connsiteX128" fmla="*/ 4423807 w 12192000"/>
              <a:gd name="connsiteY128" fmla="*/ 270366 h 4939827"/>
              <a:gd name="connsiteX129" fmla="*/ 4558432 w 12192000"/>
              <a:gd name="connsiteY129" fmla="*/ 269194 h 4939827"/>
              <a:gd name="connsiteX130" fmla="*/ 4635061 w 12192000"/>
              <a:gd name="connsiteY130" fmla="*/ 280682 h 4939827"/>
              <a:gd name="connsiteX131" fmla="*/ 4807427 w 12192000"/>
              <a:gd name="connsiteY131" fmla="*/ 276835 h 4939827"/>
              <a:gd name="connsiteX132" fmla="*/ 5028933 w 12192000"/>
              <a:gd name="connsiteY132" fmla="*/ 183887 h 4939827"/>
              <a:gd name="connsiteX133" fmla="*/ 5093642 w 12192000"/>
              <a:gd name="connsiteY133" fmla="*/ 177214 h 4939827"/>
              <a:gd name="connsiteX134" fmla="*/ 5102642 w 12192000"/>
              <a:gd name="connsiteY134" fmla="*/ 186816 h 4939827"/>
              <a:gd name="connsiteX135" fmla="*/ 5193590 w 12192000"/>
              <a:gd name="connsiteY135" fmla="*/ 156458 h 4939827"/>
              <a:gd name="connsiteX136" fmla="*/ 5323922 w 12192000"/>
              <a:gd name="connsiteY136" fmla="*/ 146332 h 4939827"/>
              <a:gd name="connsiteX137" fmla="*/ 5421860 w 12192000"/>
              <a:gd name="connsiteY137" fmla="*/ 167298 h 4939827"/>
              <a:gd name="connsiteX138" fmla="*/ 5476948 w 12192000"/>
              <a:gd name="connsiteY138" fmla="*/ 173249 h 4939827"/>
              <a:gd name="connsiteX139" fmla="*/ 5516842 w 12192000"/>
              <a:gd name="connsiteY139" fmla="*/ 184018 h 4939827"/>
              <a:gd name="connsiteX140" fmla="*/ 5619415 w 12192000"/>
              <a:gd name="connsiteY140" fmla="*/ 176781 h 4939827"/>
              <a:gd name="connsiteX141" fmla="*/ 5789867 w 12192000"/>
              <a:gd name="connsiteY141" fmla="*/ 150304 h 4939827"/>
              <a:gd name="connsiteX142" fmla="*/ 5825953 w 12192000"/>
              <a:gd name="connsiteY142" fmla="*/ 147907 h 4939827"/>
              <a:gd name="connsiteX143" fmla="*/ 5856168 w 12192000"/>
              <a:gd name="connsiteY143" fmla="*/ 158719 h 4939827"/>
              <a:gd name="connsiteX144" fmla="*/ 5862476 w 12192000"/>
              <a:gd name="connsiteY144" fmla="*/ 172447 h 4939827"/>
              <a:gd name="connsiteX145" fmla="*/ 5882195 w 12192000"/>
              <a:gd name="connsiteY145" fmla="*/ 173195 h 4939827"/>
              <a:gd name="connsiteX146" fmla="*/ 5952585 w 12192000"/>
              <a:gd name="connsiteY146" fmla="*/ 161012 h 4939827"/>
              <a:gd name="connsiteX147" fmla="*/ 6001964 w 12192000"/>
              <a:gd name="connsiteY147" fmla="*/ 154786 h 4939827"/>
              <a:gd name="connsiteX148" fmla="*/ 6184207 w 12192000"/>
              <a:gd name="connsiteY148" fmla="*/ 132658 h 4939827"/>
              <a:gd name="connsiteX149" fmla="*/ 6415830 w 12192000"/>
              <a:gd name="connsiteY149" fmla="*/ 136006 h 4939827"/>
              <a:gd name="connsiteX150" fmla="*/ 6756965 w 12192000"/>
              <a:gd name="connsiteY150" fmla="*/ 57636 h 4939827"/>
              <a:gd name="connsiteX151" fmla="*/ 6819400 w 12192000"/>
              <a:gd name="connsiteY151" fmla="*/ 30742 h 4939827"/>
              <a:gd name="connsiteX152" fmla="*/ 6986370 w 12192000"/>
              <a:gd name="connsiteY152" fmla="*/ 12659 h 4939827"/>
              <a:gd name="connsiteX153" fmla="*/ 6989536 w 12192000"/>
              <a:gd name="connsiteY153" fmla="*/ 14528 h 4939827"/>
              <a:gd name="connsiteX154" fmla="*/ 7015933 w 12192000"/>
              <a:gd name="connsiteY154" fmla="*/ 9653 h 4939827"/>
              <a:gd name="connsiteX155" fmla="*/ 7020592 w 12192000"/>
              <a:gd name="connsiteY155" fmla="*/ 1651 h 4939827"/>
              <a:gd name="connsiteX156" fmla="*/ 7025905 w 12192000"/>
              <a:gd name="connsiteY156" fmla="*/ 0 h 4939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2192000" h="4939827">
                <a:moveTo>
                  <a:pt x="7025905" y="0"/>
                </a:moveTo>
                <a:lnTo>
                  <a:pt x="7032579" y="2808"/>
                </a:lnTo>
                <a:cubicBezTo>
                  <a:pt x="7044119" y="6590"/>
                  <a:pt x="7059062" y="10207"/>
                  <a:pt x="7079505" y="12971"/>
                </a:cubicBezTo>
                <a:cubicBezTo>
                  <a:pt x="7111522" y="10537"/>
                  <a:pt x="7122591" y="11519"/>
                  <a:pt x="7158791" y="12462"/>
                </a:cubicBezTo>
                <a:lnTo>
                  <a:pt x="7233338" y="24846"/>
                </a:lnTo>
                <a:cubicBezTo>
                  <a:pt x="7247177" y="23787"/>
                  <a:pt x="7254856" y="25962"/>
                  <a:pt x="7259791" y="29557"/>
                </a:cubicBezTo>
                <a:lnTo>
                  <a:pt x="7263923" y="35029"/>
                </a:lnTo>
                <a:lnTo>
                  <a:pt x="7281549" y="39654"/>
                </a:lnTo>
                <a:lnTo>
                  <a:pt x="7374735" y="65326"/>
                </a:lnTo>
                <a:lnTo>
                  <a:pt x="7376078" y="63849"/>
                </a:lnTo>
                <a:lnTo>
                  <a:pt x="7402026" y="60308"/>
                </a:lnTo>
                <a:lnTo>
                  <a:pt x="7415091" y="77403"/>
                </a:lnTo>
                <a:cubicBezTo>
                  <a:pt x="7421672" y="79965"/>
                  <a:pt x="7475806" y="92960"/>
                  <a:pt x="7488682" y="83440"/>
                </a:cubicBezTo>
                <a:cubicBezTo>
                  <a:pt x="7541625" y="94782"/>
                  <a:pt x="7683214" y="133614"/>
                  <a:pt x="7732750" y="145456"/>
                </a:cubicBezTo>
                <a:cubicBezTo>
                  <a:pt x="7748318" y="162765"/>
                  <a:pt x="7764581" y="171696"/>
                  <a:pt x="7785900" y="154493"/>
                </a:cubicBezTo>
                <a:cubicBezTo>
                  <a:pt x="7822539" y="158614"/>
                  <a:pt x="7915312" y="166523"/>
                  <a:pt x="7952584" y="170181"/>
                </a:cubicBezTo>
                <a:cubicBezTo>
                  <a:pt x="7998047" y="181004"/>
                  <a:pt x="8029749" y="207794"/>
                  <a:pt x="8058681" y="219431"/>
                </a:cubicBezTo>
                <a:cubicBezTo>
                  <a:pt x="8095466" y="185885"/>
                  <a:pt x="8090835" y="241759"/>
                  <a:pt x="8126175" y="240005"/>
                </a:cubicBezTo>
                <a:cubicBezTo>
                  <a:pt x="8163290" y="246246"/>
                  <a:pt x="8238799" y="256773"/>
                  <a:pt x="8281371" y="256875"/>
                </a:cubicBezTo>
                <a:cubicBezTo>
                  <a:pt x="8313651" y="251026"/>
                  <a:pt x="8346882" y="248570"/>
                  <a:pt x="8381609" y="240618"/>
                </a:cubicBezTo>
                <a:lnTo>
                  <a:pt x="8406759" y="232517"/>
                </a:lnTo>
                <a:lnTo>
                  <a:pt x="8426506" y="241842"/>
                </a:lnTo>
                <a:lnTo>
                  <a:pt x="8427949" y="240981"/>
                </a:lnTo>
                <a:cubicBezTo>
                  <a:pt x="8431925" y="239458"/>
                  <a:pt x="8436260" y="239096"/>
                  <a:pt x="8441468" y="241157"/>
                </a:cubicBezTo>
                <a:lnTo>
                  <a:pt x="8565757" y="255317"/>
                </a:lnTo>
                <a:lnTo>
                  <a:pt x="8573171" y="258426"/>
                </a:lnTo>
                <a:lnTo>
                  <a:pt x="8573548" y="258241"/>
                </a:lnTo>
                <a:cubicBezTo>
                  <a:pt x="8575650" y="258391"/>
                  <a:pt x="8618469" y="259217"/>
                  <a:pt x="8622021" y="261028"/>
                </a:cubicBezTo>
                <a:lnTo>
                  <a:pt x="8672650" y="254821"/>
                </a:lnTo>
                <a:cubicBezTo>
                  <a:pt x="8716151" y="260353"/>
                  <a:pt x="8748971" y="243487"/>
                  <a:pt x="8785543" y="263406"/>
                </a:cubicBezTo>
                <a:cubicBezTo>
                  <a:pt x="8826293" y="268498"/>
                  <a:pt x="8797654" y="254573"/>
                  <a:pt x="8830588" y="265483"/>
                </a:cubicBezTo>
                <a:cubicBezTo>
                  <a:pt x="8849202" y="267272"/>
                  <a:pt x="8877544" y="266277"/>
                  <a:pt x="8905142" y="264958"/>
                </a:cubicBezTo>
                <a:lnTo>
                  <a:pt x="8968582" y="262728"/>
                </a:lnTo>
                <a:lnTo>
                  <a:pt x="8972994" y="263284"/>
                </a:lnTo>
                <a:lnTo>
                  <a:pt x="9004605" y="258041"/>
                </a:lnTo>
                <a:lnTo>
                  <a:pt x="9016165" y="261258"/>
                </a:lnTo>
                <a:cubicBezTo>
                  <a:pt x="9028775" y="267579"/>
                  <a:pt x="9039083" y="277488"/>
                  <a:pt x="9043297" y="281547"/>
                </a:cubicBezTo>
                <a:lnTo>
                  <a:pt x="9048315" y="279264"/>
                </a:lnTo>
                <a:lnTo>
                  <a:pt x="9054706" y="278538"/>
                </a:lnTo>
                <a:lnTo>
                  <a:pt x="9070919" y="281810"/>
                </a:lnTo>
                <a:lnTo>
                  <a:pt x="9076813" y="283909"/>
                </a:lnTo>
                <a:cubicBezTo>
                  <a:pt x="9080948" y="285030"/>
                  <a:pt x="9083794" y="285362"/>
                  <a:pt x="9085871" y="285133"/>
                </a:cubicBezTo>
                <a:lnTo>
                  <a:pt x="9086159" y="284887"/>
                </a:lnTo>
                <a:lnTo>
                  <a:pt x="9134606" y="288168"/>
                </a:lnTo>
                <a:cubicBezTo>
                  <a:pt x="9149441" y="274272"/>
                  <a:pt x="9194106" y="309414"/>
                  <a:pt x="9195590" y="279568"/>
                </a:cubicBezTo>
                <a:cubicBezTo>
                  <a:pt x="9212898" y="284479"/>
                  <a:pt x="9220866" y="298055"/>
                  <a:pt x="9219336" y="278133"/>
                </a:cubicBezTo>
                <a:cubicBezTo>
                  <a:pt x="9225159" y="279201"/>
                  <a:pt x="9229164" y="278078"/>
                  <a:pt x="9232362" y="275894"/>
                </a:cubicBezTo>
                <a:lnTo>
                  <a:pt x="9283638" y="299924"/>
                </a:lnTo>
                <a:lnTo>
                  <a:pt x="9371484" y="329634"/>
                </a:lnTo>
                <a:lnTo>
                  <a:pt x="9404829" y="339038"/>
                </a:lnTo>
                <a:lnTo>
                  <a:pt x="9427021" y="358784"/>
                </a:lnTo>
                <a:cubicBezTo>
                  <a:pt x="9500124" y="364086"/>
                  <a:pt x="9604652" y="390635"/>
                  <a:pt x="9670844" y="405128"/>
                </a:cubicBezTo>
                <a:cubicBezTo>
                  <a:pt x="9688531" y="417998"/>
                  <a:pt x="9762277" y="426463"/>
                  <a:pt x="9816083" y="416573"/>
                </a:cubicBezTo>
                <a:lnTo>
                  <a:pt x="9936741" y="437044"/>
                </a:lnTo>
                <a:cubicBezTo>
                  <a:pt x="9978091" y="447025"/>
                  <a:pt x="10008641" y="443705"/>
                  <a:pt x="10050093" y="443783"/>
                </a:cubicBezTo>
                <a:cubicBezTo>
                  <a:pt x="10074709" y="448779"/>
                  <a:pt x="10088915" y="449258"/>
                  <a:pt x="10130090" y="459520"/>
                </a:cubicBezTo>
                <a:cubicBezTo>
                  <a:pt x="10137791" y="458564"/>
                  <a:pt x="10165777" y="459877"/>
                  <a:pt x="10173456" y="457749"/>
                </a:cubicBezTo>
                <a:lnTo>
                  <a:pt x="10218232" y="459820"/>
                </a:lnTo>
                <a:lnTo>
                  <a:pt x="10354176" y="471377"/>
                </a:lnTo>
                <a:cubicBezTo>
                  <a:pt x="10367946" y="478917"/>
                  <a:pt x="10417270" y="488110"/>
                  <a:pt x="10430681" y="481226"/>
                </a:cubicBezTo>
                <a:cubicBezTo>
                  <a:pt x="10441804" y="481366"/>
                  <a:pt x="10469025" y="490181"/>
                  <a:pt x="10478169" y="481774"/>
                </a:cubicBezTo>
                <a:cubicBezTo>
                  <a:pt x="10503830" y="488972"/>
                  <a:pt x="10531359" y="489751"/>
                  <a:pt x="10540907" y="485607"/>
                </a:cubicBezTo>
                <a:cubicBezTo>
                  <a:pt x="10569054" y="475472"/>
                  <a:pt x="10590882" y="489185"/>
                  <a:pt x="10614941" y="487592"/>
                </a:cubicBezTo>
                <a:cubicBezTo>
                  <a:pt x="10654657" y="492458"/>
                  <a:pt x="10645652" y="516778"/>
                  <a:pt x="10674098" y="521656"/>
                </a:cubicBezTo>
                <a:cubicBezTo>
                  <a:pt x="10737163" y="537583"/>
                  <a:pt x="10829686" y="559302"/>
                  <a:pt x="10874834" y="574867"/>
                </a:cubicBezTo>
                <a:cubicBezTo>
                  <a:pt x="10919981" y="590432"/>
                  <a:pt x="10878682" y="577481"/>
                  <a:pt x="10944981" y="615042"/>
                </a:cubicBezTo>
                <a:cubicBezTo>
                  <a:pt x="10976235" y="616974"/>
                  <a:pt x="10982969" y="648568"/>
                  <a:pt x="11006376" y="645957"/>
                </a:cubicBezTo>
                <a:cubicBezTo>
                  <a:pt x="11005343" y="630631"/>
                  <a:pt x="11047577" y="676048"/>
                  <a:pt x="11076308" y="675698"/>
                </a:cubicBezTo>
                <a:cubicBezTo>
                  <a:pt x="11093142" y="677175"/>
                  <a:pt x="11131116" y="681348"/>
                  <a:pt x="11148789" y="685041"/>
                </a:cubicBezTo>
                <a:cubicBezTo>
                  <a:pt x="11177310" y="688243"/>
                  <a:pt x="11217768" y="714725"/>
                  <a:pt x="11249129" y="684218"/>
                </a:cubicBezTo>
                <a:cubicBezTo>
                  <a:pt x="11276269" y="697037"/>
                  <a:pt x="11257432" y="693670"/>
                  <a:pt x="11299915" y="692177"/>
                </a:cubicBezTo>
                <a:cubicBezTo>
                  <a:pt x="11314401" y="703224"/>
                  <a:pt x="11371412" y="714421"/>
                  <a:pt x="11386973" y="708209"/>
                </a:cubicBezTo>
                <a:cubicBezTo>
                  <a:pt x="11425657" y="716286"/>
                  <a:pt x="11454555" y="715485"/>
                  <a:pt x="11500105" y="735014"/>
                </a:cubicBezTo>
                <a:cubicBezTo>
                  <a:pt x="11545172" y="751781"/>
                  <a:pt x="11573053" y="787789"/>
                  <a:pt x="11621735" y="789584"/>
                </a:cubicBezTo>
                <a:lnTo>
                  <a:pt x="11691200" y="867902"/>
                </a:lnTo>
                <a:cubicBezTo>
                  <a:pt x="11734106" y="911360"/>
                  <a:pt x="11773008" y="895495"/>
                  <a:pt x="11819427" y="911634"/>
                </a:cubicBezTo>
                <a:lnTo>
                  <a:pt x="11969720" y="964737"/>
                </a:lnTo>
                <a:cubicBezTo>
                  <a:pt x="12009110" y="978008"/>
                  <a:pt x="12010206" y="989588"/>
                  <a:pt x="12055766" y="991268"/>
                </a:cubicBezTo>
                <a:cubicBezTo>
                  <a:pt x="12105723" y="1003445"/>
                  <a:pt x="12068493" y="1020292"/>
                  <a:pt x="12171539" y="995427"/>
                </a:cubicBezTo>
                <a:cubicBezTo>
                  <a:pt x="12174929" y="995822"/>
                  <a:pt x="12180763" y="996228"/>
                  <a:pt x="12187831" y="996580"/>
                </a:cubicBezTo>
                <a:lnTo>
                  <a:pt x="12192000" y="996726"/>
                </a:lnTo>
                <a:lnTo>
                  <a:pt x="12192000" y="4939827"/>
                </a:lnTo>
                <a:lnTo>
                  <a:pt x="0" y="4939827"/>
                </a:lnTo>
                <a:lnTo>
                  <a:pt x="0" y="512043"/>
                </a:lnTo>
                <a:lnTo>
                  <a:pt x="7381" y="512580"/>
                </a:lnTo>
                <a:cubicBezTo>
                  <a:pt x="39359" y="514524"/>
                  <a:pt x="72732" y="514144"/>
                  <a:pt x="100029" y="504758"/>
                </a:cubicBezTo>
                <a:cubicBezTo>
                  <a:pt x="115935" y="525779"/>
                  <a:pt x="143126" y="489229"/>
                  <a:pt x="155244" y="525130"/>
                </a:cubicBezTo>
                <a:cubicBezTo>
                  <a:pt x="173881" y="522487"/>
                  <a:pt x="242791" y="514086"/>
                  <a:pt x="254366" y="534449"/>
                </a:cubicBezTo>
                <a:cubicBezTo>
                  <a:pt x="303041" y="537382"/>
                  <a:pt x="380161" y="541650"/>
                  <a:pt x="447292" y="542725"/>
                </a:cubicBezTo>
                <a:cubicBezTo>
                  <a:pt x="530282" y="553078"/>
                  <a:pt x="572130" y="539673"/>
                  <a:pt x="628105" y="547853"/>
                </a:cubicBezTo>
                <a:cubicBezTo>
                  <a:pt x="661608" y="509671"/>
                  <a:pt x="746152" y="605137"/>
                  <a:pt x="783146" y="591799"/>
                </a:cubicBezTo>
                <a:cubicBezTo>
                  <a:pt x="862499" y="590113"/>
                  <a:pt x="949481" y="579142"/>
                  <a:pt x="1043676" y="591887"/>
                </a:cubicBezTo>
                <a:cubicBezTo>
                  <a:pt x="1120353" y="576991"/>
                  <a:pt x="1172004" y="553592"/>
                  <a:pt x="1281816" y="520946"/>
                </a:cubicBezTo>
                <a:cubicBezTo>
                  <a:pt x="1339915" y="511282"/>
                  <a:pt x="1459480" y="554579"/>
                  <a:pt x="1486347" y="487310"/>
                </a:cubicBezTo>
                <a:cubicBezTo>
                  <a:pt x="1507765" y="532008"/>
                  <a:pt x="1539168" y="465954"/>
                  <a:pt x="1568079" y="462531"/>
                </a:cubicBezTo>
                <a:cubicBezTo>
                  <a:pt x="1587821" y="491525"/>
                  <a:pt x="1601468" y="469316"/>
                  <a:pt x="1622516" y="466058"/>
                </a:cubicBezTo>
                <a:cubicBezTo>
                  <a:pt x="1630056" y="483510"/>
                  <a:pt x="1647504" y="484261"/>
                  <a:pt x="1655457" y="465359"/>
                </a:cubicBezTo>
                <a:cubicBezTo>
                  <a:pt x="1651800" y="419723"/>
                  <a:pt x="1709718" y="447719"/>
                  <a:pt x="1717454" y="417203"/>
                </a:cubicBezTo>
                <a:cubicBezTo>
                  <a:pt x="1753115" y="414011"/>
                  <a:pt x="1882851" y="412376"/>
                  <a:pt x="1913794" y="365255"/>
                </a:cubicBezTo>
                <a:cubicBezTo>
                  <a:pt x="2001060" y="361067"/>
                  <a:pt x="2099559" y="366414"/>
                  <a:pt x="2129762" y="367832"/>
                </a:cubicBezTo>
                <a:cubicBezTo>
                  <a:pt x="2215380" y="355065"/>
                  <a:pt x="2248807" y="343296"/>
                  <a:pt x="2376970" y="350129"/>
                </a:cubicBezTo>
                <a:cubicBezTo>
                  <a:pt x="2393251" y="360463"/>
                  <a:pt x="2473371" y="379419"/>
                  <a:pt x="2480155" y="359227"/>
                </a:cubicBezTo>
                <a:cubicBezTo>
                  <a:pt x="2520060" y="359505"/>
                  <a:pt x="2561270" y="311415"/>
                  <a:pt x="2586782" y="339352"/>
                </a:cubicBezTo>
                <a:cubicBezTo>
                  <a:pt x="2585230" y="294982"/>
                  <a:pt x="2653633" y="316689"/>
                  <a:pt x="2679617" y="305383"/>
                </a:cubicBezTo>
                <a:cubicBezTo>
                  <a:pt x="2721434" y="266011"/>
                  <a:pt x="2746765" y="276002"/>
                  <a:pt x="2788947" y="250375"/>
                </a:cubicBezTo>
                <a:cubicBezTo>
                  <a:pt x="2851672" y="235447"/>
                  <a:pt x="2913075" y="252766"/>
                  <a:pt x="2965530" y="245958"/>
                </a:cubicBezTo>
                <a:cubicBezTo>
                  <a:pt x="3001911" y="238336"/>
                  <a:pt x="3090203" y="217828"/>
                  <a:pt x="3103677" y="209527"/>
                </a:cubicBezTo>
                <a:lnTo>
                  <a:pt x="3126759" y="211226"/>
                </a:lnTo>
                <a:cubicBezTo>
                  <a:pt x="3136908" y="211889"/>
                  <a:pt x="3148903" y="212490"/>
                  <a:pt x="3164020" y="212779"/>
                </a:cubicBezTo>
                <a:cubicBezTo>
                  <a:pt x="3225474" y="210084"/>
                  <a:pt x="3231859" y="218227"/>
                  <a:pt x="3285019" y="220535"/>
                </a:cubicBezTo>
                <a:cubicBezTo>
                  <a:pt x="3318541" y="222809"/>
                  <a:pt x="3359787" y="223898"/>
                  <a:pt x="3365154" y="226416"/>
                </a:cubicBezTo>
                <a:lnTo>
                  <a:pt x="3367507" y="225416"/>
                </a:lnTo>
                <a:cubicBezTo>
                  <a:pt x="3377583" y="223667"/>
                  <a:pt x="3383502" y="224760"/>
                  <a:pt x="3387567" y="227103"/>
                </a:cubicBezTo>
                <a:lnTo>
                  <a:pt x="3498001" y="231941"/>
                </a:lnTo>
                <a:cubicBezTo>
                  <a:pt x="3513569" y="226158"/>
                  <a:pt x="3539132" y="232525"/>
                  <a:pt x="3561557" y="228095"/>
                </a:cubicBezTo>
                <a:cubicBezTo>
                  <a:pt x="3574944" y="230843"/>
                  <a:pt x="3597426" y="216287"/>
                  <a:pt x="3611920" y="218094"/>
                </a:cubicBezTo>
                <a:lnTo>
                  <a:pt x="3620528" y="218788"/>
                </a:lnTo>
                <a:lnTo>
                  <a:pt x="3620766" y="218511"/>
                </a:lnTo>
                <a:cubicBezTo>
                  <a:pt x="3622780" y="218042"/>
                  <a:pt x="3625663" y="218038"/>
                  <a:pt x="3629977" y="218664"/>
                </a:cubicBezTo>
                <a:lnTo>
                  <a:pt x="3636217" y="220048"/>
                </a:lnTo>
                <a:lnTo>
                  <a:pt x="3709484" y="186927"/>
                </a:lnTo>
                <a:cubicBezTo>
                  <a:pt x="3731015" y="183190"/>
                  <a:pt x="3745790" y="180810"/>
                  <a:pt x="3761342" y="177474"/>
                </a:cubicBezTo>
                <a:lnTo>
                  <a:pt x="3799748" y="167154"/>
                </a:lnTo>
                <a:lnTo>
                  <a:pt x="3922756" y="194044"/>
                </a:lnTo>
                <a:cubicBezTo>
                  <a:pt x="3960877" y="203465"/>
                  <a:pt x="3965250" y="215357"/>
                  <a:pt x="4028476" y="223679"/>
                </a:cubicBezTo>
                <a:cubicBezTo>
                  <a:pt x="4088751" y="228019"/>
                  <a:pt x="4139112" y="248870"/>
                  <a:pt x="4191582" y="238952"/>
                </a:cubicBezTo>
                <a:cubicBezTo>
                  <a:pt x="4210842" y="254091"/>
                  <a:pt x="4229809" y="260810"/>
                  <a:pt x="4251024" y="240874"/>
                </a:cubicBezTo>
                <a:cubicBezTo>
                  <a:pt x="4306627" y="250935"/>
                  <a:pt x="4317066" y="281625"/>
                  <a:pt x="4355275" y="260205"/>
                </a:cubicBezTo>
                <a:cubicBezTo>
                  <a:pt x="4390577" y="327090"/>
                  <a:pt x="4385658" y="272111"/>
                  <a:pt x="4423807" y="270366"/>
                </a:cubicBezTo>
                <a:cubicBezTo>
                  <a:pt x="4457666" y="271864"/>
                  <a:pt x="4523223" y="267475"/>
                  <a:pt x="4558432" y="269194"/>
                </a:cubicBezTo>
                <a:cubicBezTo>
                  <a:pt x="4594553" y="230955"/>
                  <a:pt x="4596517" y="287120"/>
                  <a:pt x="4635061" y="280682"/>
                </a:cubicBezTo>
                <a:cubicBezTo>
                  <a:pt x="4676560" y="281955"/>
                  <a:pt x="4741782" y="292968"/>
                  <a:pt x="4807427" y="276835"/>
                </a:cubicBezTo>
                <a:cubicBezTo>
                  <a:pt x="4876769" y="256626"/>
                  <a:pt x="4951997" y="249407"/>
                  <a:pt x="5028933" y="183887"/>
                </a:cubicBezTo>
                <a:cubicBezTo>
                  <a:pt x="5044713" y="164149"/>
                  <a:pt x="5073685" y="161161"/>
                  <a:pt x="5093642" y="177214"/>
                </a:cubicBezTo>
                <a:cubicBezTo>
                  <a:pt x="5097077" y="179978"/>
                  <a:pt x="5100108" y="183212"/>
                  <a:pt x="5102642" y="186816"/>
                </a:cubicBezTo>
                <a:cubicBezTo>
                  <a:pt x="5150234" y="139156"/>
                  <a:pt x="5169674" y="190314"/>
                  <a:pt x="5193590" y="156458"/>
                </a:cubicBezTo>
                <a:cubicBezTo>
                  <a:pt x="5257854" y="151722"/>
                  <a:pt x="5301917" y="175841"/>
                  <a:pt x="5323922" y="146332"/>
                </a:cubicBezTo>
                <a:cubicBezTo>
                  <a:pt x="5355266" y="153538"/>
                  <a:pt x="5392601" y="198271"/>
                  <a:pt x="5421860" y="167298"/>
                </a:cubicBezTo>
                <a:cubicBezTo>
                  <a:pt x="5420630" y="196364"/>
                  <a:pt x="5461576" y="151467"/>
                  <a:pt x="5476948" y="173249"/>
                </a:cubicBezTo>
                <a:cubicBezTo>
                  <a:pt x="5487334" y="191763"/>
                  <a:pt x="5502178" y="182456"/>
                  <a:pt x="5516842" y="184018"/>
                </a:cubicBezTo>
                <a:cubicBezTo>
                  <a:pt x="5533140" y="200158"/>
                  <a:pt x="5599828" y="189750"/>
                  <a:pt x="5619415" y="176781"/>
                </a:cubicBezTo>
                <a:cubicBezTo>
                  <a:pt x="5690073" y="168499"/>
                  <a:pt x="5748631" y="186964"/>
                  <a:pt x="5789867" y="150304"/>
                </a:cubicBezTo>
                <a:cubicBezTo>
                  <a:pt x="5802836" y="146282"/>
                  <a:pt x="5814753" y="145947"/>
                  <a:pt x="5825953" y="147907"/>
                </a:cubicBezTo>
                <a:lnTo>
                  <a:pt x="5856168" y="158719"/>
                </a:lnTo>
                <a:lnTo>
                  <a:pt x="5862476" y="172447"/>
                </a:lnTo>
                <a:lnTo>
                  <a:pt x="5882195" y="173195"/>
                </a:lnTo>
                <a:lnTo>
                  <a:pt x="5952585" y="161012"/>
                </a:lnTo>
                <a:cubicBezTo>
                  <a:pt x="5962273" y="166588"/>
                  <a:pt x="5992020" y="151579"/>
                  <a:pt x="6001964" y="154786"/>
                </a:cubicBezTo>
                <a:cubicBezTo>
                  <a:pt x="6061748" y="122178"/>
                  <a:pt x="6101539" y="131534"/>
                  <a:pt x="6184207" y="132658"/>
                </a:cubicBezTo>
                <a:cubicBezTo>
                  <a:pt x="6266582" y="127016"/>
                  <a:pt x="6286876" y="151859"/>
                  <a:pt x="6415830" y="136006"/>
                </a:cubicBezTo>
                <a:cubicBezTo>
                  <a:pt x="6563502" y="116945"/>
                  <a:pt x="6684679" y="79367"/>
                  <a:pt x="6756965" y="57636"/>
                </a:cubicBezTo>
                <a:cubicBezTo>
                  <a:pt x="6761544" y="48663"/>
                  <a:pt x="6812642" y="36519"/>
                  <a:pt x="6819400" y="30742"/>
                </a:cubicBezTo>
                <a:lnTo>
                  <a:pt x="6986370" y="12659"/>
                </a:lnTo>
                <a:lnTo>
                  <a:pt x="6989536" y="14528"/>
                </a:lnTo>
                <a:cubicBezTo>
                  <a:pt x="7002946" y="17364"/>
                  <a:pt x="7010700" y="14716"/>
                  <a:pt x="7015933" y="9653"/>
                </a:cubicBezTo>
                <a:lnTo>
                  <a:pt x="7020592" y="1651"/>
                </a:lnTo>
                <a:lnTo>
                  <a:pt x="7025905"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lIns="121917" tIns="60958" rIns="121917" bIns="60958" rtlCol="0" anchor="ctr">
            <a:noAutofit/>
          </a:bodyPr>
          <a:lstStyle/>
          <a:p>
            <a:pPr algn="ctr"/>
            <a:endParaRPr lang="en-US"/>
          </a:p>
        </p:txBody>
      </p:sp>
      <p:sp>
        <p:nvSpPr>
          <p:cNvPr id="8" name="Text Box 5">
            <a:extLst>
              <a:ext uri="{FF2B5EF4-FFF2-40B4-BE49-F238E27FC236}">
                <a16:creationId xmlns:a16="http://schemas.microsoft.com/office/drawing/2014/main" id="{1B978845-C5AA-4825-BD7E-B84E661AA678}"/>
              </a:ext>
            </a:extLst>
          </p:cNvPr>
          <p:cNvSpPr txBox="1">
            <a:spLocks noGrp="1" noChangeArrowheads="1"/>
          </p:cNvSpPr>
          <p:nvPr>
            <p:ph type="title"/>
          </p:nvPr>
        </p:nvSpPr>
        <p:spPr bwMode="auto">
          <a:xfrm>
            <a:off x="815414" y="6011038"/>
            <a:ext cx="10753193" cy="64279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121917" tIns="60958" rIns="121917" bIns="60958" rtlCol="0" anchor="b">
            <a:no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eaLnBrk="1" hangingPunct="1">
              <a:lnSpc>
                <a:spcPct val="90000"/>
              </a:lnSpc>
            </a:pPr>
            <a:r>
              <a:rPr lang="en-US" sz="2400" b="1" kern="1200" dirty="0">
                <a:latin typeface="Arial" panose="020B0604020202020204" pitchFamily="34" charset="0"/>
                <a:cs typeface="Arial" panose="020B0604020202020204" pitchFamily="34" charset="0"/>
              </a:rPr>
              <a:t> </a:t>
            </a:r>
            <a:r>
              <a:rPr lang="en-US" sz="2400" b="1" i="1" kern="1200" dirty="0">
                <a:latin typeface="Arial" panose="020B0604020202020204" pitchFamily="34" charset="0"/>
                <a:cs typeface="Arial" panose="020B0604020202020204" pitchFamily="34" charset="0"/>
              </a:rPr>
              <a:t>"</a:t>
            </a:r>
            <a:r>
              <a:rPr lang="en-US" sz="2700" kern="1200" dirty="0" err="1">
                <a:latin typeface="Arial" panose="020B0604020202020204" pitchFamily="34" charset="0"/>
                <a:cs typeface="Arial" panose="020B0604020202020204" pitchFamily="34" charset="0"/>
              </a:rPr>
              <a:t>Nắng</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bây</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giờ</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bắt</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đầu</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len</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tới</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đốt</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cháy</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rừng</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cây</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Những</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cây</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thông</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chỉ</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cao</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quá</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đầu</a:t>
            </a:r>
            <a:r>
              <a:rPr lang="en-US" sz="2700" kern="1200" dirty="0">
                <a:latin typeface="Arial" panose="020B0604020202020204" pitchFamily="34" charset="0"/>
                <a:cs typeface="Arial" panose="020B0604020202020204" pitchFamily="34" charset="0"/>
              </a:rPr>
              <a:t>, rung </a:t>
            </a:r>
            <a:r>
              <a:rPr lang="en-US" sz="2700" kern="1200" dirty="0" err="1">
                <a:latin typeface="Arial" panose="020B0604020202020204" pitchFamily="34" charset="0"/>
                <a:cs typeface="Arial" panose="020B0604020202020204" pitchFamily="34" charset="0"/>
              </a:rPr>
              <a:t>tít</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trong</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nắng</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những</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ngón</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tay</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bằng</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bạc</a:t>
            </a:r>
            <a:r>
              <a:rPr lang="en-US" sz="2700" kern="1200" dirty="0">
                <a:latin typeface="Arial" panose="020B0604020202020204" pitchFamily="34" charset="0"/>
                <a:cs typeface="Arial" panose="020B0604020202020204" pitchFamily="34" charset="0"/>
              </a:rPr>
              <a:t> </a:t>
            </a:r>
            <a:r>
              <a:rPr lang="en-US" sz="2700" kern="1200" dirty="0" err="1" smtClean="0">
                <a:latin typeface="Arial" panose="020B0604020202020204" pitchFamily="34" charset="0"/>
                <a:cs typeface="Arial" panose="020B0604020202020204" pitchFamily="34" charset="0"/>
              </a:rPr>
              <a:t>dưới</a:t>
            </a:r>
            <a:r>
              <a:rPr lang="en-US" sz="2700" kern="1200" dirty="0" smtClean="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cái</a:t>
            </a:r>
            <a:r>
              <a:rPr lang="en-US" sz="2700" kern="1200" dirty="0">
                <a:latin typeface="Arial" panose="020B0604020202020204" pitchFamily="34" charset="0"/>
                <a:cs typeface="Arial" panose="020B0604020202020204" pitchFamily="34" charset="0"/>
              </a:rPr>
              <a:t> </a:t>
            </a:r>
            <a:r>
              <a:rPr lang="vi-VN" sz="2700" kern="1200" dirty="0" smtClean="0">
                <a:latin typeface="Arial" panose="020B0604020202020204" pitchFamily="34" charset="0"/>
                <a:cs typeface="Arial" panose="020B0604020202020204" pitchFamily="34" charset="0"/>
              </a:rPr>
              <a:t>nhì</a:t>
            </a:r>
            <a:r>
              <a:rPr lang="en-US" sz="2700" kern="1200" dirty="0" smtClean="0">
                <a:latin typeface="Arial" panose="020B0604020202020204" pitchFamily="34" charset="0"/>
                <a:cs typeface="Arial" panose="020B0604020202020204" pitchFamily="34" charset="0"/>
              </a:rPr>
              <a:t>n </a:t>
            </a:r>
            <a:r>
              <a:rPr lang="en-US" sz="2700" kern="1200" dirty="0">
                <a:latin typeface="Arial" panose="020B0604020202020204" pitchFamily="34" charset="0"/>
                <a:cs typeface="Arial" panose="020B0604020202020204" pitchFamily="34" charset="0"/>
              </a:rPr>
              <a:t>bao </a:t>
            </a:r>
            <a:r>
              <a:rPr lang="en-US" sz="2700" kern="1200" dirty="0" err="1">
                <a:latin typeface="Arial" panose="020B0604020202020204" pitchFamily="34" charset="0"/>
                <a:cs typeface="Arial" panose="020B0604020202020204" pitchFamily="34" charset="0"/>
              </a:rPr>
              <a:t>che</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của</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những</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cây</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tử</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kinh</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thỉnh</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thoảng</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nhô</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cái</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đầu</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màu</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hoa</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cà</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lên</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trên</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màu</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xanh</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của</a:t>
            </a:r>
            <a:r>
              <a:rPr lang="en-US" sz="2700" kern="1200" dirty="0">
                <a:latin typeface="Arial" panose="020B0604020202020204" pitchFamily="34" charset="0"/>
                <a:cs typeface="Arial" panose="020B0604020202020204" pitchFamily="34" charset="0"/>
              </a:rPr>
              <a:t> </a:t>
            </a:r>
            <a:r>
              <a:rPr lang="en-US" sz="2700" kern="1200" dirty="0" err="1">
                <a:latin typeface="Arial" panose="020B0604020202020204" pitchFamily="34" charset="0"/>
                <a:cs typeface="Arial" panose="020B0604020202020204" pitchFamily="34" charset="0"/>
              </a:rPr>
              <a:t>rừng</a:t>
            </a:r>
            <a:r>
              <a:rPr lang="en-US" sz="2700" kern="1200" dirty="0">
                <a:latin typeface="Arial" panose="020B0604020202020204" pitchFamily="34" charset="0"/>
                <a:cs typeface="Arial" panose="020B0604020202020204" pitchFamily="34" charset="0"/>
              </a:rPr>
              <a:t>. </a:t>
            </a:r>
          </a:p>
        </p:txBody>
      </p:sp>
      <p:sp>
        <p:nvSpPr>
          <p:cNvPr id="22" name="Freeform: Shape 21">
            <a:extLst>
              <a:ext uri="{FF2B5EF4-FFF2-40B4-BE49-F238E27FC236}">
                <a16:creationId xmlns:a16="http://schemas.microsoft.com/office/drawing/2014/main" id="{3389D0BC-BA1D-4360-88F9-D9ECCBDAB5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17950" y="647758"/>
            <a:ext cx="8355105" cy="4392652"/>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508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121917" tIns="60958" rIns="121917" bIns="60958" rtlCol="0" anchor="ctr">
            <a:noAutofit/>
          </a:bodyPr>
          <a:lstStyle/>
          <a:p>
            <a:pPr algn="ctr"/>
            <a:endParaRPr lang="en-US"/>
          </a:p>
        </p:txBody>
      </p:sp>
      <p:pic>
        <p:nvPicPr>
          <p:cNvPr id="4" name="Content Placeholder 3" descr="NATUR034">
            <a:extLst>
              <a:ext uri="{FF2B5EF4-FFF2-40B4-BE49-F238E27FC236}">
                <a16:creationId xmlns:a16="http://schemas.microsoft.com/office/drawing/2014/main" id="{95B02AA1-4AB0-45DF-8539-A08A0892007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5730"/>
          <a:stretch/>
        </p:blipFill>
        <p:spPr bwMode="auto">
          <a:xfrm>
            <a:off x="2474660" y="805517"/>
            <a:ext cx="7242680" cy="40740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63276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Hình ảnh 1">
            <a:extLst>
              <a:ext uri="{FF2B5EF4-FFF2-40B4-BE49-F238E27FC236}">
                <a16:creationId xmlns:a16="http://schemas.microsoft.com/office/drawing/2014/main" id="{B1AE6F1C-DAED-4FA7-A13B-4B31D168E2A4}"/>
              </a:ext>
            </a:extLst>
          </p:cNvPr>
          <p:cNvPicPr>
            <a:picLocks noChangeAspect="1"/>
          </p:cNvPicPr>
          <p:nvPr/>
        </p:nvPicPr>
        <p:blipFill>
          <a:blip r:embed="rId3"/>
          <a:stretch>
            <a:fillRect/>
          </a:stretch>
        </p:blipFill>
        <p:spPr>
          <a:xfrm>
            <a:off x="6578421" y="3408218"/>
            <a:ext cx="5613579" cy="3419669"/>
          </a:xfrm>
          <a:prstGeom prst="rect">
            <a:avLst/>
          </a:prstGeom>
        </p:spPr>
      </p:pic>
      <p:pic>
        <p:nvPicPr>
          <p:cNvPr id="7" name="Hình ảnh 2">
            <a:extLst>
              <a:ext uri="{FF2B5EF4-FFF2-40B4-BE49-F238E27FC236}">
                <a16:creationId xmlns:a16="http://schemas.microsoft.com/office/drawing/2014/main" id="{9C8B2F99-9E0D-42D4-B8DC-0F85CED8BC49}"/>
              </a:ext>
            </a:extLst>
          </p:cNvPr>
          <p:cNvPicPr>
            <a:picLocks noChangeAspect="1"/>
          </p:cNvPicPr>
          <p:nvPr/>
        </p:nvPicPr>
        <p:blipFill rotWithShape="1">
          <a:blip r:embed="rId4"/>
          <a:srcRect t="10658"/>
          <a:stretch/>
        </p:blipFill>
        <p:spPr>
          <a:xfrm>
            <a:off x="1" y="1"/>
            <a:ext cx="6578420" cy="3408217"/>
          </a:xfrm>
          <a:prstGeom prst="rect">
            <a:avLst/>
          </a:prstGeom>
        </p:spPr>
      </p:pic>
      <p:pic>
        <p:nvPicPr>
          <p:cNvPr id="8" name="Hình ảnh 3">
            <a:extLst>
              <a:ext uri="{FF2B5EF4-FFF2-40B4-BE49-F238E27FC236}">
                <a16:creationId xmlns:a16="http://schemas.microsoft.com/office/drawing/2014/main" id="{575AF308-9C02-451E-AE37-300F2BD2FAE7}"/>
              </a:ext>
            </a:extLst>
          </p:cNvPr>
          <p:cNvPicPr>
            <a:picLocks noChangeAspect="1"/>
          </p:cNvPicPr>
          <p:nvPr/>
        </p:nvPicPr>
        <p:blipFill>
          <a:blip r:embed="rId5"/>
          <a:stretch>
            <a:fillRect/>
          </a:stretch>
        </p:blipFill>
        <p:spPr>
          <a:xfrm>
            <a:off x="1" y="3408219"/>
            <a:ext cx="6578420" cy="3449782"/>
          </a:xfrm>
          <a:prstGeom prst="rect">
            <a:avLst/>
          </a:prstGeom>
        </p:spPr>
      </p:pic>
      <p:pic>
        <p:nvPicPr>
          <p:cNvPr id="3" name="Picture 2"/>
          <p:cNvPicPr>
            <a:picLocks noChangeAspect="1"/>
          </p:cNvPicPr>
          <p:nvPr/>
        </p:nvPicPr>
        <p:blipFill>
          <a:blip r:embed="rId6"/>
          <a:stretch>
            <a:fillRect/>
          </a:stretch>
        </p:blipFill>
        <p:spPr>
          <a:xfrm>
            <a:off x="6578421" y="614982"/>
            <a:ext cx="5508263" cy="3056473"/>
          </a:xfrm>
          <a:prstGeom prst="rect">
            <a:avLst/>
          </a:prstGeom>
        </p:spPr>
      </p:pic>
    </p:spTree>
    <p:extLst>
      <p:ext uri="{BB962C8B-B14F-4D97-AF65-F5344CB8AC3E}">
        <p14:creationId xmlns:p14="http://schemas.microsoft.com/office/powerpoint/2010/main" val="1837896324"/>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033733" y="260648"/>
            <a:ext cx="4743612" cy="523220"/>
          </a:xfrm>
          <a:prstGeom prst="rect">
            <a:avLst/>
          </a:prstGeom>
          <a:noFill/>
        </p:spPr>
        <p:txBody>
          <a:bodyPr wrap="square" rtlCol="0">
            <a:spAutoFit/>
          </a:bodyPr>
          <a:lstStyle/>
          <a:p>
            <a:pPr lvl="0"/>
            <a:r>
              <a:rPr lang="en-US" sz="2800" b="1" dirty="0" smtClean="0">
                <a:solidFill>
                  <a:schemeClr val="accent4">
                    <a:lumMod val="75000"/>
                  </a:schemeClr>
                </a:solidFill>
                <a:latin typeface="Arial" pitchFamily="34" charset="0"/>
                <a:ea typeface="Tahoma" panose="020B0604030504040204" pitchFamily="34" charset="0"/>
                <a:cs typeface="Arial" pitchFamily="34" charset="0"/>
              </a:rPr>
              <a:t>II. </a:t>
            </a:r>
            <a:r>
              <a:rPr lang="en-US" sz="2800" b="1" dirty="0" err="1" smtClean="0">
                <a:solidFill>
                  <a:schemeClr val="accent4">
                    <a:lumMod val="75000"/>
                  </a:schemeClr>
                </a:solidFill>
                <a:latin typeface="Arial" pitchFamily="34" charset="0"/>
                <a:ea typeface="Tahoma" panose="020B0604030504040204" pitchFamily="34" charset="0"/>
                <a:cs typeface="Arial" pitchFamily="34" charset="0"/>
              </a:rPr>
              <a:t>Tìm</a:t>
            </a:r>
            <a:r>
              <a:rPr lang="en-US" sz="2800" b="1" dirty="0" smtClean="0">
                <a:solidFill>
                  <a:schemeClr val="accent4">
                    <a:lumMod val="75000"/>
                  </a:schemeClr>
                </a:solidFill>
                <a:latin typeface="Arial" pitchFamily="34" charset="0"/>
                <a:ea typeface="Tahoma" panose="020B0604030504040204" pitchFamily="34" charset="0"/>
                <a:cs typeface="Arial" pitchFamily="34" charset="0"/>
              </a:rPr>
              <a:t> </a:t>
            </a:r>
            <a:r>
              <a:rPr lang="en-US" sz="2800" b="1" dirty="0" err="1" smtClean="0">
                <a:solidFill>
                  <a:schemeClr val="accent4">
                    <a:lumMod val="75000"/>
                  </a:schemeClr>
                </a:solidFill>
                <a:latin typeface="Arial" pitchFamily="34" charset="0"/>
                <a:ea typeface="Tahoma" panose="020B0604030504040204" pitchFamily="34" charset="0"/>
                <a:cs typeface="Arial" pitchFamily="34" charset="0"/>
              </a:rPr>
              <a:t>hiểu</a:t>
            </a:r>
            <a:r>
              <a:rPr lang="en-US" sz="2800" b="1" dirty="0" smtClean="0">
                <a:solidFill>
                  <a:schemeClr val="accent4">
                    <a:lumMod val="75000"/>
                  </a:schemeClr>
                </a:solidFill>
                <a:latin typeface="Arial" pitchFamily="34" charset="0"/>
                <a:ea typeface="Tahoma" panose="020B0604030504040204" pitchFamily="34" charset="0"/>
                <a:cs typeface="Arial" pitchFamily="34" charset="0"/>
              </a:rPr>
              <a:t> </a:t>
            </a:r>
            <a:r>
              <a:rPr lang="en-US" sz="2800" b="1" dirty="0" err="1" smtClean="0">
                <a:solidFill>
                  <a:schemeClr val="accent4">
                    <a:lumMod val="75000"/>
                  </a:schemeClr>
                </a:solidFill>
                <a:latin typeface="Arial" pitchFamily="34" charset="0"/>
                <a:ea typeface="Tahoma" panose="020B0604030504040204" pitchFamily="34" charset="0"/>
                <a:cs typeface="Arial" pitchFamily="34" charset="0"/>
              </a:rPr>
              <a:t>văn</a:t>
            </a:r>
            <a:r>
              <a:rPr lang="en-US" sz="2800" b="1" dirty="0" smtClean="0">
                <a:solidFill>
                  <a:schemeClr val="accent4">
                    <a:lumMod val="75000"/>
                  </a:schemeClr>
                </a:solidFill>
                <a:latin typeface="Arial" pitchFamily="34" charset="0"/>
                <a:ea typeface="Tahoma" panose="020B0604030504040204" pitchFamily="34" charset="0"/>
                <a:cs typeface="Arial" pitchFamily="34" charset="0"/>
              </a:rPr>
              <a:t> </a:t>
            </a:r>
            <a:r>
              <a:rPr lang="en-US" sz="2800" b="1" dirty="0" err="1" smtClean="0">
                <a:solidFill>
                  <a:schemeClr val="accent4">
                    <a:lumMod val="75000"/>
                  </a:schemeClr>
                </a:solidFill>
                <a:latin typeface="Arial" pitchFamily="34" charset="0"/>
                <a:ea typeface="Tahoma" panose="020B0604030504040204" pitchFamily="34" charset="0"/>
                <a:cs typeface="Arial" pitchFamily="34" charset="0"/>
              </a:rPr>
              <a:t>bản</a:t>
            </a:r>
            <a:endParaRPr lang="en-US" sz="2800" b="1" dirty="0">
              <a:solidFill>
                <a:schemeClr val="accent4">
                  <a:lumMod val="75000"/>
                </a:schemeClr>
              </a:solidFill>
              <a:latin typeface="Arial" pitchFamily="34" charset="0"/>
              <a:ea typeface="Tahoma" panose="020B0604030504040204" pitchFamily="34" charset="0"/>
              <a:cs typeface="Arial" pitchFamily="34" charset="0"/>
            </a:endParaRPr>
          </a:p>
        </p:txBody>
      </p:sp>
      <p:sp>
        <p:nvSpPr>
          <p:cNvPr id="14" name="TextBox 13">
            <a:extLst>
              <a:ext uri="{FF2B5EF4-FFF2-40B4-BE49-F238E27FC236}">
                <a16:creationId xmlns:a16="http://schemas.microsoft.com/office/drawing/2014/main" id="{8C7CFF58-4571-4C16-B73F-6F7B579D3AD5}"/>
              </a:ext>
            </a:extLst>
          </p:cNvPr>
          <p:cNvSpPr txBox="1"/>
          <p:nvPr/>
        </p:nvSpPr>
        <p:spPr>
          <a:xfrm>
            <a:off x="719403" y="769453"/>
            <a:ext cx="6146275" cy="492443"/>
          </a:xfrm>
          <a:prstGeom prst="rect">
            <a:avLst/>
          </a:prstGeom>
          <a:noFill/>
        </p:spPr>
        <p:txBody>
          <a:bodyPr wrap="square" lIns="121917" tIns="60958" rIns="121917" bIns="60958">
            <a:spAutoFit/>
          </a:bodyPr>
          <a:lstStyle/>
          <a:p>
            <a:pPr eaLnBrk="1" hangingPunct="1">
              <a:spcBef>
                <a:spcPct val="0"/>
              </a:spcBef>
              <a:buFontTx/>
              <a:buNone/>
            </a:pPr>
            <a:r>
              <a:rPr lang="en-US" altLang="en-US" sz="2400" b="1" dirty="0" smtClean="0">
                <a:solidFill>
                  <a:srgbClr val="0000CC"/>
                </a:solidFill>
                <a:latin typeface="Arial" panose="020B0604020202020204" pitchFamily="34" charset="0"/>
                <a:cs typeface="Arial" panose="020B0604020202020204" pitchFamily="34" charset="0"/>
              </a:rPr>
              <a:t>1</a:t>
            </a:r>
            <a:r>
              <a:rPr lang="en-US" altLang="en-US" sz="2400" b="1" dirty="0">
                <a:solidFill>
                  <a:srgbClr val="0000CC"/>
                </a:solidFill>
                <a:latin typeface="Arial" panose="020B0604020202020204" pitchFamily="34" charset="0"/>
                <a:cs typeface="Arial" panose="020B0604020202020204" pitchFamily="34" charset="0"/>
              </a:rPr>
              <a:t>. </a:t>
            </a:r>
            <a:r>
              <a:rPr lang="en-US" altLang="en-US" sz="2400" b="1" u="sng" dirty="0" err="1">
                <a:solidFill>
                  <a:srgbClr val="0000CC"/>
                </a:solidFill>
                <a:latin typeface="Arial" panose="020B0604020202020204" pitchFamily="34" charset="0"/>
                <a:cs typeface="Arial" panose="020B0604020202020204" pitchFamily="34" charset="0"/>
              </a:rPr>
              <a:t>Bức</a:t>
            </a:r>
            <a:r>
              <a:rPr lang="en-US" altLang="en-US" sz="2400" b="1" u="sng" dirty="0">
                <a:solidFill>
                  <a:srgbClr val="0000CC"/>
                </a:solidFill>
                <a:latin typeface="Arial" panose="020B0604020202020204" pitchFamily="34" charset="0"/>
                <a:cs typeface="Arial" panose="020B0604020202020204" pitchFamily="34" charset="0"/>
              </a:rPr>
              <a:t> </a:t>
            </a:r>
            <a:r>
              <a:rPr lang="en-US" altLang="en-US" sz="2400" b="1" u="sng" dirty="0" err="1">
                <a:solidFill>
                  <a:srgbClr val="0000CC"/>
                </a:solidFill>
                <a:latin typeface="Arial" panose="020B0604020202020204" pitchFamily="34" charset="0"/>
                <a:cs typeface="Arial" panose="020B0604020202020204" pitchFamily="34" charset="0"/>
              </a:rPr>
              <a:t>tranh</a:t>
            </a:r>
            <a:r>
              <a:rPr lang="en-US" altLang="en-US" sz="2400" b="1" u="sng" dirty="0">
                <a:solidFill>
                  <a:srgbClr val="0000CC"/>
                </a:solidFill>
                <a:latin typeface="Arial" panose="020B0604020202020204" pitchFamily="34" charset="0"/>
                <a:cs typeface="Arial" panose="020B0604020202020204" pitchFamily="34" charset="0"/>
              </a:rPr>
              <a:t> </a:t>
            </a:r>
            <a:r>
              <a:rPr lang="en-US" altLang="en-US" sz="2400" b="1" u="sng" dirty="0" err="1">
                <a:solidFill>
                  <a:srgbClr val="0000CC"/>
                </a:solidFill>
                <a:latin typeface="Arial" panose="020B0604020202020204" pitchFamily="34" charset="0"/>
                <a:cs typeface="Arial" panose="020B0604020202020204" pitchFamily="34" charset="0"/>
              </a:rPr>
              <a:t>nên</a:t>
            </a:r>
            <a:r>
              <a:rPr lang="en-US" altLang="en-US" sz="2400" b="1" u="sng" dirty="0">
                <a:solidFill>
                  <a:srgbClr val="0000CC"/>
                </a:solidFill>
                <a:latin typeface="Arial" panose="020B0604020202020204" pitchFamily="34" charset="0"/>
                <a:cs typeface="Arial" panose="020B0604020202020204" pitchFamily="34" charset="0"/>
              </a:rPr>
              <a:t> </a:t>
            </a:r>
            <a:r>
              <a:rPr lang="en-US" altLang="en-US" sz="2400" b="1" u="sng" dirty="0" err="1">
                <a:solidFill>
                  <a:srgbClr val="0000CC"/>
                </a:solidFill>
                <a:latin typeface="Arial" panose="020B0604020202020204" pitchFamily="34" charset="0"/>
                <a:cs typeface="Arial" panose="020B0604020202020204" pitchFamily="34" charset="0"/>
              </a:rPr>
              <a:t>thơ</a:t>
            </a:r>
            <a:r>
              <a:rPr lang="en-US" altLang="en-US" sz="2400" b="1" u="sng" dirty="0">
                <a:solidFill>
                  <a:srgbClr val="0000CC"/>
                </a:solidFill>
                <a:latin typeface="Arial" panose="020B0604020202020204" pitchFamily="34" charset="0"/>
                <a:cs typeface="Arial" panose="020B0604020202020204" pitchFamily="34" charset="0"/>
              </a:rPr>
              <a:t> </a:t>
            </a:r>
            <a:r>
              <a:rPr lang="en-US" altLang="en-US" sz="2400" b="1" u="sng" dirty="0" err="1">
                <a:solidFill>
                  <a:srgbClr val="0000CC"/>
                </a:solidFill>
                <a:latin typeface="Arial" panose="020B0604020202020204" pitchFamily="34" charset="0"/>
                <a:cs typeface="Arial" panose="020B0604020202020204" pitchFamily="34" charset="0"/>
              </a:rPr>
              <a:t>về</a:t>
            </a:r>
            <a:r>
              <a:rPr lang="en-US" altLang="en-US" sz="2400" b="1" u="sng" dirty="0">
                <a:solidFill>
                  <a:srgbClr val="0000CC"/>
                </a:solidFill>
                <a:latin typeface="Arial" panose="020B0604020202020204" pitchFamily="34" charset="0"/>
                <a:cs typeface="Arial" panose="020B0604020202020204" pitchFamily="34" charset="0"/>
              </a:rPr>
              <a:t> </a:t>
            </a:r>
            <a:r>
              <a:rPr lang="en-US" altLang="en-US" sz="2400" b="1" u="sng" dirty="0" err="1">
                <a:solidFill>
                  <a:srgbClr val="0000CC"/>
                </a:solidFill>
                <a:latin typeface="Arial" panose="020B0604020202020204" pitchFamily="34" charset="0"/>
                <a:cs typeface="Arial" panose="020B0604020202020204" pitchFamily="34" charset="0"/>
              </a:rPr>
              <a:t>cảnh</a:t>
            </a:r>
            <a:r>
              <a:rPr lang="en-US" altLang="en-US" sz="2400" b="1" u="sng" dirty="0">
                <a:solidFill>
                  <a:srgbClr val="0000CC"/>
                </a:solidFill>
                <a:latin typeface="Arial" panose="020B0604020202020204" pitchFamily="34" charset="0"/>
                <a:cs typeface="Arial" panose="020B0604020202020204" pitchFamily="34" charset="0"/>
              </a:rPr>
              <a:t> </a:t>
            </a:r>
            <a:r>
              <a:rPr lang="en-US" altLang="en-US" sz="2400" b="1" u="sng" dirty="0" err="1">
                <a:solidFill>
                  <a:srgbClr val="0000CC"/>
                </a:solidFill>
                <a:latin typeface="Arial" panose="020B0604020202020204" pitchFamily="34" charset="0"/>
                <a:cs typeface="Arial" panose="020B0604020202020204" pitchFamily="34" charset="0"/>
              </a:rPr>
              <a:t>đẹp</a:t>
            </a:r>
            <a:r>
              <a:rPr lang="en-US" altLang="en-US" sz="2400" b="1" u="sng" dirty="0">
                <a:solidFill>
                  <a:srgbClr val="0000CC"/>
                </a:solidFill>
                <a:latin typeface="Arial" panose="020B0604020202020204" pitchFamily="34" charset="0"/>
                <a:cs typeface="Arial" panose="020B0604020202020204" pitchFamily="34" charset="0"/>
              </a:rPr>
              <a:t> Sa Pa</a:t>
            </a:r>
            <a:r>
              <a:rPr lang="en-US" altLang="en-US" sz="2400" b="1" dirty="0">
                <a:solidFill>
                  <a:srgbClr val="0000CC"/>
                </a:solidFill>
                <a:latin typeface="Arial" panose="020B0604020202020204" pitchFamily="34" charset="0"/>
                <a:cs typeface="Arial" panose="020B0604020202020204" pitchFamily="34" charset="0"/>
              </a:rPr>
              <a:t>:</a:t>
            </a:r>
          </a:p>
        </p:txBody>
      </p:sp>
      <p:sp>
        <p:nvSpPr>
          <p:cNvPr id="3" name="Cloud 2">
            <a:extLst>
              <a:ext uri="{FF2B5EF4-FFF2-40B4-BE49-F238E27FC236}">
                <a16:creationId xmlns:a16="http://schemas.microsoft.com/office/drawing/2014/main" id="{143D447A-A4EF-4D67-9C5B-29873164B14B}"/>
              </a:ext>
            </a:extLst>
          </p:cNvPr>
          <p:cNvSpPr/>
          <p:nvPr/>
        </p:nvSpPr>
        <p:spPr>
          <a:xfrm>
            <a:off x="5135893" y="1988840"/>
            <a:ext cx="5856651" cy="2592288"/>
          </a:xfrm>
          <a:prstGeom prst="cloud">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r>
              <a:rPr lang="en-US" dirty="0" err="1">
                <a:solidFill>
                  <a:srgbClr val="002060"/>
                </a:solidFill>
              </a:rPr>
              <a:t>Tìm</a:t>
            </a:r>
            <a:r>
              <a:rPr lang="en-US" dirty="0">
                <a:solidFill>
                  <a:srgbClr val="002060"/>
                </a:solidFill>
              </a:rPr>
              <a:t> </a:t>
            </a:r>
            <a:r>
              <a:rPr lang="en-US" dirty="0" err="1">
                <a:solidFill>
                  <a:srgbClr val="002060"/>
                </a:solidFill>
              </a:rPr>
              <a:t>những</a:t>
            </a:r>
            <a:r>
              <a:rPr lang="en-US" dirty="0">
                <a:solidFill>
                  <a:srgbClr val="002060"/>
                </a:solidFill>
              </a:rPr>
              <a:t> </a:t>
            </a:r>
            <a:r>
              <a:rPr lang="en-US" dirty="0" err="1">
                <a:solidFill>
                  <a:srgbClr val="002060"/>
                </a:solidFill>
              </a:rPr>
              <a:t>câu</a:t>
            </a:r>
            <a:r>
              <a:rPr lang="en-US" dirty="0">
                <a:solidFill>
                  <a:srgbClr val="002060"/>
                </a:solidFill>
              </a:rPr>
              <a:t> </a:t>
            </a:r>
            <a:r>
              <a:rPr lang="en-US" dirty="0" err="1">
                <a:solidFill>
                  <a:srgbClr val="002060"/>
                </a:solidFill>
              </a:rPr>
              <a:t>văn</a:t>
            </a:r>
            <a:r>
              <a:rPr lang="en-US" dirty="0">
                <a:solidFill>
                  <a:srgbClr val="002060"/>
                </a:solidFill>
              </a:rPr>
              <a:t> </a:t>
            </a:r>
            <a:r>
              <a:rPr lang="en-US" dirty="0" err="1">
                <a:solidFill>
                  <a:srgbClr val="002060"/>
                </a:solidFill>
              </a:rPr>
              <a:t>miêu</a:t>
            </a:r>
            <a:r>
              <a:rPr lang="en-US" dirty="0">
                <a:solidFill>
                  <a:srgbClr val="002060"/>
                </a:solidFill>
              </a:rPr>
              <a:t> </a:t>
            </a:r>
            <a:r>
              <a:rPr lang="en-US" dirty="0" err="1">
                <a:solidFill>
                  <a:srgbClr val="002060"/>
                </a:solidFill>
              </a:rPr>
              <a:t>tả</a:t>
            </a:r>
            <a:r>
              <a:rPr lang="en-US" dirty="0">
                <a:solidFill>
                  <a:srgbClr val="002060"/>
                </a:solidFill>
              </a:rPr>
              <a:t> </a:t>
            </a:r>
            <a:r>
              <a:rPr lang="en-US" dirty="0" err="1">
                <a:solidFill>
                  <a:srgbClr val="002060"/>
                </a:solidFill>
              </a:rPr>
              <a:t>bức</a:t>
            </a:r>
            <a:r>
              <a:rPr lang="en-US" dirty="0">
                <a:solidFill>
                  <a:srgbClr val="002060"/>
                </a:solidFill>
              </a:rPr>
              <a:t> </a:t>
            </a:r>
            <a:r>
              <a:rPr lang="en-US" dirty="0" err="1">
                <a:solidFill>
                  <a:srgbClr val="002060"/>
                </a:solidFill>
              </a:rPr>
              <a:t>tranh</a:t>
            </a:r>
            <a:r>
              <a:rPr lang="en-US" dirty="0">
                <a:solidFill>
                  <a:srgbClr val="002060"/>
                </a:solidFill>
              </a:rPr>
              <a:t> </a:t>
            </a:r>
            <a:r>
              <a:rPr lang="en-US" dirty="0" err="1">
                <a:solidFill>
                  <a:srgbClr val="002060"/>
                </a:solidFill>
              </a:rPr>
              <a:t>thiên</a:t>
            </a:r>
            <a:r>
              <a:rPr lang="en-US" dirty="0">
                <a:solidFill>
                  <a:srgbClr val="002060"/>
                </a:solidFill>
              </a:rPr>
              <a:t> </a:t>
            </a:r>
            <a:r>
              <a:rPr lang="en-US" dirty="0" err="1">
                <a:solidFill>
                  <a:srgbClr val="002060"/>
                </a:solidFill>
              </a:rPr>
              <a:t>nhiên</a:t>
            </a:r>
            <a:r>
              <a:rPr lang="en-US" dirty="0">
                <a:solidFill>
                  <a:srgbClr val="002060"/>
                </a:solidFill>
              </a:rPr>
              <a:t> Sa Pa? </a:t>
            </a:r>
            <a:r>
              <a:rPr lang="en-US" dirty="0" err="1">
                <a:solidFill>
                  <a:srgbClr val="002060"/>
                </a:solidFill>
              </a:rPr>
              <a:t>Em</a:t>
            </a:r>
            <a:r>
              <a:rPr lang="en-US" dirty="0">
                <a:solidFill>
                  <a:srgbClr val="002060"/>
                </a:solidFill>
              </a:rPr>
              <a:t> </a:t>
            </a:r>
            <a:r>
              <a:rPr lang="en-US" dirty="0" err="1">
                <a:solidFill>
                  <a:srgbClr val="002060"/>
                </a:solidFill>
              </a:rPr>
              <a:t>có</a:t>
            </a:r>
            <a:r>
              <a:rPr lang="en-US" dirty="0">
                <a:solidFill>
                  <a:srgbClr val="002060"/>
                </a:solidFill>
              </a:rPr>
              <a:t> </a:t>
            </a:r>
            <a:r>
              <a:rPr lang="en-US" dirty="0" err="1">
                <a:solidFill>
                  <a:srgbClr val="002060"/>
                </a:solidFill>
              </a:rPr>
              <a:t>nhận</a:t>
            </a:r>
            <a:r>
              <a:rPr lang="en-US" dirty="0">
                <a:solidFill>
                  <a:srgbClr val="002060"/>
                </a:solidFill>
              </a:rPr>
              <a:t> </a:t>
            </a:r>
            <a:r>
              <a:rPr lang="en-US" dirty="0" err="1">
                <a:solidFill>
                  <a:srgbClr val="002060"/>
                </a:solidFill>
              </a:rPr>
              <a:t>xét</a:t>
            </a:r>
            <a:r>
              <a:rPr lang="en-US" dirty="0">
                <a:solidFill>
                  <a:srgbClr val="002060"/>
                </a:solidFill>
              </a:rPr>
              <a:t> </a:t>
            </a:r>
            <a:r>
              <a:rPr lang="en-US" dirty="0" err="1">
                <a:solidFill>
                  <a:srgbClr val="002060"/>
                </a:solidFill>
              </a:rPr>
              <a:t>gì</a:t>
            </a:r>
            <a:r>
              <a:rPr lang="en-US" dirty="0">
                <a:solidFill>
                  <a:srgbClr val="002060"/>
                </a:solidFill>
              </a:rPr>
              <a:t> </a:t>
            </a:r>
            <a:r>
              <a:rPr lang="en-US" dirty="0" err="1">
                <a:solidFill>
                  <a:srgbClr val="002060"/>
                </a:solidFill>
              </a:rPr>
              <a:t>về</a:t>
            </a:r>
            <a:r>
              <a:rPr lang="en-US" dirty="0">
                <a:solidFill>
                  <a:srgbClr val="002060"/>
                </a:solidFill>
              </a:rPr>
              <a:t> </a:t>
            </a:r>
            <a:r>
              <a:rPr lang="en-US" dirty="0" err="1">
                <a:solidFill>
                  <a:srgbClr val="002060"/>
                </a:solidFill>
              </a:rPr>
              <a:t>nghệ</a:t>
            </a:r>
            <a:r>
              <a:rPr lang="en-US" dirty="0">
                <a:solidFill>
                  <a:srgbClr val="002060"/>
                </a:solidFill>
              </a:rPr>
              <a:t> </a:t>
            </a:r>
            <a:r>
              <a:rPr lang="en-US" dirty="0" err="1">
                <a:solidFill>
                  <a:srgbClr val="002060"/>
                </a:solidFill>
              </a:rPr>
              <a:t>thuật</a:t>
            </a:r>
            <a:r>
              <a:rPr lang="en-US" dirty="0">
                <a:solidFill>
                  <a:srgbClr val="002060"/>
                </a:solidFill>
              </a:rPr>
              <a:t> </a:t>
            </a:r>
            <a:r>
              <a:rPr lang="en-US" dirty="0" err="1">
                <a:solidFill>
                  <a:srgbClr val="002060"/>
                </a:solidFill>
              </a:rPr>
              <a:t>miêu</a:t>
            </a:r>
            <a:r>
              <a:rPr lang="en-US" dirty="0">
                <a:solidFill>
                  <a:srgbClr val="002060"/>
                </a:solidFill>
              </a:rPr>
              <a:t> </a:t>
            </a:r>
            <a:r>
              <a:rPr lang="en-US" dirty="0" err="1">
                <a:solidFill>
                  <a:srgbClr val="002060"/>
                </a:solidFill>
              </a:rPr>
              <a:t>tả</a:t>
            </a:r>
            <a:r>
              <a:rPr lang="en-US" dirty="0">
                <a:solidFill>
                  <a:srgbClr val="002060"/>
                </a:solidFill>
              </a:rPr>
              <a:t> </a:t>
            </a:r>
            <a:r>
              <a:rPr lang="en-US" dirty="0" err="1">
                <a:solidFill>
                  <a:srgbClr val="002060"/>
                </a:solidFill>
              </a:rPr>
              <a:t>của</a:t>
            </a:r>
            <a:r>
              <a:rPr lang="en-US" dirty="0">
                <a:solidFill>
                  <a:srgbClr val="002060"/>
                </a:solidFill>
              </a:rPr>
              <a:t> </a:t>
            </a:r>
            <a:r>
              <a:rPr lang="en-US" dirty="0" err="1">
                <a:solidFill>
                  <a:srgbClr val="002060"/>
                </a:solidFill>
              </a:rPr>
              <a:t>tác</a:t>
            </a:r>
            <a:r>
              <a:rPr lang="en-US" dirty="0">
                <a:solidFill>
                  <a:srgbClr val="002060"/>
                </a:solidFill>
              </a:rPr>
              <a:t> </a:t>
            </a:r>
            <a:r>
              <a:rPr lang="en-US" dirty="0" err="1">
                <a:solidFill>
                  <a:srgbClr val="002060"/>
                </a:solidFill>
              </a:rPr>
              <a:t>giả</a:t>
            </a:r>
            <a:r>
              <a:rPr lang="en-US" dirty="0">
                <a:solidFill>
                  <a:srgbClr val="002060"/>
                </a:solidFill>
              </a:rPr>
              <a:t>?</a:t>
            </a:r>
          </a:p>
        </p:txBody>
      </p:sp>
      <p:sp>
        <p:nvSpPr>
          <p:cNvPr id="15" name="Rectangle 7">
            <a:extLst>
              <a:ext uri="{FF2B5EF4-FFF2-40B4-BE49-F238E27FC236}">
                <a16:creationId xmlns:a16="http://schemas.microsoft.com/office/drawing/2014/main" id="{4C488746-923A-4921-8941-5BCF1826805A}"/>
              </a:ext>
            </a:extLst>
          </p:cNvPr>
          <p:cNvSpPr>
            <a:spLocks noChangeArrowheads="1"/>
          </p:cNvSpPr>
          <p:nvPr/>
        </p:nvSpPr>
        <p:spPr bwMode="auto">
          <a:xfrm>
            <a:off x="606437" y="1327431"/>
            <a:ext cx="9131300" cy="533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eaLnBrk="1" hangingPunct="1"/>
            <a:r>
              <a:rPr lang="en-US" altLang="vi-VN" sz="2700" i="1" dirty="0">
                <a:solidFill>
                  <a:srgbClr val="002060"/>
                </a:solidFill>
                <a:latin typeface="Arial" panose="020B0604020202020204" pitchFamily="34" charset="0"/>
                <a:cs typeface="Arial" panose="020B0604020202020204" pitchFamily="34" charset="0"/>
              </a:rPr>
              <a:t>- Sa Pa </a:t>
            </a:r>
            <a:r>
              <a:rPr lang="en-US" altLang="vi-VN" sz="2700" i="1" dirty="0" err="1">
                <a:solidFill>
                  <a:srgbClr val="002060"/>
                </a:solidFill>
                <a:latin typeface="Arial" panose="020B0604020202020204" pitchFamily="34" charset="0"/>
                <a:cs typeface="Arial" panose="020B0604020202020204" pitchFamily="34" charset="0"/>
              </a:rPr>
              <a:t>bắt</a:t>
            </a:r>
            <a:r>
              <a:rPr lang="en-US" altLang="vi-VN" sz="2700" i="1" dirty="0">
                <a:solidFill>
                  <a:srgbClr val="002060"/>
                </a:solidFill>
                <a:latin typeface="Arial" panose="020B0604020202020204" pitchFamily="34" charset="0"/>
                <a:cs typeface="Arial" panose="020B0604020202020204" pitchFamily="34" charset="0"/>
              </a:rPr>
              <a:t> </a:t>
            </a:r>
            <a:r>
              <a:rPr lang="en-US" altLang="vi-VN" sz="2700" i="1" dirty="0" err="1">
                <a:solidFill>
                  <a:srgbClr val="002060"/>
                </a:solidFill>
                <a:latin typeface="Arial" panose="020B0604020202020204" pitchFamily="34" charset="0"/>
                <a:cs typeface="Arial" panose="020B0604020202020204" pitchFamily="34" charset="0"/>
              </a:rPr>
              <a:t>đầu</a:t>
            </a:r>
            <a:r>
              <a:rPr lang="en-US" altLang="vi-VN" sz="2700" i="1" dirty="0">
                <a:solidFill>
                  <a:srgbClr val="002060"/>
                </a:solidFill>
                <a:latin typeface="Arial" panose="020B0604020202020204" pitchFamily="34" charset="0"/>
                <a:cs typeface="Arial" panose="020B0604020202020204" pitchFamily="34" charset="0"/>
              </a:rPr>
              <a:t> </a:t>
            </a:r>
            <a:r>
              <a:rPr lang="en-US" altLang="vi-VN" sz="2700" i="1" dirty="0" err="1">
                <a:solidFill>
                  <a:srgbClr val="002060"/>
                </a:solidFill>
                <a:latin typeface="Arial" panose="020B0604020202020204" pitchFamily="34" charset="0"/>
                <a:cs typeface="Arial" panose="020B0604020202020204" pitchFamily="34" charset="0"/>
              </a:rPr>
              <a:t>với</a:t>
            </a:r>
            <a:r>
              <a:rPr lang="en-US" altLang="vi-VN" sz="2700" i="1" dirty="0">
                <a:solidFill>
                  <a:srgbClr val="002060"/>
                </a:solidFill>
                <a:latin typeface="Arial" panose="020B0604020202020204" pitchFamily="34" charset="0"/>
                <a:cs typeface="Arial" panose="020B0604020202020204" pitchFamily="34" charset="0"/>
              </a:rPr>
              <a:t> </a:t>
            </a:r>
            <a:r>
              <a:rPr lang="en-US" altLang="vi-VN" sz="2700" i="1" dirty="0" err="1">
                <a:solidFill>
                  <a:srgbClr val="002060"/>
                </a:solidFill>
                <a:latin typeface="Arial" panose="020B0604020202020204" pitchFamily="34" charset="0"/>
                <a:cs typeface="Arial" panose="020B0604020202020204" pitchFamily="34" charset="0"/>
              </a:rPr>
              <a:t>những</a:t>
            </a:r>
            <a:r>
              <a:rPr lang="en-US" altLang="vi-VN" sz="2700" i="1" dirty="0">
                <a:solidFill>
                  <a:srgbClr val="002060"/>
                </a:solidFill>
                <a:latin typeface="Arial" panose="020B0604020202020204" pitchFamily="34" charset="0"/>
                <a:cs typeface="Arial" panose="020B0604020202020204" pitchFamily="34" charset="0"/>
              </a:rPr>
              <a:t> </a:t>
            </a:r>
            <a:r>
              <a:rPr lang="en-US" altLang="vi-VN" sz="2700" i="1" dirty="0" err="1">
                <a:solidFill>
                  <a:srgbClr val="002060"/>
                </a:solidFill>
                <a:latin typeface="Arial" panose="020B0604020202020204" pitchFamily="34" charset="0"/>
                <a:cs typeface="Arial" panose="020B0604020202020204" pitchFamily="34" charset="0"/>
              </a:rPr>
              <a:t>rặng</a:t>
            </a:r>
            <a:r>
              <a:rPr lang="en-US" altLang="vi-VN" sz="2700" i="1" dirty="0">
                <a:solidFill>
                  <a:srgbClr val="002060"/>
                </a:solidFill>
                <a:latin typeface="Arial" panose="020B0604020202020204" pitchFamily="34" charset="0"/>
                <a:cs typeface="Arial" panose="020B0604020202020204" pitchFamily="34" charset="0"/>
              </a:rPr>
              <a:t> </a:t>
            </a:r>
            <a:r>
              <a:rPr lang="en-US" altLang="vi-VN" sz="2700" i="1" dirty="0" err="1">
                <a:solidFill>
                  <a:srgbClr val="002060"/>
                </a:solidFill>
                <a:latin typeface="Arial" panose="020B0604020202020204" pitchFamily="34" charset="0"/>
                <a:cs typeface="Arial" panose="020B0604020202020204" pitchFamily="34" charset="0"/>
              </a:rPr>
              <a:t>đào</a:t>
            </a:r>
            <a:r>
              <a:rPr lang="en-US" altLang="vi-VN" sz="2700" i="1" dirty="0">
                <a:solidFill>
                  <a:srgbClr val="002060"/>
                </a:solidFill>
                <a:latin typeface="Arial" panose="020B0604020202020204" pitchFamily="34" charset="0"/>
                <a:cs typeface="Arial" panose="020B0604020202020204" pitchFamily="34" charset="0"/>
              </a:rPr>
              <a:t>.	</a:t>
            </a:r>
          </a:p>
        </p:txBody>
      </p:sp>
      <p:sp>
        <p:nvSpPr>
          <p:cNvPr id="16" name="Rectangle 9">
            <a:extLst>
              <a:ext uri="{FF2B5EF4-FFF2-40B4-BE49-F238E27FC236}">
                <a16:creationId xmlns:a16="http://schemas.microsoft.com/office/drawing/2014/main" id="{6ED9292E-68B2-45CF-A4C7-084B93194125}"/>
              </a:ext>
            </a:extLst>
          </p:cNvPr>
          <p:cNvSpPr>
            <a:spLocks noChangeArrowheads="1"/>
          </p:cNvSpPr>
          <p:nvPr/>
        </p:nvSpPr>
        <p:spPr bwMode="auto">
          <a:xfrm>
            <a:off x="568171" y="1789860"/>
            <a:ext cx="9133416" cy="533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eaLnBrk="1" hangingPunct="1"/>
            <a:r>
              <a:rPr lang="en-US" altLang="vi-VN" sz="2700" i="1" dirty="0">
                <a:solidFill>
                  <a:srgbClr val="002060"/>
                </a:solidFill>
                <a:latin typeface="Arial" panose="020B0604020202020204" pitchFamily="34" charset="0"/>
                <a:cs typeface="Arial" panose="020B0604020202020204" pitchFamily="34" charset="0"/>
              </a:rPr>
              <a:t>- </a:t>
            </a:r>
            <a:r>
              <a:rPr lang="en-US" altLang="vi-VN" sz="2700" i="1" dirty="0" err="1">
                <a:solidFill>
                  <a:srgbClr val="002060"/>
                </a:solidFill>
                <a:latin typeface="Arial" panose="020B0604020202020204" pitchFamily="34" charset="0"/>
                <a:cs typeface="Arial" panose="020B0604020202020204" pitchFamily="34" charset="0"/>
              </a:rPr>
              <a:t>Những</a:t>
            </a:r>
            <a:r>
              <a:rPr lang="en-US" altLang="vi-VN" sz="2700" i="1" dirty="0">
                <a:solidFill>
                  <a:srgbClr val="002060"/>
                </a:solidFill>
                <a:latin typeface="Arial" panose="020B0604020202020204" pitchFamily="34" charset="0"/>
                <a:cs typeface="Arial" panose="020B0604020202020204" pitchFamily="34" charset="0"/>
              </a:rPr>
              <a:t> </a:t>
            </a:r>
            <a:r>
              <a:rPr lang="en-US" altLang="vi-VN" sz="2700" i="1" dirty="0" err="1">
                <a:solidFill>
                  <a:srgbClr val="002060"/>
                </a:solidFill>
                <a:latin typeface="Arial" panose="020B0604020202020204" pitchFamily="34" charset="0"/>
                <a:cs typeface="Arial" panose="020B0604020202020204" pitchFamily="34" charset="0"/>
              </a:rPr>
              <a:t>đàn</a:t>
            </a:r>
            <a:r>
              <a:rPr lang="en-US" altLang="vi-VN" sz="2700" i="1" dirty="0">
                <a:solidFill>
                  <a:srgbClr val="002060"/>
                </a:solidFill>
                <a:latin typeface="Arial" panose="020B0604020202020204" pitchFamily="34" charset="0"/>
                <a:cs typeface="Arial" panose="020B0604020202020204" pitchFamily="34" charset="0"/>
              </a:rPr>
              <a:t> </a:t>
            </a:r>
            <a:r>
              <a:rPr lang="en-US" altLang="vi-VN" sz="2700" i="1" dirty="0" err="1">
                <a:solidFill>
                  <a:srgbClr val="002060"/>
                </a:solidFill>
                <a:latin typeface="Arial" panose="020B0604020202020204" pitchFamily="34" charset="0"/>
                <a:cs typeface="Arial" panose="020B0604020202020204" pitchFamily="34" charset="0"/>
              </a:rPr>
              <a:t>bò</a:t>
            </a:r>
            <a:r>
              <a:rPr lang="en-US" altLang="vi-VN" sz="2700" i="1" dirty="0">
                <a:solidFill>
                  <a:srgbClr val="002060"/>
                </a:solidFill>
                <a:latin typeface="Arial" panose="020B0604020202020204" pitchFamily="34" charset="0"/>
                <a:cs typeface="Arial" panose="020B0604020202020204" pitchFamily="34" charset="0"/>
              </a:rPr>
              <a:t> lang </a:t>
            </a:r>
            <a:r>
              <a:rPr lang="en-US" altLang="vi-VN" sz="2700" i="1" dirty="0" err="1">
                <a:solidFill>
                  <a:srgbClr val="002060"/>
                </a:solidFill>
                <a:latin typeface="Arial" panose="020B0604020202020204" pitchFamily="34" charset="0"/>
                <a:cs typeface="Arial" panose="020B0604020202020204" pitchFamily="34" charset="0"/>
              </a:rPr>
              <a:t>cổ</a:t>
            </a:r>
            <a:r>
              <a:rPr lang="en-US" altLang="vi-VN" sz="2700" i="1" dirty="0">
                <a:solidFill>
                  <a:srgbClr val="002060"/>
                </a:solidFill>
                <a:latin typeface="Arial" panose="020B0604020202020204" pitchFamily="34" charset="0"/>
                <a:cs typeface="Arial" panose="020B0604020202020204" pitchFamily="34" charset="0"/>
              </a:rPr>
              <a:t> …</a:t>
            </a:r>
            <a:r>
              <a:rPr lang="en-US" altLang="vi-VN" sz="2700" dirty="0">
                <a:solidFill>
                  <a:srgbClr val="002060"/>
                </a:solidFill>
                <a:latin typeface="Arial" panose="020B0604020202020204" pitchFamily="34" charset="0"/>
                <a:cs typeface="Arial" panose="020B0604020202020204" pitchFamily="34" charset="0"/>
              </a:rPr>
              <a:t>	</a:t>
            </a:r>
          </a:p>
        </p:txBody>
      </p:sp>
      <p:sp>
        <p:nvSpPr>
          <p:cNvPr id="17" name="Rectangle 10">
            <a:extLst>
              <a:ext uri="{FF2B5EF4-FFF2-40B4-BE49-F238E27FC236}">
                <a16:creationId xmlns:a16="http://schemas.microsoft.com/office/drawing/2014/main" id="{2CE74E09-DEA3-4E4E-B9B7-EB8433D7F7E9}"/>
              </a:ext>
            </a:extLst>
          </p:cNvPr>
          <p:cNvSpPr>
            <a:spLocks noChangeArrowheads="1"/>
          </p:cNvSpPr>
          <p:nvPr/>
        </p:nvSpPr>
        <p:spPr bwMode="auto">
          <a:xfrm>
            <a:off x="549790" y="2346785"/>
            <a:ext cx="11544300" cy="533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eaLnBrk="1" hangingPunct="1"/>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Nắng</a:t>
            </a:r>
            <a:r>
              <a:rPr lang="fr-FR" altLang="vi-VN" sz="2700" i="1" dirty="0">
                <a:solidFill>
                  <a:srgbClr val="002060"/>
                </a:solidFill>
                <a:latin typeface="Arial" panose="020B0604020202020204" pitchFamily="34" charset="0"/>
                <a:cs typeface="Arial" panose="020B0604020202020204" pitchFamily="34" charset="0"/>
              </a:rPr>
              <a:t> ... </a:t>
            </a:r>
            <a:r>
              <a:rPr lang="fr-FR" altLang="vi-VN" sz="2700" i="1" dirty="0" err="1">
                <a:solidFill>
                  <a:srgbClr val="002060"/>
                </a:solidFill>
                <a:latin typeface="Arial" panose="020B0604020202020204" pitchFamily="34" charset="0"/>
                <a:cs typeface="Arial" panose="020B0604020202020204" pitchFamily="34" charset="0"/>
              </a:rPr>
              <a:t>len</a:t>
            </a:r>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tới</a:t>
            </a:r>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đốt</a:t>
            </a:r>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cháy</a:t>
            </a:r>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rừng</a:t>
            </a:r>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cây</a:t>
            </a:r>
            <a:endParaRPr lang="en-US" altLang="vi-VN" sz="2700" i="1" dirty="0">
              <a:solidFill>
                <a:srgbClr val="002060"/>
              </a:solidFill>
              <a:latin typeface="Arial" panose="020B0604020202020204" pitchFamily="34" charset="0"/>
              <a:cs typeface="Arial" panose="020B0604020202020204" pitchFamily="34" charset="0"/>
            </a:endParaRPr>
          </a:p>
        </p:txBody>
      </p:sp>
      <p:sp>
        <p:nvSpPr>
          <p:cNvPr id="18" name="Rectangle 8">
            <a:extLst>
              <a:ext uri="{FF2B5EF4-FFF2-40B4-BE49-F238E27FC236}">
                <a16:creationId xmlns:a16="http://schemas.microsoft.com/office/drawing/2014/main" id="{0A0EE2AD-3772-4545-9269-70CBD229449F}"/>
              </a:ext>
            </a:extLst>
          </p:cNvPr>
          <p:cNvSpPr>
            <a:spLocks noChangeArrowheads="1"/>
          </p:cNvSpPr>
          <p:nvPr/>
        </p:nvSpPr>
        <p:spPr bwMode="auto">
          <a:xfrm>
            <a:off x="549790" y="2880265"/>
            <a:ext cx="10394949" cy="533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eaLnBrk="1" hangingPunct="1"/>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Những</a:t>
            </a:r>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cây</a:t>
            </a:r>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thông</a:t>
            </a:r>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màu</a:t>
            </a:r>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xanh</a:t>
            </a:r>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của</a:t>
            </a:r>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rừng</a:t>
            </a:r>
            <a:r>
              <a:rPr lang="fr-FR" altLang="vi-VN" sz="2700" i="1" dirty="0">
                <a:solidFill>
                  <a:srgbClr val="002060"/>
                </a:solidFill>
                <a:latin typeface="Arial" panose="020B0604020202020204" pitchFamily="34" charset="0"/>
                <a:cs typeface="Arial" panose="020B0604020202020204" pitchFamily="34" charset="0"/>
              </a:rPr>
              <a:t>.</a:t>
            </a:r>
            <a:endParaRPr lang="en-US" altLang="vi-VN" sz="2700" i="1" dirty="0">
              <a:solidFill>
                <a:srgbClr val="002060"/>
              </a:solidFill>
              <a:latin typeface="Arial" panose="020B0604020202020204" pitchFamily="34" charset="0"/>
              <a:cs typeface="Arial" panose="020B0604020202020204" pitchFamily="34" charset="0"/>
            </a:endParaRPr>
          </a:p>
        </p:txBody>
      </p:sp>
      <p:sp>
        <p:nvSpPr>
          <p:cNvPr id="19" name="Rectangle 1">
            <a:extLst>
              <a:ext uri="{FF2B5EF4-FFF2-40B4-BE49-F238E27FC236}">
                <a16:creationId xmlns:a16="http://schemas.microsoft.com/office/drawing/2014/main" id="{B0A81C8B-C3F5-4152-83FF-C57C81FA7A7C}"/>
              </a:ext>
            </a:extLst>
          </p:cNvPr>
          <p:cNvSpPr>
            <a:spLocks noChangeArrowheads="1"/>
          </p:cNvSpPr>
          <p:nvPr/>
        </p:nvSpPr>
        <p:spPr bwMode="auto">
          <a:xfrm>
            <a:off x="567443" y="3383555"/>
            <a:ext cx="11842749" cy="533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eaLnBrk="1" hangingPunct="1"/>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Mây</a:t>
            </a:r>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bị</a:t>
            </a:r>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nắng</a:t>
            </a:r>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xua</a:t>
            </a:r>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cuộn</a:t>
            </a:r>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tròn</a:t>
            </a:r>
            <a:r>
              <a:rPr lang="fr-FR" altLang="vi-VN" sz="2700" i="1" dirty="0">
                <a:solidFill>
                  <a:srgbClr val="002060"/>
                </a:solidFill>
                <a:latin typeface="Arial" panose="020B0604020202020204" pitchFamily="34" charset="0"/>
                <a:cs typeface="Arial" panose="020B0604020202020204" pitchFamily="34" charset="0"/>
              </a:rPr>
              <a:t> … </a:t>
            </a:r>
            <a:r>
              <a:rPr lang="fr-FR" altLang="vi-VN" sz="2700" i="1" dirty="0" err="1">
                <a:solidFill>
                  <a:srgbClr val="002060"/>
                </a:solidFill>
                <a:latin typeface="Arial" panose="020B0604020202020204" pitchFamily="34" charset="0"/>
                <a:cs typeface="Arial" panose="020B0604020202020204" pitchFamily="34" charset="0"/>
              </a:rPr>
              <a:t>lăn</a:t>
            </a:r>
            <a:r>
              <a:rPr lang="fr-FR" altLang="vi-VN" sz="2700" i="1" dirty="0">
                <a:solidFill>
                  <a:srgbClr val="002060"/>
                </a:solidFill>
                <a:latin typeface="Arial" panose="020B0604020202020204" pitchFamily="34" charset="0"/>
                <a:cs typeface="Arial" panose="020B0604020202020204" pitchFamily="34" charset="0"/>
              </a:rPr>
              <a:t> ... </a:t>
            </a:r>
            <a:r>
              <a:rPr lang="fr-FR" altLang="vi-VN" sz="2700" i="1" dirty="0" err="1">
                <a:solidFill>
                  <a:srgbClr val="002060"/>
                </a:solidFill>
                <a:latin typeface="Arial" panose="020B0604020202020204" pitchFamily="34" charset="0"/>
                <a:cs typeface="Arial" panose="020B0604020202020204" pitchFamily="34" charset="0"/>
              </a:rPr>
              <a:t>luồn</a:t>
            </a:r>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cả</a:t>
            </a:r>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vào</a:t>
            </a:r>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gầm</a:t>
            </a:r>
            <a:r>
              <a:rPr lang="fr-FR" altLang="vi-VN" sz="2700" i="1" dirty="0">
                <a:solidFill>
                  <a:srgbClr val="002060"/>
                </a:solidFill>
                <a:latin typeface="Arial" panose="020B0604020202020204" pitchFamily="34" charset="0"/>
                <a:cs typeface="Arial" panose="020B0604020202020204" pitchFamily="34" charset="0"/>
              </a:rPr>
              <a:t> </a:t>
            </a:r>
            <a:r>
              <a:rPr lang="fr-FR" altLang="vi-VN" sz="2700" i="1" dirty="0" err="1">
                <a:solidFill>
                  <a:srgbClr val="002060"/>
                </a:solidFill>
                <a:latin typeface="Arial" panose="020B0604020202020204" pitchFamily="34" charset="0"/>
                <a:cs typeface="Arial" panose="020B0604020202020204" pitchFamily="34" charset="0"/>
              </a:rPr>
              <a:t>xe</a:t>
            </a:r>
            <a:r>
              <a:rPr lang="fr-FR" altLang="vi-VN" sz="2700" i="1" dirty="0">
                <a:solidFill>
                  <a:srgbClr val="002060"/>
                </a:solidFill>
                <a:latin typeface="Arial" panose="020B0604020202020204" pitchFamily="34" charset="0"/>
                <a:cs typeface="Arial" panose="020B0604020202020204" pitchFamily="34" charset="0"/>
              </a:rPr>
              <a:t>.</a:t>
            </a:r>
            <a:endParaRPr lang="en-US" altLang="vi-VN" sz="2700" i="1" dirty="0">
              <a:solidFill>
                <a:srgbClr val="002060"/>
              </a:solidFill>
              <a:latin typeface="Arial" panose="020B0604020202020204" pitchFamily="34" charset="0"/>
              <a:cs typeface="Arial" panose="020B0604020202020204" pitchFamily="34" charset="0"/>
            </a:endParaRPr>
          </a:p>
        </p:txBody>
      </p:sp>
      <p:sp>
        <p:nvSpPr>
          <p:cNvPr id="20" name="Text Box 5">
            <a:extLst>
              <a:ext uri="{FF2B5EF4-FFF2-40B4-BE49-F238E27FC236}">
                <a16:creationId xmlns:a16="http://schemas.microsoft.com/office/drawing/2014/main" id="{2F5E91C4-92B6-4007-92AD-E3368659567C}"/>
              </a:ext>
            </a:extLst>
          </p:cNvPr>
          <p:cNvSpPr txBox="1">
            <a:spLocks noChangeArrowheads="1"/>
          </p:cNvSpPr>
          <p:nvPr/>
        </p:nvSpPr>
        <p:spPr bwMode="auto">
          <a:xfrm>
            <a:off x="524658" y="3938449"/>
            <a:ext cx="11563351" cy="533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eaLnBrk="1" hangingPunct="1"/>
            <a:r>
              <a:rPr lang="pt-BR" altLang="vi-VN" sz="2700" i="1" dirty="0">
                <a:solidFill>
                  <a:srgbClr val="002060"/>
                </a:solidFill>
                <a:latin typeface="Arial" panose="020B0604020202020204" pitchFamily="34" charset="0"/>
                <a:cs typeface="Arial" panose="020B0604020202020204" pitchFamily="34" charset="0"/>
              </a:rPr>
              <a:t>- ... nắng đã mạ bạc cả con đèo, ... như một bó đuốc lớn.</a:t>
            </a:r>
            <a:endParaRPr lang="en-US" altLang="vi-VN" sz="2700" i="1" dirty="0">
              <a:solidFill>
                <a:srgbClr val="002060"/>
              </a:solidFill>
              <a:latin typeface="Arial" panose="020B0604020202020204" pitchFamily="34" charset="0"/>
              <a:cs typeface="Arial" panose="020B0604020202020204" pitchFamily="34" charset="0"/>
            </a:endParaRPr>
          </a:p>
        </p:txBody>
      </p:sp>
      <p:sp>
        <p:nvSpPr>
          <p:cNvPr id="21" name="Rectangle 2">
            <a:extLst>
              <a:ext uri="{FF2B5EF4-FFF2-40B4-BE49-F238E27FC236}">
                <a16:creationId xmlns:a16="http://schemas.microsoft.com/office/drawing/2014/main" id="{59D62446-0318-474F-AA87-585505142D8D}"/>
              </a:ext>
            </a:extLst>
          </p:cNvPr>
          <p:cNvSpPr>
            <a:spLocks noChangeArrowheads="1"/>
          </p:cNvSpPr>
          <p:nvPr/>
        </p:nvSpPr>
        <p:spPr bwMode="auto">
          <a:xfrm>
            <a:off x="367464" y="4510455"/>
            <a:ext cx="11969749" cy="49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eaLnBrk="1" hangingPunct="1"/>
            <a:r>
              <a:rPr lang="fr-FR" altLang="vi-VN" sz="2400" b="1" dirty="0">
                <a:solidFill>
                  <a:srgbClr val="002060"/>
                </a:solidFill>
                <a:latin typeface="Arial" panose="020B0604020202020204" pitchFamily="34" charset="0"/>
                <a:cs typeface="Arial" panose="020B0604020202020204" pitchFamily="34" charset="0"/>
                <a:sym typeface="Wingdings" panose="05000000000000000000" pitchFamily="2" charset="2"/>
              </a:rPr>
              <a:t> </a:t>
            </a:r>
            <a:r>
              <a:rPr lang="fr-FR" altLang="vi-VN" sz="2400" b="1" dirty="0" err="1">
                <a:solidFill>
                  <a:srgbClr val="002060"/>
                </a:solidFill>
                <a:latin typeface="Arial" panose="020B0604020202020204" pitchFamily="34" charset="0"/>
                <a:cs typeface="Arial" panose="020B0604020202020204" pitchFamily="34" charset="0"/>
              </a:rPr>
              <a:t>Vài</a:t>
            </a:r>
            <a:r>
              <a:rPr lang="fr-FR" altLang="vi-VN" sz="2400" b="1" dirty="0">
                <a:solidFill>
                  <a:srgbClr val="002060"/>
                </a:solidFill>
                <a:latin typeface="Arial" panose="020B0604020202020204" pitchFamily="34" charset="0"/>
                <a:cs typeface="Arial" panose="020B0604020202020204" pitchFamily="34" charset="0"/>
              </a:rPr>
              <a:t> </a:t>
            </a:r>
            <a:r>
              <a:rPr lang="fr-FR" altLang="vi-VN" sz="2400" b="1" dirty="0" err="1">
                <a:solidFill>
                  <a:srgbClr val="002060"/>
                </a:solidFill>
                <a:latin typeface="Arial" panose="020B0604020202020204" pitchFamily="34" charset="0"/>
                <a:cs typeface="Arial" panose="020B0604020202020204" pitchFamily="34" charset="0"/>
              </a:rPr>
              <a:t>nét</a:t>
            </a:r>
            <a:r>
              <a:rPr lang="fr-FR" altLang="vi-VN" sz="2400" b="1" dirty="0">
                <a:solidFill>
                  <a:srgbClr val="002060"/>
                </a:solidFill>
                <a:latin typeface="Arial" panose="020B0604020202020204" pitchFamily="34" charset="0"/>
                <a:cs typeface="Arial" panose="020B0604020202020204" pitchFamily="34" charset="0"/>
              </a:rPr>
              <a:t> </a:t>
            </a:r>
            <a:r>
              <a:rPr lang="fr-FR" altLang="vi-VN" sz="2400" b="1" u="sng" dirty="0" err="1">
                <a:solidFill>
                  <a:srgbClr val="002060"/>
                </a:solidFill>
                <a:latin typeface="Arial" panose="020B0604020202020204" pitchFamily="34" charset="0"/>
                <a:cs typeface="Arial" panose="020B0604020202020204" pitchFamily="34" charset="0"/>
              </a:rPr>
              <a:t>chấm</a:t>
            </a:r>
            <a:r>
              <a:rPr lang="fr-FR" altLang="vi-VN" sz="2400" b="1" u="sng" dirty="0">
                <a:solidFill>
                  <a:srgbClr val="002060"/>
                </a:solidFill>
                <a:latin typeface="Arial" panose="020B0604020202020204" pitchFamily="34" charset="0"/>
                <a:cs typeface="Arial" panose="020B0604020202020204" pitchFamily="34" charset="0"/>
              </a:rPr>
              <a:t> </a:t>
            </a:r>
            <a:r>
              <a:rPr lang="fr-FR" altLang="vi-VN" sz="2400" b="1" u="sng" dirty="0" err="1">
                <a:solidFill>
                  <a:srgbClr val="002060"/>
                </a:solidFill>
                <a:latin typeface="Arial" panose="020B0604020202020204" pitchFamily="34" charset="0"/>
                <a:cs typeface="Arial" panose="020B0604020202020204" pitchFamily="34" charset="0"/>
              </a:rPr>
              <a:t>phá</a:t>
            </a:r>
            <a:r>
              <a:rPr lang="fr-FR" altLang="vi-VN" sz="2400" b="1" dirty="0">
                <a:solidFill>
                  <a:srgbClr val="002060"/>
                </a:solidFill>
                <a:latin typeface="Arial" panose="020B0604020202020204" pitchFamily="34" charset="0"/>
                <a:cs typeface="Arial" panose="020B0604020202020204" pitchFamily="34" charset="0"/>
              </a:rPr>
              <a:t>, </a:t>
            </a:r>
            <a:r>
              <a:rPr lang="fr-FR" altLang="vi-VN" sz="2400" b="1" dirty="0" err="1">
                <a:solidFill>
                  <a:srgbClr val="002060"/>
                </a:solidFill>
                <a:latin typeface="Arial" panose="020B0604020202020204" pitchFamily="34" charset="0"/>
                <a:cs typeface="Arial" panose="020B0604020202020204" pitchFamily="34" charset="0"/>
              </a:rPr>
              <a:t>nghệ</a:t>
            </a:r>
            <a:r>
              <a:rPr lang="fr-FR" altLang="vi-VN" sz="2400" b="1" dirty="0">
                <a:solidFill>
                  <a:srgbClr val="002060"/>
                </a:solidFill>
                <a:latin typeface="Arial" panose="020B0604020202020204" pitchFamily="34" charset="0"/>
                <a:cs typeface="Arial" panose="020B0604020202020204" pitchFamily="34" charset="0"/>
              </a:rPr>
              <a:t> </a:t>
            </a:r>
            <a:r>
              <a:rPr lang="fr-FR" altLang="vi-VN" sz="2400" b="1" dirty="0" err="1">
                <a:solidFill>
                  <a:srgbClr val="002060"/>
                </a:solidFill>
                <a:latin typeface="Arial" panose="020B0604020202020204" pitchFamily="34" charset="0"/>
                <a:cs typeface="Arial" panose="020B0604020202020204" pitchFamily="34" charset="0"/>
              </a:rPr>
              <a:t>thuật</a:t>
            </a:r>
            <a:r>
              <a:rPr lang="fr-FR" altLang="vi-VN" sz="2400" b="1" dirty="0">
                <a:solidFill>
                  <a:srgbClr val="002060"/>
                </a:solidFill>
                <a:latin typeface="Arial" panose="020B0604020202020204" pitchFamily="34" charset="0"/>
                <a:cs typeface="Arial" panose="020B0604020202020204" pitchFamily="34" charset="0"/>
              </a:rPr>
              <a:t> </a:t>
            </a:r>
            <a:r>
              <a:rPr lang="fr-FR" altLang="vi-VN" sz="2400" b="1" u="sng" dirty="0" err="1">
                <a:solidFill>
                  <a:srgbClr val="002060"/>
                </a:solidFill>
                <a:latin typeface="Arial" panose="020B0604020202020204" pitchFamily="34" charset="0"/>
                <a:cs typeface="Arial" panose="020B0604020202020204" pitchFamily="34" charset="0"/>
              </a:rPr>
              <a:t>nhân</a:t>
            </a:r>
            <a:r>
              <a:rPr lang="fr-FR" altLang="vi-VN" sz="2400" b="1" u="sng" dirty="0">
                <a:solidFill>
                  <a:srgbClr val="002060"/>
                </a:solidFill>
                <a:latin typeface="Arial" panose="020B0604020202020204" pitchFamily="34" charset="0"/>
                <a:cs typeface="Arial" panose="020B0604020202020204" pitchFamily="34" charset="0"/>
              </a:rPr>
              <a:t> </a:t>
            </a:r>
            <a:r>
              <a:rPr lang="fr-FR" altLang="vi-VN" sz="2400" b="1" u="sng" dirty="0" err="1">
                <a:solidFill>
                  <a:srgbClr val="002060"/>
                </a:solidFill>
                <a:latin typeface="Arial" panose="020B0604020202020204" pitchFamily="34" charset="0"/>
                <a:cs typeface="Arial" panose="020B0604020202020204" pitchFamily="34" charset="0"/>
              </a:rPr>
              <a:t>hóa</a:t>
            </a:r>
            <a:r>
              <a:rPr lang="fr-FR" altLang="vi-VN" sz="2400" b="1" dirty="0">
                <a:solidFill>
                  <a:srgbClr val="002060"/>
                </a:solidFill>
                <a:latin typeface="Arial" panose="020B0604020202020204" pitchFamily="34" charset="0"/>
                <a:cs typeface="Arial" panose="020B0604020202020204" pitchFamily="34" charset="0"/>
              </a:rPr>
              <a:t>, </a:t>
            </a:r>
            <a:r>
              <a:rPr lang="fr-FR" altLang="vi-VN" sz="2400" b="1" u="sng" dirty="0" err="1">
                <a:solidFill>
                  <a:srgbClr val="002060"/>
                </a:solidFill>
                <a:latin typeface="Arial" panose="020B0604020202020204" pitchFamily="34" charset="0"/>
                <a:cs typeface="Arial" panose="020B0604020202020204" pitchFamily="34" charset="0"/>
              </a:rPr>
              <a:t>so</a:t>
            </a:r>
            <a:r>
              <a:rPr lang="fr-FR" altLang="vi-VN" sz="2400" b="1" u="sng" dirty="0">
                <a:solidFill>
                  <a:srgbClr val="002060"/>
                </a:solidFill>
                <a:latin typeface="Arial" panose="020B0604020202020204" pitchFamily="34" charset="0"/>
                <a:cs typeface="Arial" panose="020B0604020202020204" pitchFamily="34" charset="0"/>
              </a:rPr>
              <a:t> </a:t>
            </a:r>
            <a:r>
              <a:rPr lang="fr-FR" altLang="vi-VN" sz="2400" b="1" u="sng" dirty="0" err="1">
                <a:solidFill>
                  <a:srgbClr val="002060"/>
                </a:solidFill>
                <a:latin typeface="Arial" panose="020B0604020202020204" pitchFamily="34" charset="0"/>
                <a:cs typeface="Arial" panose="020B0604020202020204" pitchFamily="34" charset="0"/>
              </a:rPr>
              <a:t>sánh</a:t>
            </a:r>
            <a:r>
              <a:rPr lang="fr-FR" altLang="vi-VN" sz="2400" b="1" dirty="0">
                <a:solidFill>
                  <a:srgbClr val="002060"/>
                </a:solidFill>
                <a:latin typeface="Arial" panose="020B0604020202020204" pitchFamily="34" charset="0"/>
                <a:cs typeface="Arial" panose="020B0604020202020204" pitchFamily="34" charset="0"/>
              </a:rPr>
              <a:t>, </a:t>
            </a:r>
            <a:r>
              <a:rPr lang="fr-FR" altLang="vi-VN" sz="2400" b="1" u="sng" dirty="0" err="1">
                <a:solidFill>
                  <a:srgbClr val="002060"/>
                </a:solidFill>
                <a:latin typeface="Arial" panose="020B0604020202020204" pitchFamily="34" charset="0"/>
                <a:cs typeface="Arial" panose="020B0604020202020204" pitchFamily="34" charset="0"/>
              </a:rPr>
              <a:t>ngôn</a:t>
            </a:r>
            <a:r>
              <a:rPr lang="fr-FR" altLang="vi-VN" sz="2400" b="1" u="sng" dirty="0">
                <a:solidFill>
                  <a:srgbClr val="002060"/>
                </a:solidFill>
                <a:latin typeface="Arial" panose="020B0604020202020204" pitchFamily="34" charset="0"/>
                <a:cs typeface="Arial" panose="020B0604020202020204" pitchFamily="34" charset="0"/>
              </a:rPr>
              <a:t> </a:t>
            </a:r>
            <a:r>
              <a:rPr lang="fr-FR" altLang="vi-VN" sz="2400" b="1" u="sng" dirty="0" err="1">
                <a:solidFill>
                  <a:srgbClr val="002060"/>
                </a:solidFill>
                <a:latin typeface="Arial" panose="020B0604020202020204" pitchFamily="34" charset="0"/>
                <a:cs typeface="Arial" panose="020B0604020202020204" pitchFamily="34" charset="0"/>
              </a:rPr>
              <a:t>ngữ</a:t>
            </a:r>
            <a:r>
              <a:rPr lang="fr-FR" altLang="vi-VN" sz="2400" b="1" u="sng" dirty="0">
                <a:solidFill>
                  <a:srgbClr val="002060"/>
                </a:solidFill>
                <a:latin typeface="Arial" panose="020B0604020202020204" pitchFamily="34" charset="0"/>
                <a:cs typeface="Arial" panose="020B0604020202020204" pitchFamily="34" charset="0"/>
              </a:rPr>
              <a:t> </a:t>
            </a:r>
            <a:r>
              <a:rPr lang="fr-FR" altLang="vi-VN" sz="2400" b="1" u="sng" dirty="0" err="1">
                <a:solidFill>
                  <a:srgbClr val="002060"/>
                </a:solidFill>
                <a:latin typeface="Arial" panose="020B0604020202020204" pitchFamily="34" charset="0"/>
                <a:cs typeface="Arial" panose="020B0604020202020204" pitchFamily="34" charset="0"/>
              </a:rPr>
              <a:t>đặc</a:t>
            </a:r>
            <a:r>
              <a:rPr lang="fr-FR" altLang="vi-VN" sz="2400" b="1" u="sng" dirty="0">
                <a:solidFill>
                  <a:srgbClr val="002060"/>
                </a:solidFill>
                <a:latin typeface="Arial" panose="020B0604020202020204" pitchFamily="34" charset="0"/>
                <a:cs typeface="Arial" panose="020B0604020202020204" pitchFamily="34" charset="0"/>
              </a:rPr>
              <a:t> </a:t>
            </a:r>
            <a:r>
              <a:rPr lang="fr-FR" altLang="vi-VN" sz="2400" b="1" u="sng" dirty="0" err="1">
                <a:solidFill>
                  <a:srgbClr val="002060"/>
                </a:solidFill>
                <a:latin typeface="Arial" panose="020B0604020202020204" pitchFamily="34" charset="0"/>
                <a:cs typeface="Arial" panose="020B0604020202020204" pitchFamily="34" charset="0"/>
              </a:rPr>
              <a:t>sắc</a:t>
            </a:r>
            <a:r>
              <a:rPr lang="fr-FR" altLang="vi-VN" b="1" u="sng" dirty="0">
                <a:solidFill>
                  <a:srgbClr val="002060"/>
                </a:solidFill>
                <a:latin typeface="Arial" panose="020B0604020202020204" pitchFamily="34" charset="0"/>
                <a:cs typeface="Arial" panose="020B0604020202020204" pitchFamily="34" charset="0"/>
              </a:rPr>
              <a:t>.</a:t>
            </a:r>
            <a:endParaRPr lang="en-US" altLang="vi-VN" b="1" dirty="0">
              <a:solidFill>
                <a:srgbClr val="002060"/>
              </a:solidFill>
              <a:latin typeface="Arial" panose="020B0604020202020204" pitchFamily="34" charset="0"/>
              <a:cs typeface="Arial" panose="020B0604020202020204" pitchFamily="34" charset="0"/>
            </a:endParaRPr>
          </a:p>
        </p:txBody>
      </p:sp>
      <p:sp>
        <p:nvSpPr>
          <p:cNvPr id="22" name="Rectangle 6">
            <a:extLst>
              <a:ext uri="{FF2B5EF4-FFF2-40B4-BE49-F238E27FC236}">
                <a16:creationId xmlns:a16="http://schemas.microsoft.com/office/drawing/2014/main" id="{8D1AA64A-1AFF-4896-946E-2739138751A8}"/>
              </a:ext>
            </a:extLst>
          </p:cNvPr>
          <p:cNvSpPr>
            <a:spLocks noChangeArrowheads="1"/>
          </p:cNvSpPr>
          <p:nvPr/>
        </p:nvSpPr>
        <p:spPr bwMode="auto">
          <a:xfrm>
            <a:off x="367464" y="5137637"/>
            <a:ext cx="11794067" cy="49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eaLnBrk="1" hangingPunct="1"/>
            <a:r>
              <a:rPr lang="fr-FR" altLang="vi-VN" sz="2400" b="1" dirty="0">
                <a:solidFill>
                  <a:srgbClr val="FF0000"/>
                </a:solidFill>
                <a:latin typeface="Arial" panose="020B0604020202020204" pitchFamily="34" charset="0"/>
                <a:cs typeface="Arial" panose="020B0604020202020204" pitchFamily="34" charset="0"/>
                <a:sym typeface="Wingdings" panose="05000000000000000000" pitchFamily="2" charset="2"/>
              </a:rPr>
              <a:t></a:t>
            </a:r>
            <a:r>
              <a:rPr lang="fr-FR" altLang="vi-VN" sz="2400" b="1" dirty="0">
                <a:solidFill>
                  <a:srgbClr val="FF0000"/>
                </a:solidFill>
                <a:latin typeface="Arial" panose="020B0604020202020204" pitchFamily="34" charset="0"/>
                <a:cs typeface="Arial" panose="020B0604020202020204" pitchFamily="34" charset="0"/>
              </a:rPr>
              <a:t> </a:t>
            </a:r>
            <a:r>
              <a:rPr lang="fr-FR" altLang="vi-VN" sz="2400" b="1" dirty="0" err="1">
                <a:solidFill>
                  <a:srgbClr val="FF0000"/>
                </a:solidFill>
                <a:latin typeface="Arial" panose="020B0604020202020204" pitchFamily="34" charset="0"/>
                <a:cs typeface="Arial" panose="020B0604020202020204" pitchFamily="34" charset="0"/>
              </a:rPr>
              <a:t>Vẻ</a:t>
            </a:r>
            <a:r>
              <a:rPr lang="fr-FR" altLang="vi-VN" sz="2400" b="1" dirty="0">
                <a:solidFill>
                  <a:srgbClr val="FF0000"/>
                </a:solidFill>
                <a:latin typeface="Arial" panose="020B0604020202020204" pitchFamily="34" charset="0"/>
                <a:cs typeface="Arial" panose="020B0604020202020204" pitchFamily="34" charset="0"/>
              </a:rPr>
              <a:t> </a:t>
            </a:r>
            <a:r>
              <a:rPr lang="fr-FR" altLang="vi-VN" sz="2400" b="1" dirty="0" err="1">
                <a:solidFill>
                  <a:srgbClr val="FF0000"/>
                </a:solidFill>
                <a:latin typeface="Arial" panose="020B0604020202020204" pitchFamily="34" charset="0"/>
                <a:cs typeface="Arial" panose="020B0604020202020204" pitchFamily="34" charset="0"/>
              </a:rPr>
              <a:t>đẹp</a:t>
            </a:r>
            <a:r>
              <a:rPr lang="fr-FR" altLang="vi-VN" sz="2400" b="1" dirty="0">
                <a:solidFill>
                  <a:srgbClr val="FF0000"/>
                </a:solidFill>
                <a:latin typeface="Arial" panose="020B0604020202020204" pitchFamily="34" charset="0"/>
                <a:cs typeface="Arial" panose="020B0604020202020204" pitchFamily="34" charset="0"/>
              </a:rPr>
              <a:t> </a:t>
            </a:r>
            <a:r>
              <a:rPr lang="fr-FR" altLang="vi-VN" sz="2400" b="1" dirty="0" err="1">
                <a:solidFill>
                  <a:srgbClr val="FF0000"/>
                </a:solidFill>
                <a:latin typeface="Arial" panose="020B0604020202020204" pitchFamily="34" charset="0"/>
                <a:cs typeface="Arial" panose="020B0604020202020204" pitchFamily="34" charset="0"/>
              </a:rPr>
              <a:t>thiên</a:t>
            </a:r>
            <a:r>
              <a:rPr lang="fr-FR" altLang="vi-VN" sz="2400" b="1" dirty="0">
                <a:solidFill>
                  <a:srgbClr val="FF0000"/>
                </a:solidFill>
                <a:latin typeface="Arial" panose="020B0604020202020204" pitchFamily="34" charset="0"/>
                <a:cs typeface="Arial" panose="020B0604020202020204" pitchFamily="34" charset="0"/>
              </a:rPr>
              <a:t> </a:t>
            </a:r>
            <a:r>
              <a:rPr lang="fr-FR" altLang="vi-VN" sz="2400" b="1" dirty="0" err="1">
                <a:solidFill>
                  <a:srgbClr val="FF0000"/>
                </a:solidFill>
                <a:latin typeface="Arial" panose="020B0604020202020204" pitchFamily="34" charset="0"/>
                <a:cs typeface="Arial" panose="020B0604020202020204" pitchFamily="34" charset="0"/>
              </a:rPr>
              <a:t>nhiên</a:t>
            </a:r>
            <a:r>
              <a:rPr lang="fr-FR" altLang="vi-VN" sz="2400" b="1" dirty="0">
                <a:solidFill>
                  <a:srgbClr val="FF0000"/>
                </a:solidFill>
                <a:latin typeface="Arial" panose="020B0604020202020204" pitchFamily="34" charset="0"/>
                <a:cs typeface="Arial" panose="020B0604020202020204" pitchFamily="34" charset="0"/>
              </a:rPr>
              <a:t> Sa Pa </a:t>
            </a:r>
            <a:r>
              <a:rPr lang="fr-FR" altLang="vi-VN" sz="2400" b="1" dirty="0" err="1">
                <a:solidFill>
                  <a:srgbClr val="FF0000"/>
                </a:solidFill>
                <a:latin typeface="Arial" panose="020B0604020202020204" pitchFamily="34" charset="0"/>
                <a:cs typeface="Arial" panose="020B0604020202020204" pitchFamily="34" charset="0"/>
              </a:rPr>
              <a:t>độc</a:t>
            </a:r>
            <a:r>
              <a:rPr lang="fr-FR" altLang="vi-VN" sz="2400" b="1" dirty="0">
                <a:solidFill>
                  <a:srgbClr val="FF0000"/>
                </a:solidFill>
                <a:latin typeface="Arial" panose="020B0604020202020204" pitchFamily="34" charset="0"/>
                <a:cs typeface="Arial" panose="020B0604020202020204" pitchFamily="34" charset="0"/>
              </a:rPr>
              <a:t> </a:t>
            </a:r>
            <a:r>
              <a:rPr lang="fr-FR" altLang="vi-VN" sz="2400" b="1" dirty="0" err="1">
                <a:solidFill>
                  <a:srgbClr val="FF0000"/>
                </a:solidFill>
                <a:latin typeface="Arial" panose="020B0604020202020204" pitchFamily="34" charset="0"/>
                <a:cs typeface="Arial" panose="020B0604020202020204" pitchFamily="34" charset="0"/>
              </a:rPr>
              <a:t>đáo</a:t>
            </a:r>
            <a:r>
              <a:rPr lang="fr-FR" altLang="vi-VN" sz="2400" b="1" dirty="0">
                <a:solidFill>
                  <a:srgbClr val="FF0000"/>
                </a:solidFill>
                <a:latin typeface="Arial" panose="020B0604020202020204" pitchFamily="34" charset="0"/>
                <a:cs typeface="Arial" panose="020B0604020202020204" pitchFamily="34" charset="0"/>
              </a:rPr>
              <a:t>, </a:t>
            </a:r>
            <a:r>
              <a:rPr lang="fr-FR" altLang="vi-VN" sz="2400" b="1" dirty="0" err="1">
                <a:solidFill>
                  <a:srgbClr val="FF0000"/>
                </a:solidFill>
                <a:latin typeface="Arial" panose="020B0604020202020204" pitchFamily="34" charset="0"/>
                <a:cs typeface="Arial" panose="020B0604020202020204" pitchFamily="34" charset="0"/>
              </a:rPr>
              <a:t>tươi</a:t>
            </a:r>
            <a:r>
              <a:rPr lang="fr-FR" altLang="vi-VN" sz="2400" b="1" dirty="0">
                <a:solidFill>
                  <a:srgbClr val="FF0000"/>
                </a:solidFill>
                <a:latin typeface="Arial" panose="020B0604020202020204" pitchFamily="34" charset="0"/>
                <a:cs typeface="Arial" panose="020B0604020202020204" pitchFamily="34" charset="0"/>
              </a:rPr>
              <a:t> </a:t>
            </a:r>
            <a:r>
              <a:rPr lang="fr-FR" altLang="vi-VN" sz="2400" b="1" dirty="0" err="1">
                <a:solidFill>
                  <a:srgbClr val="FF0000"/>
                </a:solidFill>
                <a:latin typeface="Arial" panose="020B0604020202020204" pitchFamily="34" charset="0"/>
                <a:cs typeface="Arial" panose="020B0604020202020204" pitchFamily="34" charset="0"/>
              </a:rPr>
              <a:t>sáng</a:t>
            </a:r>
            <a:r>
              <a:rPr lang="fr-FR" altLang="vi-VN" sz="2400" b="1" dirty="0">
                <a:solidFill>
                  <a:srgbClr val="FF0000"/>
                </a:solidFill>
                <a:latin typeface="Arial" panose="020B0604020202020204" pitchFamily="34" charset="0"/>
                <a:cs typeface="Arial" panose="020B0604020202020204" pitchFamily="34" charset="0"/>
              </a:rPr>
              <a:t>, </a:t>
            </a:r>
            <a:r>
              <a:rPr lang="fr-FR" altLang="vi-VN" sz="2400" b="1" dirty="0" err="1">
                <a:solidFill>
                  <a:srgbClr val="FF0000"/>
                </a:solidFill>
                <a:latin typeface="Arial" panose="020B0604020202020204" pitchFamily="34" charset="0"/>
                <a:cs typeface="Arial" panose="020B0604020202020204" pitchFamily="34" charset="0"/>
              </a:rPr>
              <a:t>thơ</a:t>
            </a:r>
            <a:r>
              <a:rPr lang="fr-FR" altLang="vi-VN" sz="2400" b="1" dirty="0">
                <a:solidFill>
                  <a:srgbClr val="FF0000"/>
                </a:solidFill>
                <a:latin typeface="Arial" panose="020B0604020202020204" pitchFamily="34" charset="0"/>
                <a:cs typeface="Arial" panose="020B0604020202020204" pitchFamily="34" charset="0"/>
              </a:rPr>
              <a:t> </a:t>
            </a:r>
            <a:r>
              <a:rPr lang="fr-FR" altLang="vi-VN" sz="2400" b="1" dirty="0" err="1">
                <a:solidFill>
                  <a:srgbClr val="FF0000"/>
                </a:solidFill>
                <a:latin typeface="Arial" panose="020B0604020202020204" pitchFamily="34" charset="0"/>
                <a:cs typeface="Arial" panose="020B0604020202020204" pitchFamily="34" charset="0"/>
              </a:rPr>
              <a:t>mộng</a:t>
            </a:r>
            <a:r>
              <a:rPr lang="fr-FR" altLang="vi-VN" sz="2400" b="1" dirty="0">
                <a:solidFill>
                  <a:srgbClr val="FF0000"/>
                </a:solidFill>
                <a:latin typeface="Arial" panose="020B0604020202020204" pitchFamily="34" charset="0"/>
                <a:cs typeface="Arial" panose="020B0604020202020204" pitchFamily="34" charset="0"/>
              </a:rPr>
              <a:t>, </a:t>
            </a:r>
            <a:r>
              <a:rPr lang="fr-FR" altLang="vi-VN" sz="2400" b="1" dirty="0" err="1">
                <a:solidFill>
                  <a:srgbClr val="FF0000"/>
                </a:solidFill>
                <a:latin typeface="Arial" panose="020B0604020202020204" pitchFamily="34" charset="0"/>
                <a:cs typeface="Arial" panose="020B0604020202020204" pitchFamily="34" charset="0"/>
              </a:rPr>
              <a:t>đầy</a:t>
            </a:r>
            <a:r>
              <a:rPr lang="fr-FR" altLang="vi-VN" sz="2400" b="1" dirty="0">
                <a:solidFill>
                  <a:srgbClr val="FF0000"/>
                </a:solidFill>
                <a:latin typeface="Arial" panose="020B0604020202020204" pitchFamily="34" charset="0"/>
                <a:cs typeface="Arial" panose="020B0604020202020204" pitchFamily="34" charset="0"/>
              </a:rPr>
              <a:t> </a:t>
            </a:r>
            <a:r>
              <a:rPr lang="fr-FR" altLang="vi-VN" sz="2400" b="1" dirty="0" err="1">
                <a:solidFill>
                  <a:srgbClr val="FF0000"/>
                </a:solidFill>
                <a:latin typeface="Arial" panose="020B0604020202020204" pitchFamily="34" charset="0"/>
                <a:cs typeface="Arial" panose="020B0604020202020204" pitchFamily="34" charset="0"/>
              </a:rPr>
              <a:t>sức</a:t>
            </a:r>
            <a:r>
              <a:rPr lang="fr-FR" altLang="vi-VN" sz="2400" b="1" dirty="0">
                <a:solidFill>
                  <a:srgbClr val="FF0000"/>
                </a:solidFill>
                <a:latin typeface="Arial" panose="020B0604020202020204" pitchFamily="34" charset="0"/>
                <a:cs typeface="Arial" panose="020B0604020202020204" pitchFamily="34" charset="0"/>
              </a:rPr>
              <a:t> </a:t>
            </a:r>
            <a:r>
              <a:rPr lang="fr-FR" altLang="vi-VN" sz="2400" b="1" dirty="0" err="1">
                <a:solidFill>
                  <a:srgbClr val="FF0000"/>
                </a:solidFill>
                <a:latin typeface="Arial" panose="020B0604020202020204" pitchFamily="34" charset="0"/>
                <a:cs typeface="Arial" panose="020B0604020202020204" pitchFamily="34" charset="0"/>
              </a:rPr>
              <a:t>sống</a:t>
            </a:r>
            <a:r>
              <a:rPr lang="fr-FR" altLang="vi-VN" b="1" dirty="0">
                <a:solidFill>
                  <a:srgbClr val="FF0000"/>
                </a:solidFill>
                <a:latin typeface="Arial" panose="020B0604020202020204" pitchFamily="34" charset="0"/>
                <a:cs typeface="Arial" panose="020B0604020202020204" pitchFamily="34" charset="0"/>
              </a:rPr>
              <a:t>. </a:t>
            </a:r>
            <a:endParaRPr lang="en-US" altLang="vi-VN" b="1" dirty="0">
              <a:solidFill>
                <a:srgbClr val="FF0000"/>
              </a:solidFill>
              <a:latin typeface="Arial" panose="020B0604020202020204" pitchFamily="34" charset="0"/>
              <a:cs typeface="Arial" panose="020B0604020202020204" pitchFamily="34" charset="0"/>
            </a:endParaRPr>
          </a:p>
        </p:txBody>
      </p:sp>
      <p:sp>
        <p:nvSpPr>
          <p:cNvPr id="23" name="Rectangle 13">
            <a:extLst>
              <a:ext uri="{FF2B5EF4-FFF2-40B4-BE49-F238E27FC236}">
                <a16:creationId xmlns:a16="http://schemas.microsoft.com/office/drawing/2014/main" id="{A5CDA804-A32D-4895-AECB-B53BD318530C}"/>
              </a:ext>
            </a:extLst>
          </p:cNvPr>
          <p:cNvSpPr>
            <a:spLocks noChangeArrowheads="1"/>
          </p:cNvSpPr>
          <p:nvPr/>
        </p:nvSpPr>
        <p:spPr bwMode="auto">
          <a:xfrm>
            <a:off x="364242" y="5694045"/>
            <a:ext cx="12045951" cy="49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eaLnBrk="1" hangingPunct="1"/>
            <a:r>
              <a:rPr lang="fr-FR" altLang="vi-VN" sz="2400" b="1" dirty="0">
                <a:solidFill>
                  <a:srgbClr val="FF0000"/>
                </a:solidFill>
                <a:latin typeface="Arial" panose="020B0604020202020204" pitchFamily="34" charset="0"/>
                <a:cs typeface="Arial" panose="020B0604020202020204" pitchFamily="34" charset="0"/>
              </a:rPr>
              <a:t>=&gt; </a:t>
            </a:r>
            <a:r>
              <a:rPr lang="fr-FR" altLang="vi-VN" sz="2400" b="1" dirty="0" err="1">
                <a:solidFill>
                  <a:srgbClr val="FF0000"/>
                </a:solidFill>
                <a:latin typeface="Arial" panose="020B0604020202020204" pitchFamily="34" charset="0"/>
                <a:cs typeface="Arial" panose="020B0604020202020204" pitchFamily="34" charset="0"/>
              </a:rPr>
              <a:t>Tình</a:t>
            </a:r>
            <a:r>
              <a:rPr lang="fr-FR" altLang="vi-VN" sz="2400" b="1" dirty="0">
                <a:solidFill>
                  <a:srgbClr val="FF0000"/>
                </a:solidFill>
                <a:latin typeface="Arial" panose="020B0604020202020204" pitchFamily="34" charset="0"/>
                <a:cs typeface="Arial" panose="020B0604020202020204" pitchFamily="34" charset="0"/>
              </a:rPr>
              <a:t> </a:t>
            </a:r>
            <a:r>
              <a:rPr lang="fr-FR" altLang="vi-VN" sz="2400" b="1" dirty="0" err="1">
                <a:solidFill>
                  <a:srgbClr val="FF0000"/>
                </a:solidFill>
                <a:latin typeface="Arial" panose="020B0604020202020204" pitchFamily="34" charset="0"/>
                <a:cs typeface="Arial" panose="020B0604020202020204" pitchFamily="34" charset="0"/>
              </a:rPr>
              <a:t>yêu</a:t>
            </a:r>
            <a:r>
              <a:rPr lang="fr-FR" altLang="vi-VN" sz="2400" b="1" dirty="0">
                <a:solidFill>
                  <a:srgbClr val="FF0000"/>
                </a:solidFill>
                <a:latin typeface="Arial" panose="020B0604020202020204" pitchFamily="34" charset="0"/>
                <a:cs typeface="Arial" panose="020B0604020202020204" pitchFamily="34" charset="0"/>
              </a:rPr>
              <a:t> </a:t>
            </a:r>
            <a:r>
              <a:rPr lang="fr-FR" altLang="vi-VN" sz="2400" b="1" dirty="0" err="1">
                <a:solidFill>
                  <a:srgbClr val="FF0000"/>
                </a:solidFill>
                <a:latin typeface="Arial" panose="020B0604020202020204" pitchFamily="34" charset="0"/>
                <a:cs typeface="Arial" panose="020B0604020202020204" pitchFamily="34" charset="0"/>
              </a:rPr>
              <a:t>thiên</a:t>
            </a:r>
            <a:r>
              <a:rPr lang="fr-FR" altLang="vi-VN" sz="2400" b="1" dirty="0">
                <a:solidFill>
                  <a:srgbClr val="FF0000"/>
                </a:solidFill>
                <a:latin typeface="Arial" panose="020B0604020202020204" pitchFamily="34" charset="0"/>
                <a:cs typeface="Arial" panose="020B0604020202020204" pitchFamily="34" charset="0"/>
              </a:rPr>
              <a:t> </a:t>
            </a:r>
            <a:r>
              <a:rPr lang="fr-FR" altLang="vi-VN" sz="2400" b="1" dirty="0" err="1">
                <a:solidFill>
                  <a:srgbClr val="FF0000"/>
                </a:solidFill>
                <a:latin typeface="Arial" panose="020B0604020202020204" pitchFamily="34" charset="0"/>
                <a:cs typeface="Arial" panose="020B0604020202020204" pitchFamily="34" charset="0"/>
              </a:rPr>
              <a:t>nhiên</a:t>
            </a:r>
            <a:r>
              <a:rPr lang="fr-FR" altLang="vi-VN" sz="2400" b="1" dirty="0">
                <a:solidFill>
                  <a:srgbClr val="FF0000"/>
                </a:solidFill>
                <a:latin typeface="Arial" panose="020B0604020202020204" pitchFamily="34" charset="0"/>
                <a:cs typeface="Arial" panose="020B0604020202020204" pitchFamily="34" charset="0"/>
              </a:rPr>
              <a:t> </a:t>
            </a:r>
            <a:r>
              <a:rPr lang="fr-FR" altLang="vi-VN" sz="2400" b="1" dirty="0" err="1">
                <a:solidFill>
                  <a:srgbClr val="FF0000"/>
                </a:solidFill>
                <a:latin typeface="Arial" panose="020B0604020202020204" pitchFamily="34" charset="0"/>
                <a:cs typeface="Arial" panose="020B0604020202020204" pitchFamily="34" charset="0"/>
              </a:rPr>
              <a:t>của</a:t>
            </a:r>
            <a:r>
              <a:rPr lang="fr-FR" altLang="vi-VN" sz="2400" b="1" dirty="0">
                <a:solidFill>
                  <a:srgbClr val="FF0000"/>
                </a:solidFill>
                <a:latin typeface="Arial" panose="020B0604020202020204" pitchFamily="34" charset="0"/>
                <a:cs typeface="Arial" panose="020B0604020202020204" pitchFamily="34" charset="0"/>
              </a:rPr>
              <a:t> </a:t>
            </a:r>
            <a:r>
              <a:rPr lang="fr-FR" altLang="vi-VN" sz="2400" b="1" dirty="0" err="1">
                <a:solidFill>
                  <a:srgbClr val="FF0000"/>
                </a:solidFill>
                <a:latin typeface="Arial" panose="020B0604020202020204" pitchFamily="34" charset="0"/>
                <a:cs typeface="Arial" panose="020B0604020202020204" pitchFamily="34" charset="0"/>
              </a:rPr>
              <a:t>tác</a:t>
            </a:r>
            <a:r>
              <a:rPr lang="fr-FR" altLang="vi-VN" sz="2400" b="1" dirty="0">
                <a:solidFill>
                  <a:srgbClr val="FF0000"/>
                </a:solidFill>
                <a:latin typeface="Arial" panose="020B0604020202020204" pitchFamily="34" charset="0"/>
                <a:cs typeface="Arial" panose="020B0604020202020204" pitchFamily="34" charset="0"/>
              </a:rPr>
              <a:t> </a:t>
            </a:r>
            <a:r>
              <a:rPr lang="fr-FR" altLang="vi-VN" sz="2400" b="1" dirty="0" err="1">
                <a:solidFill>
                  <a:srgbClr val="FF0000"/>
                </a:solidFill>
                <a:latin typeface="Arial" panose="020B0604020202020204" pitchFamily="34" charset="0"/>
                <a:cs typeface="Arial" panose="020B0604020202020204" pitchFamily="34" charset="0"/>
              </a:rPr>
              <a:t>giả</a:t>
            </a:r>
            <a:r>
              <a:rPr lang="fr-FR" altLang="vi-VN" b="1" dirty="0">
                <a:solidFill>
                  <a:srgbClr val="FF0000"/>
                </a:solidFill>
                <a:latin typeface="Arial" panose="020B0604020202020204" pitchFamily="34" charset="0"/>
                <a:cs typeface="Arial" panose="020B0604020202020204" pitchFamily="34" charset="0"/>
              </a:rPr>
              <a:t>.</a:t>
            </a:r>
            <a:endParaRPr lang="en-US" altLang="vi-VN"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0176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xit" presetSubtype="0" fill="hold" grpId="0" nodeType="clickEffect">
                                  <p:stCondLst>
                                    <p:cond delay="0"/>
                                  </p:stCondLst>
                                  <p:childTnLst>
                                    <p:animEffect transition="out" filter="fade">
                                      <p:cBhvr>
                                        <p:cTn id="13" dur="1000"/>
                                        <p:tgtEl>
                                          <p:spTgt spid="3">
                                            <p:txEl>
                                              <p:pRg st="0" end="0"/>
                                            </p:txEl>
                                          </p:spTgt>
                                        </p:tgtEl>
                                      </p:cBhvr>
                                    </p:animEffect>
                                    <p:anim calcmode="lin" valueType="num">
                                      <p:cBhvr>
                                        <p:cTn id="14" dur="1000"/>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p:tgtEl>
                                          <p:spTgt spid="3">
                                            <p:txEl>
                                              <p:pRg st="0" end="0"/>
                                            </p:txEl>
                                          </p:spTgt>
                                        </p:tgtEl>
                                        <p:attrNameLst>
                                          <p:attrName>ppt_y</p:attrName>
                                        </p:attrNameLst>
                                      </p:cBhvr>
                                      <p:tavLst>
                                        <p:tav tm="0">
                                          <p:val>
                                            <p:strVal val="ppt_y"/>
                                          </p:val>
                                        </p:tav>
                                        <p:tav tm="100000">
                                          <p:val>
                                            <p:strVal val="ppt_y+.1"/>
                                          </p:val>
                                        </p:tav>
                                      </p:tavLst>
                                    </p:anim>
                                    <p:set>
                                      <p:cBhvr>
                                        <p:cTn id="16" dur="1" fill="hold">
                                          <p:stCondLst>
                                            <p:cond delay="999"/>
                                          </p:stCondLst>
                                        </p:cTn>
                                        <p:tgtEl>
                                          <p:spTgt spid="3">
                                            <p:txEl>
                                              <p:pRg st="0" end="0"/>
                                            </p:txEl>
                                          </p:spTgt>
                                        </p:tgtEl>
                                        <p:attrNameLst>
                                          <p:attrName>style.visibility</p:attrName>
                                        </p:attrNameLst>
                                      </p:cBhvr>
                                      <p:to>
                                        <p:strVal val="hidden"/>
                                      </p:to>
                                    </p:set>
                                  </p:childTnLst>
                                </p:cTn>
                              </p:par>
                              <p:par>
                                <p:cTn id="17" presetID="42" presetClass="exit" presetSubtype="0" fill="hold" grpId="0" nodeType="withEffect">
                                  <p:stCondLst>
                                    <p:cond delay="0"/>
                                  </p:stCondLst>
                                  <p:childTnLst>
                                    <p:animEffect transition="out" filter="fade">
                                      <p:cBhvr>
                                        <p:cTn id="18" dur="1000"/>
                                        <p:tgtEl>
                                          <p:spTgt spid="3">
                                            <p:bg/>
                                          </p:spTgt>
                                        </p:tgtEl>
                                      </p:cBhvr>
                                    </p:animEffect>
                                    <p:anim calcmode="lin" valueType="num">
                                      <p:cBhvr>
                                        <p:cTn id="19" dur="1000"/>
                                        <p:tgtEl>
                                          <p:spTgt spid="3">
                                            <p:bg/>
                                          </p:spTgt>
                                        </p:tgtEl>
                                        <p:attrNameLst>
                                          <p:attrName>ppt_x</p:attrName>
                                        </p:attrNameLst>
                                      </p:cBhvr>
                                      <p:tavLst>
                                        <p:tav tm="0">
                                          <p:val>
                                            <p:strVal val="ppt_x"/>
                                          </p:val>
                                        </p:tav>
                                        <p:tav tm="100000">
                                          <p:val>
                                            <p:strVal val="ppt_x"/>
                                          </p:val>
                                        </p:tav>
                                      </p:tavLst>
                                    </p:anim>
                                    <p:anim calcmode="lin" valueType="num">
                                      <p:cBhvr>
                                        <p:cTn id="20" dur="1000"/>
                                        <p:tgtEl>
                                          <p:spTgt spid="3">
                                            <p:bg/>
                                          </p:spTgt>
                                        </p:tgtEl>
                                        <p:attrNameLst>
                                          <p:attrName>ppt_y</p:attrName>
                                        </p:attrNameLst>
                                      </p:cBhvr>
                                      <p:tavLst>
                                        <p:tav tm="0">
                                          <p:val>
                                            <p:strVal val="ppt_y"/>
                                          </p:val>
                                        </p:tav>
                                        <p:tav tm="100000">
                                          <p:val>
                                            <p:strVal val="ppt_y+.1"/>
                                          </p:val>
                                        </p:tav>
                                      </p:tavLst>
                                    </p:anim>
                                    <p:set>
                                      <p:cBhvr>
                                        <p:cTn id="21" dur="1" fill="hold">
                                          <p:stCondLst>
                                            <p:cond delay="999"/>
                                          </p:stCondLst>
                                        </p:cTn>
                                        <p:tgtEl>
                                          <p:spTgt spid="3">
                                            <p:bg/>
                                          </p:spTgt>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ppt_x"/>
                                          </p:val>
                                        </p:tav>
                                        <p:tav tm="100000">
                                          <p:val>
                                            <p:strVal val="#ppt_x"/>
                                          </p:val>
                                        </p:tav>
                                      </p:tavLst>
                                    </p:anim>
                                    <p:anim calcmode="lin" valueType="num">
                                      <p:cBhvr additive="base">
                                        <p:cTn id="2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500" fill="hold"/>
                                        <p:tgtEl>
                                          <p:spTgt spid="16"/>
                                        </p:tgtEl>
                                        <p:attrNameLst>
                                          <p:attrName>ppt_x</p:attrName>
                                        </p:attrNameLst>
                                      </p:cBhvr>
                                      <p:tavLst>
                                        <p:tav tm="0">
                                          <p:val>
                                            <p:strVal val="#ppt_x"/>
                                          </p:val>
                                        </p:tav>
                                        <p:tav tm="100000">
                                          <p:val>
                                            <p:strVal val="#ppt_x"/>
                                          </p:val>
                                        </p:tav>
                                      </p:tavLst>
                                    </p:anim>
                                    <p:anim calcmode="lin" valueType="num">
                                      <p:cBhvr additive="base">
                                        <p:cTn id="3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additive="base">
                                        <p:cTn id="38" dur="500" fill="hold"/>
                                        <p:tgtEl>
                                          <p:spTgt spid="17"/>
                                        </p:tgtEl>
                                        <p:attrNameLst>
                                          <p:attrName>ppt_x</p:attrName>
                                        </p:attrNameLst>
                                      </p:cBhvr>
                                      <p:tavLst>
                                        <p:tav tm="0">
                                          <p:val>
                                            <p:strVal val="#ppt_x"/>
                                          </p:val>
                                        </p:tav>
                                        <p:tav tm="100000">
                                          <p:val>
                                            <p:strVal val="#ppt_x"/>
                                          </p:val>
                                        </p:tav>
                                      </p:tavLst>
                                    </p:anim>
                                    <p:anim calcmode="lin" valueType="num">
                                      <p:cBhvr additive="base">
                                        <p:cTn id="3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additive="base">
                                        <p:cTn id="44" dur="500" fill="hold"/>
                                        <p:tgtEl>
                                          <p:spTgt spid="18"/>
                                        </p:tgtEl>
                                        <p:attrNameLst>
                                          <p:attrName>ppt_x</p:attrName>
                                        </p:attrNameLst>
                                      </p:cBhvr>
                                      <p:tavLst>
                                        <p:tav tm="0">
                                          <p:val>
                                            <p:strVal val="#ppt_x"/>
                                          </p:val>
                                        </p:tav>
                                        <p:tav tm="100000">
                                          <p:val>
                                            <p:strVal val="#ppt_x"/>
                                          </p:val>
                                        </p:tav>
                                      </p:tavLst>
                                    </p:anim>
                                    <p:anim calcmode="lin" valueType="num">
                                      <p:cBhvr additive="base">
                                        <p:cTn id="4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9"/>
                                        </p:tgtEl>
                                        <p:attrNameLst>
                                          <p:attrName>style.visibility</p:attrName>
                                        </p:attrNameLst>
                                      </p:cBhvr>
                                      <p:to>
                                        <p:strVal val="visible"/>
                                      </p:to>
                                    </p:set>
                                    <p:anim calcmode="lin" valueType="num">
                                      <p:cBhvr additive="base">
                                        <p:cTn id="50" dur="500" fill="hold"/>
                                        <p:tgtEl>
                                          <p:spTgt spid="19"/>
                                        </p:tgtEl>
                                        <p:attrNameLst>
                                          <p:attrName>ppt_x</p:attrName>
                                        </p:attrNameLst>
                                      </p:cBhvr>
                                      <p:tavLst>
                                        <p:tav tm="0">
                                          <p:val>
                                            <p:strVal val="#ppt_x"/>
                                          </p:val>
                                        </p:tav>
                                        <p:tav tm="100000">
                                          <p:val>
                                            <p:strVal val="#ppt_x"/>
                                          </p:val>
                                        </p:tav>
                                      </p:tavLst>
                                    </p:anim>
                                    <p:anim calcmode="lin" valueType="num">
                                      <p:cBhvr additive="base">
                                        <p:cTn id="51"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6" presetClass="entr" presetSubtype="16"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circle(in)">
                                      <p:cBhvr>
                                        <p:cTn id="56" dur="20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p:cTn id="61" dur="500" fill="hold"/>
                                        <p:tgtEl>
                                          <p:spTgt spid="21"/>
                                        </p:tgtEl>
                                        <p:attrNameLst>
                                          <p:attrName>ppt_w</p:attrName>
                                        </p:attrNameLst>
                                      </p:cBhvr>
                                      <p:tavLst>
                                        <p:tav tm="0">
                                          <p:val>
                                            <p:fltVal val="0"/>
                                          </p:val>
                                        </p:tav>
                                        <p:tav tm="100000">
                                          <p:val>
                                            <p:strVal val="#ppt_w"/>
                                          </p:val>
                                        </p:tav>
                                      </p:tavLst>
                                    </p:anim>
                                    <p:anim calcmode="lin" valueType="num">
                                      <p:cBhvr>
                                        <p:cTn id="62" dur="500" fill="hold"/>
                                        <p:tgtEl>
                                          <p:spTgt spid="21"/>
                                        </p:tgtEl>
                                        <p:attrNameLst>
                                          <p:attrName>ppt_h</p:attrName>
                                        </p:attrNameLst>
                                      </p:cBhvr>
                                      <p:tavLst>
                                        <p:tav tm="0">
                                          <p:val>
                                            <p:fltVal val="0"/>
                                          </p:val>
                                        </p:tav>
                                        <p:tav tm="100000">
                                          <p:val>
                                            <p:strVal val="#ppt_h"/>
                                          </p:val>
                                        </p:tav>
                                      </p:tavLst>
                                    </p:anim>
                                    <p:animEffect transition="in" filter="fade">
                                      <p:cBhvr>
                                        <p:cTn id="63" dur="500"/>
                                        <p:tgtEl>
                                          <p:spTgt spid="21"/>
                                        </p:tgtEl>
                                      </p:cBhvr>
                                    </p:animEffect>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22"/>
                                        </p:tgtEl>
                                        <p:attrNameLst>
                                          <p:attrName>style.visibility</p:attrName>
                                        </p:attrNameLst>
                                      </p:cBhvr>
                                      <p:to>
                                        <p:strVal val="visible"/>
                                      </p:to>
                                    </p:set>
                                    <p:anim calcmode="lin" valueType="num">
                                      <p:cBhvr additive="base">
                                        <p:cTn id="68" dur="500" fill="hold"/>
                                        <p:tgtEl>
                                          <p:spTgt spid="22"/>
                                        </p:tgtEl>
                                        <p:attrNameLst>
                                          <p:attrName>ppt_x</p:attrName>
                                        </p:attrNameLst>
                                      </p:cBhvr>
                                      <p:tavLst>
                                        <p:tav tm="0">
                                          <p:val>
                                            <p:strVal val="#ppt_x"/>
                                          </p:val>
                                        </p:tav>
                                        <p:tav tm="100000">
                                          <p:val>
                                            <p:strVal val="#ppt_x"/>
                                          </p:val>
                                        </p:tav>
                                      </p:tavLst>
                                    </p:anim>
                                    <p:anim calcmode="lin" valueType="num">
                                      <p:cBhvr additive="base">
                                        <p:cTn id="69"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23"/>
                                        </p:tgtEl>
                                        <p:attrNameLst>
                                          <p:attrName>style.visibility</p:attrName>
                                        </p:attrNameLst>
                                      </p:cBhvr>
                                      <p:to>
                                        <p:strVal val="visible"/>
                                      </p:to>
                                    </p:set>
                                    <p:anim calcmode="lin" valueType="num">
                                      <p:cBhvr additive="base">
                                        <p:cTn id="74" dur="500" fill="hold"/>
                                        <p:tgtEl>
                                          <p:spTgt spid="23"/>
                                        </p:tgtEl>
                                        <p:attrNameLst>
                                          <p:attrName>ppt_x</p:attrName>
                                        </p:attrNameLst>
                                      </p:cBhvr>
                                      <p:tavLst>
                                        <p:tav tm="0">
                                          <p:val>
                                            <p:strVal val="#ppt_x"/>
                                          </p:val>
                                        </p:tav>
                                        <p:tav tm="100000">
                                          <p:val>
                                            <p:strVal val="#ppt_x"/>
                                          </p:val>
                                        </p:tav>
                                      </p:tavLst>
                                    </p:anim>
                                    <p:anim calcmode="lin" valueType="num">
                                      <p:cBhvr additive="base">
                                        <p:cTn id="7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animBg="1"/>
      <p:bldP spid="15" grpId="0"/>
      <p:bldP spid="16" grpId="0"/>
      <p:bldP spid="17" grpId="0"/>
      <p:bldP spid="18" grpId="0"/>
      <p:bldP spid="19" grpId="0"/>
      <p:bldP spid="20" grpId="0"/>
      <p:bldP spid="21" grpId="0"/>
      <p:bldP spid="22" grpId="0"/>
      <p:bldP spid="2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a:extLst>
              <a:ext uri="{FF2B5EF4-FFF2-40B4-BE49-F238E27FC236}">
                <a16:creationId xmlns:a16="http://schemas.microsoft.com/office/drawing/2014/main" id="{42DBBBBF-E105-473C-BA2F-FA59A1EDFE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4738" y="-110837"/>
            <a:ext cx="6758098" cy="683029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grpSp>
        <p:nvGrpSpPr>
          <p:cNvPr id="20" name="Group 19"/>
          <p:cNvGrpSpPr/>
          <p:nvPr/>
        </p:nvGrpSpPr>
        <p:grpSpPr>
          <a:xfrm>
            <a:off x="319937" y="693325"/>
            <a:ext cx="9224112" cy="496647"/>
            <a:chOff x="644526" y="2766774"/>
            <a:chExt cx="18450623" cy="993289"/>
          </a:xfrm>
        </p:grpSpPr>
        <p:sp>
          <p:nvSpPr>
            <p:cNvPr id="21" name="TextBox 20"/>
            <p:cNvSpPr txBox="1"/>
            <p:nvPr/>
          </p:nvSpPr>
          <p:spPr>
            <a:xfrm>
              <a:off x="1906584" y="2766774"/>
              <a:ext cx="17188565" cy="923326"/>
            </a:xfrm>
            <a:prstGeom prst="rect">
              <a:avLst/>
            </a:prstGeom>
            <a:noFill/>
          </p:spPr>
          <p:txBody>
            <a:bodyPr wrap="square" rtlCol="0">
              <a:spAutoFit/>
            </a:bodyPr>
            <a:lstStyle/>
            <a:p>
              <a:pPr defTabSz="1076536"/>
              <a:r>
                <a:rPr lang="en-US" sz="2400" b="1" dirty="0" smtClean="0">
                  <a:solidFill>
                    <a:srgbClr val="0000CC"/>
                  </a:solidFill>
                  <a:latin typeface="Tahoma" panose="020B0604030504040204" pitchFamily="34" charset="0"/>
                  <a:ea typeface="Tahoma" panose="020B0604030504040204" pitchFamily="34" charset="0"/>
                  <a:cs typeface="Tahoma" panose="020B0604030504040204" pitchFamily="34" charset="0"/>
                </a:rPr>
                <a:t>Vẻ đẹp con người ở Sa Pa</a:t>
              </a:r>
              <a:endParaRPr lang="vi-VN" sz="2400" b="1" dirty="0">
                <a:solidFill>
                  <a:srgbClr val="0000CC"/>
                </a:solidFill>
                <a:latin typeface="Tahoma" panose="020B0604030504040204" pitchFamily="34" charset="0"/>
                <a:ea typeface="Tahoma" panose="020B0604030504040204" pitchFamily="34" charset="0"/>
                <a:cs typeface="Tahoma" panose="020B0604030504040204" pitchFamily="34" charset="0"/>
              </a:endParaRPr>
            </a:p>
          </p:txBody>
        </p:sp>
        <p:sp>
          <p:nvSpPr>
            <p:cNvPr id="22" name="Rounded Rectangle 21"/>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6536"/>
              <a:endParaRPr lang="en-US" sz="2133" i="1">
                <a:solidFill>
                  <a:prstClr val="white"/>
                </a:solidFill>
              </a:endParaRPr>
            </a:p>
          </p:txBody>
        </p:sp>
        <p:sp>
          <p:nvSpPr>
            <p:cNvPr id="23" name="TextBox 22"/>
            <p:cNvSpPr txBox="1"/>
            <p:nvPr/>
          </p:nvSpPr>
          <p:spPr>
            <a:xfrm>
              <a:off x="957121" y="2795828"/>
              <a:ext cx="783010" cy="964235"/>
            </a:xfrm>
            <a:prstGeom prst="rect">
              <a:avLst/>
            </a:prstGeom>
            <a:noFill/>
          </p:spPr>
          <p:txBody>
            <a:bodyPr wrap="none" rtlCol="0">
              <a:spAutoFit/>
            </a:bodyPr>
            <a:lstStyle/>
            <a:p>
              <a:pPr algn="ctr" defTabSz="1076536"/>
              <a:r>
                <a:rPr lang="en-US" sz="2533" b="1" i="1" dirty="0" smtClean="0">
                  <a:solidFill>
                    <a:srgbClr val="0000CC"/>
                  </a:solidFill>
                  <a:latin typeface="Tahoma" panose="020B0604030504040204" pitchFamily="34" charset="0"/>
                  <a:ea typeface="Tahoma" panose="020B0604030504040204" pitchFamily="34" charset="0"/>
                  <a:cs typeface="Tahoma" panose="020B0604030504040204" pitchFamily="34" charset="0"/>
                </a:rPr>
                <a:t>2</a:t>
              </a:r>
              <a:endParaRPr lang="en-US" sz="2533" b="1" i="1" dirty="0">
                <a:solidFill>
                  <a:srgbClr val="0000CC"/>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24" name="Group 23">
            <a:extLst>
              <a:ext uri="{FF2B5EF4-FFF2-40B4-BE49-F238E27FC236}">
                <a16:creationId xmlns:a16="http://schemas.microsoft.com/office/drawing/2014/main" id="{368B1A64-0646-4EF7-8D22-8D256F3D3043}"/>
              </a:ext>
            </a:extLst>
          </p:cNvPr>
          <p:cNvGrpSpPr/>
          <p:nvPr/>
        </p:nvGrpSpPr>
        <p:grpSpPr>
          <a:xfrm>
            <a:off x="3258484" y="1981262"/>
            <a:ext cx="2506391" cy="1175302"/>
            <a:chOff x="0" y="2541430"/>
            <a:chExt cx="5472030" cy="457370"/>
          </a:xfrm>
        </p:grpSpPr>
        <p:sp>
          <p:nvSpPr>
            <p:cNvPr id="25" name="Rectangle: Rounded Corners 16">
              <a:extLst>
                <a:ext uri="{FF2B5EF4-FFF2-40B4-BE49-F238E27FC236}">
                  <a16:creationId xmlns:a16="http://schemas.microsoft.com/office/drawing/2014/main" id="{06100957-953B-47B6-8A31-F5ECFD1B26C3}"/>
                </a:ext>
              </a:extLst>
            </p:cNvPr>
            <p:cNvSpPr/>
            <p:nvPr/>
          </p:nvSpPr>
          <p:spPr>
            <a:xfrm>
              <a:off x="0" y="2541430"/>
              <a:ext cx="5472030" cy="457370"/>
            </a:xfrm>
            <a:prstGeom prst="roundRect">
              <a:avLst/>
            </a:prstGeom>
          </p:spPr>
          <p:style>
            <a:lnRef idx="2">
              <a:schemeClr val="lt1">
                <a:hueOff val="0"/>
                <a:satOff val="0"/>
                <a:lumOff val="0"/>
                <a:alphaOff val="0"/>
              </a:schemeClr>
            </a:lnRef>
            <a:fillRef idx="1">
              <a:schemeClr val="accent2">
                <a:hueOff val="-3600000"/>
                <a:satOff val="-12501"/>
                <a:lumOff val="15000"/>
                <a:alphaOff val="0"/>
              </a:schemeClr>
            </a:fillRef>
            <a:effectRef idx="0">
              <a:schemeClr val="accent2">
                <a:hueOff val="-3600000"/>
                <a:satOff val="-12501"/>
                <a:lumOff val="15000"/>
                <a:alphaOff val="0"/>
              </a:schemeClr>
            </a:effectRef>
            <a:fontRef idx="minor">
              <a:schemeClr val="lt1"/>
            </a:fontRef>
          </p:style>
        </p:sp>
        <p:sp>
          <p:nvSpPr>
            <p:cNvPr id="26" name="Rectangle: Rounded Corners 6">
              <a:extLst>
                <a:ext uri="{FF2B5EF4-FFF2-40B4-BE49-F238E27FC236}">
                  <a16:creationId xmlns:a16="http://schemas.microsoft.com/office/drawing/2014/main" id="{74ADC61A-E581-4790-A95B-0F70E5DB0818}"/>
                </a:ext>
              </a:extLst>
            </p:cNvPr>
            <p:cNvSpPr txBox="1"/>
            <p:nvPr/>
          </p:nvSpPr>
          <p:spPr>
            <a:xfrm>
              <a:off x="22327" y="2563757"/>
              <a:ext cx="5427376" cy="4127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3200" dirty="0" err="1" smtClean="0">
                  <a:solidFill>
                    <a:schemeClr val="bg1"/>
                  </a:solidFill>
                  <a:latin typeface="Times New Roman" panose="02020603050405020304" pitchFamily="18" charset="0"/>
                  <a:cs typeface="Times New Roman" panose="02020603050405020304" pitchFamily="18" charset="0"/>
                </a:rPr>
                <a:t>Cô</a:t>
              </a:r>
              <a:r>
                <a:rPr lang="en-US" sz="3200" dirty="0" smtClean="0">
                  <a:solidFill>
                    <a:schemeClr val="bg1"/>
                  </a:solidFill>
                  <a:latin typeface="Times New Roman" panose="02020603050405020304" pitchFamily="18" charset="0"/>
                  <a:cs typeface="Times New Roman" panose="02020603050405020304" pitchFamily="18" charset="0"/>
                </a:rPr>
                <a:t> </a:t>
              </a:r>
              <a:r>
                <a:rPr lang="en-US" sz="3200" dirty="0" err="1" smtClean="0">
                  <a:solidFill>
                    <a:schemeClr val="bg1"/>
                  </a:solidFill>
                  <a:latin typeface="Times New Roman" panose="02020603050405020304" pitchFamily="18" charset="0"/>
                  <a:cs typeface="Times New Roman" panose="02020603050405020304" pitchFamily="18" charset="0"/>
                </a:rPr>
                <a:t>kĩ</a:t>
              </a:r>
              <a:r>
                <a:rPr lang="en-US" sz="3200" dirty="0" smtClean="0">
                  <a:solidFill>
                    <a:schemeClr val="bg1"/>
                  </a:solidFill>
                  <a:latin typeface="Times New Roman" panose="02020603050405020304" pitchFamily="18" charset="0"/>
                  <a:cs typeface="Times New Roman" panose="02020603050405020304" pitchFamily="18" charset="0"/>
                </a:rPr>
                <a:t> </a:t>
              </a:r>
              <a:r>
                <a:rPr lang="en-US" sz="3200" dirty="0" err="1" smtClean="0">
                  <a:solidFill>
                    <a:schemeClr val="bg1"/>
                  </a:solidFill>
                  <a:latin typeface="Times New Roman" panose="02020603050405020304" pitchFamily="18" charset="0"/>
                  <a:cs typeface="Times New Roman" panose="02020603050405020304" pitchFamily="18" charset="0"/>
                </a:rPr>
                <a:t>sư</a:t>
              </a:r>
              <a:endParaRPr lang="en-US" sz="3200" dirty="0">
                <a:solidFill>
                  <a:schemeClr val="bg1"/>
                </a:solidFill>
                <a:latin typeface="Times New Roman" panose="02020603050405020304" pitchFamily="18" charset="0"/>
                <a:cs typeface="Times New Roman" panose="02020603050405020304" pitchFamily="18" charset="0"/>
              </a:endParaRPr>
            </a:p>
          </p:txBody>
        </p:sp>
      </p:grpSp>
      <p:grpSp>
        <p:nvGrpSpPr>
          <p:cNvPr id="27" name="Group 26">
            <a:extLst>
              <a:ext uri="{FF2B5EF4-FFF2-40B4-BE49-F238E27FC236}">
                <a16:creationId xmlns:a16="http://schemas.microsoft.com/office/drawing/2014/main" id="{9C48E7AE-E523-4C40-8567-849984E66578}"/>
              </a:ext>
            </a:extLst>
          </p:cNvPr>
          <p:cNvGrpSpPr/>
          <p:nvPr/>
        </p:nvGrpSpPr>
        <p:grpSpPr>
          <a:xfrm>
            <a:off x="3258484" y="3454377"/>
            <a:ext cx="2837516" cy="1211003"/>
            <a:chOff x="0" y="3042001"/>
            <a:chExt cx="5472030" cy="533580"/>
          </a:xfrm>
        </p:grpSpPr>
        <p:sp>
          <p:nvSpPr>
            <p:cNvPr id="28" name="Rectangle: Rounded Corners 14">
              <a:extLst>
                <a:ext uri="{FF2B5EF4-FFF2-40B4-BE49-F238E27FC236}">
                  <a16:creationId xmlns:a16="http://schemas.microsoft.com/office/drawing/2014/main" id="{ACE436E4-1B20-413C-9E62-9985353DB25B}"/>
                </a:ext>
              </a:extLst>
            </p:cNvPr>
            <p:cNvSpPr/>
            <p:nvPr/>
          </p:nvSpPr>
          <p:spPr>
            <a:xfrm>
              <a:off x="0" y="3042001"/>
              <a:ext cx="5472030" cy="533580"/>
            </a:xfrm>
            <a:prstGeom prst="roundRect">
              <a:avLst/>
            </a:prstGeom>
          </p:spPr>
          <p:style>
            <a:lnRef idx="2">
              <a:schemeClr val="lt1">
                <a:hueOff val="0"/>
                <a:satOff val="0"/>
                <a:lumOff val="0"/>
                <a:alphaOff val="0"/>
              </a:schemeClr>
            </a:lnRef>
            <a:fillRef idx="1">
              <a:schemeClr val="accent2">
                <a:hueOff val="-7200000"/>
                <a:satOff val="-25001"/>
                <a:lumOff val="30001"/>
                <a:alphaOff val="0"/>
              </a:schemeClr>
            </a:fillRef>
            <a:effectRef idx="0">
              <a:schemeClr val="accent2">
                <a:hueOff val="-7200000"/>
                <a:satOff val="-25001"/>
                <a:lumOff val="30001"/>
                <a:alphaOff val="0"/>
              </a:schemeClr>
            </a:effectRef>
            <a:fontRef idx="minor">
              <a:schemeClr val="lt1"/>
            </a:fontRef>
          </p:style>
        </p:sp>
        <p:sp>
          <p:nvSpPr>
            <p:cNvPr id="29" name="Rectangle: Rounded Corners 8">
              <a:extLst>
                <a:ext uri="{FF2B5EF4-FFF2-40B4-BE49-F238E27FC236}">
                  <a16:creationId xmlns:a16="http://schemas.microsoft.com/office/drawing/2014/main" id="{3C1189B5-24D5-4185-BA15-25001C087838}"/>
                </a:ext>
              </a:extLst>
            </p:cNvPr>
            <p:cNvSpPr txBox="1"/>
            <p:nvPr/>
          </p:nvSpPr>
          <p:spPr>
            <a:xfrm>
              <a:off x="26047" y="3068048"/>
              <a:ext cx="5419936" cy="4814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3200" dirty="0" err="1" smtClean="0">
                  <a:solidFill>
                    <a:schemeClr val="tx1"/>
                  </a:solidFill>
                  <a:latin typeface="Times New Roman" panose="02020603050405020304" pitchFamily="18" charset="0"/>
                  <a:cs typeface="Times New Roman" panose="02020603050405020304" pitchFamily="18" charset="0"/>
                </a:rPr>
                <a:t>Anh</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thanh</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niên</a:t>
              </a:r>
              <a:endParaRPr lang="en-US" sz="3200" dirty="0">
                <a:solidFill>
                  <a:schemeClr val="tx1"/>
                </a:solidFill>
                <a:latin typeface="Times New Roman" panose="02020603050405020304" pitchFamily="18" charset="0"/>
                <a:cs typeface="Times New Roman" panose="02020603050405020304" pitchFamily="18" charset="0"/>
              </a:endParaRPr>
            </a:p>
          </p:txBody>
        </p:sp>
      </p:grpSp>
      <p:grpSp>
        <p:nvGrpSpPr>
          <p:cNvPr id="33" name="Group 32">
            <a:extLst>
              <a:ext uri="{FF2B5EF4-FFF2-40B4-BE49-F238E27FC236}">
                <a16:creationId xmlns:a16="http://schemas.microsoft.com/office/drawing/2014/main" id="{9C48E7AE-E523-4C40-8567-849984E66578}"/>
              </a:ext>
            </a:extLst>
          </p:cNvPr>
          <p:cNvGrpSpPr/>
          <p:nvPr/>
        </p:nvGrpSpPr>
        <p:grpSpPr>
          <a:xfrm>
            <a:off x="319936" y="1981262"/>
            <a:ext cx="2506391" cy="1175302"/>
            <a:chOff x="0" y="3042001"/>
            <a:chExt cx="5472030" cy="533580"/>
          </a:xfrm>
          <a:solidFill>
            <a:srgbClr val="B6DF89"/>
          </a:solidFill>
        </p:grpSpPr>
        <p:sp>
          <p:nvSpPr>
            <p:cNvPr id="34" name="Rectangle: Rounded Corners 14">
              <a:extLst>
                <a:ext uri="{FF2B5EF4-FFF2-40B4-BE49-F238E27FC236}">
                  <a16:creationId xmlns:a16="http://schemas.microsoft.com/office/drawing/2014/main" id="{ACE436E4-1B20-413C-9E62-9985353DB25B}"/>
                </a:ext>
              </a:extLst>
            </p:cNvPr>
            <p:cNvSpPr/>
            <p:nvPr/>
          </p:nvSpPr>
          <p:spPr>
            <a:xfrm>
              <a:off x="0" y="3042001"/>
              <a:ext cx="5472030" cy="533580"/>
            </a:xfrm>
            <a:prstGeom prst="roundRect">
              <a:avLst/>
            </a:prstGeom>
            <a:grpFill/>
          </p:spPr>
          <p:style>
            <a:lnRef idx="2">
              <a:schemeClr val="lt1">
                <a:hueOff val="0"/>
                <a:satOff val="0"/>
                <a:lumOff val="0"/>
                <a:alphaOff val="0"/>
              </a:schemeClr>
            </a:lnRef>
            <a:fillRef idx="1">
              <a:schemeClr val="accent2">
                <a:hueOff val="-7200000"/>
                <a:satOff val="-25001"/>
                <a:lumOff val="30001"/>
                <a:alphaOff val="0"/>
              </a:schemeClr>
            </a:fillRef>
            <a:effectRef idx="0">
              <a:schemeClr val="accent2">
                <a:hueOff val="-7200000"/>
                <a:satOff val="-25001"/>
                <a:lumOff val="30001"/>
                <a:alphaOff val="0"/>
              </a:schemeClr>
            </a:effectRef>
            <a:fontRef idx="minor">
              <a:schemeClr val="lt1"/>
            </a:fontRef>
          </p:style>
        </p:sp>
        <p:sp>
          <p:nvSpPr>
            <p:cNvPr id="35" name="Rectangle: Rounded Corners 8">
              <a:extLst>
                <a:ext uri="{FF2B5EF4-FFF2-40B4-BE49-F238E27FC236}">
                  <a16:creationId xmlns:a16="http://schemas.microsoft.com/office/drawing/2014/main" id="{3C1189B5-24D5-4185-BA15-25001C087838}"/>
                </a:ext>
              </a:extLst>
            </p:cNvPr>
            <p:cNvSpPr txBox="1"/>
            <p:nvPr/>
          </p:nvSpPr>
          <p:spPr>
            <a:xfrm>
              <a:off x="26047" y="3068048"/>
              <a:ext cx="5419936" cy="48148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3200" dirty="0" err="1" smtClean="0">
                  <a:solidFill>
                    <a:schemeClr val="tx1"/>
                  </a:solidFill>
                  <a:latin typeface="Times New Roman" panose="02020603050405020304" pitchFamily="18" charset="0"/>
                  <a:cs typeface="Times New Roman" panose="02020603050405020304" pitchFamily="18" charset="0"/>
                </a:rPr>
                <a:t>Bác</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lái</a:t>
              </a:r>
              <a:r>
                <a:rPr lang="en-US" sz="3200" dirty="0" smtClean="0">
                  <a:solidFill>
                    <a:schemeClr val="tx1"/>
                  </a:solidFill>
                  <a:latin typeface="Times New Roman" panose="02020603050405020304" pitchFamily="18" charset="0"/>
                  <a:cs typeface="Times New Roman" panose="02020603050405020304" pitchFamily="18" charset="0"/>
                </a:rPr>
                <a:t> </a:t>
              </a:r>
              <a:r>
                <a:rPr lang="en-US" sz="3200" dirty="0" err="1" smtClean="0">
                  <a:solidFill>
                    <a:schemeClr val="tx1"/>
                  </a:solidFill>
                  <a:latin typeface="Times New Roman" panose="02020603050405020304" pitchFamily="18" charset="0"/>
                  <a:cs typeface="Times New Roman" panose="02020603050405020304" pitchFamily="18" charset="0"/>
                </a:rPr>
                <a:t>xe</a:t>
              </a:r>
              <a:endParaRPr lang="en-US" sz="3200" dirty="0">
                <a:solidFill>
                  <a:schemeClr val="tx1"/>
                </a:solidFill>
                <a:latin typeface="Times New Roman" panose="02020603050405020304" pitchFamily="18" charset="0"/>
                <a:cs typeface="Times New Roman" panose="02020603050405020304" pitchFamily="18" charset="0"/>
              </a:endParaRPr>
            </a:p>
          </p:txBody>
        </p:sp>
      </p:grpSp>
      <p:grpSp>
        <p:nvGrpSpPr>
          <p:cNvPr id="36" name="Group 35">
            <a:extLst>
              <a:ext uri="{FF2B5EF4-FFF2-40B4-BE49-F238E27FC236}">
                <a16:creationId xmlns:a16="http://schemas.microsoft.com/office/drawing/2014/main" id="{8782DA59-2405-4ACA-8E62-42039E4197CF}"/>
              </a:ext>
            </a:extLst>
          </p:cNvPr>
          <p:cNvGrpSpPr/>
          <p:nvPr/>
        </p:nvGrpSpPr>
        <p:grpSpPr>
          <a:xfrm>
            <a:off x="308005" y="3454378"/>
            <a:ext cx="2506391" cy="1211003"/>
            <a:chOff x="0" y="3618782"/>
            <a:chExt cx="5472030" cy="483069"/>
          </a:xfrm>
        </p:grpSpPr>
        <p:sp>
          <p:nvSpPr>
            <p:cNvPr id="37" name="Rectangle: Rounded Corners 12">
              <a:extLst>
                <a:ext uri="{FF2B5EF4-FFF2-40B4-BE49-F238E27FC236}">
                  <a16:creationId xmlns:a16="http://schemas.microsoft.com/office/drawing/2014/main" id="{26E43C49-045D-4947-9595-06CCCCC5836D}"/>
                </a:ext>
              </a:extLst>
            </p:cNvPr>
            <p:cNvSpPr/>
            <p:nvPr/>
          </p:nvSpPr>
          <p:spPr>
            <a:xfrm>
              <a:off x="0" y="3618782"/>
              <a:ext cx="5472030" cy="483069"/>
            </a:xfrm>
            <a:prstGeom prst="roundRect">
              <a:avLst/>
            </a:prstGeom>
            <a:solidFill>
              <a:schemeClr val="accent2">
                <a:lumMod val="40000"/>
                <a:lumOff val="60000"/>
              </a:schemeClr>
            </a:solidFill>
          </p:spPr>
          <p:style>
            <a:lnRef idx="2">
              <a:schemeClr val="lt1">
                <a:hueOff val="0"/>
                <a:satOff val="0"/>
                <a:lumOff val="0"/>
                <a:alphaOff val="0"/>
              </a:schemeClr>
            </a:lnRef>
            <a:fillRef idx="1">
              <a:scrgbClr r="0" g="0" b="0"/>
            </a:fillRef>
            <a:effectRef idx="0">
              <a:schemeClr val="accent2">
                <a:hueOff val="-10800000"/>
                <a:satOff val="-37502"/>
                <a:lumOff val="45001"/>
                <a:alphaOff val="0"/>
              </a:schemeClr>
            </a:effectRef>
            <a:fontRef idx="minor">
              <a:schemeClr val="lt1"/>
            </a:fontRef>
          </p:style>
        </p:sp>
        <p:sp>
          <p:nvSpPr>
            <p:cNvPr id="38" name="Rectangle: Rounded Corners 10">
              <a:extLst>
                <a:ext uri="{FF2B5EF4-FFF2-40B4-BE49-F238E27FC236}">
                  <a16:creationId xmlns:a16="http://schemas.microsoft.com/office/drawing/2014/main" id="{E6F6A961-2291-49A9-B79E-E6663A69E14B}"/>
                </a:ext>
              </a:extLst>
            </p:cNvPr>
            <p:cNvSpPr txBox="1"/>
            <p:nvPr/>
          </p:nvSpPr>
          <p:spPr>
            <a:xfrm>
              <a:off x="23581" y="3642363"/>
              <a:ext cx="5424868" cy="4359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3200" dirty="0" err="1" smtClean="0">
                  <a:solidFill>
                    <a:schemeClr val="bg1"/>
                  </a:solidFill>
                  <a:latin typeface="Times New Roman" panose="02020603050405020304" pitchFamily="18" charset="0"/>
                  <a:cs typeface="Times New Roman" panose="02020603050405020304" pitchFamily="18" charset="0"/>
                </a:rPr>
                <a:t>Ông</a:t>
              </a:r>
              <a:r>
                <a:rPr lang="en-US" sz="3200" dirty="0" smtClean="0">
                  <a:solidFill>
                    <a:schemeClr val="bg1"/>
                  </a:solidFill>
                  <a:latin typeface="Times New Roman" panose="02020603050405020304" pitchFamily="18" charset="0"/>
                  <a:cs typeface="Times New Roman" panose="02020603050405020304" pitchFamily="18" charset="0"/>
                </a:rPr>
                <a:t> </a:t>
              </a:r>
              <a:r>
                <a:rPr lang="en-US" sz="3200" dirty="0" err="1" smtClean="0">
                  <a:solidFill>
                    <a:schemeClr val="bg1"/>
                  </a:solidFill>
                  <a:latin typeface="Times New Roman" panose="02020603050405020304" pitchFamily="18" charset="0"/>
                  <a:cs typeface="Times New Roman" panose="02020603050405020304" pitchFamily="18" charset="0"/>
                </a:rPr>
                <a:t>họa</a:t>
              </a:r>
              <a:r>
                <a:rPr lang="en-US" sz="3200" dirty="0" smtClean="0">
                  <a:solidFill>
                    <a:schemeClr val="bg1"/>
                  </a:solidFill>
                  <a:latin typeface="Times New Roman" panose="02020603050405020304" pitchFamily="18" charset="0"/>
                  <a:cs typeface="Times New Roman" panose="02020603050405020304" pitchFamily="18" charset="0"/>
                </a:rPr>
                <a:t> </a:t>
              </a:r>
              <a:r>
                <a:rPr lang="en-US" sz="3200" dirty="0" err="1" smtClean="0">
                  <a:solidFill>
                    <a:schemeClr val="bg1"/>
                  </a:solidFill>
                  <a:latin typeface="Times New Roman" panose="02020603050405020304" pitchFamily="18" charset="0"/>
                  <a:cs typeface="Times New Roman" panose="02020603050405020304" pitchFamily="18" charset="0"/>
                </a:rPr>
                <a:t>sĩ</a:t>
              </a:r>
              <a:endParaRPr lang="en-US" sz="3200" dirty="0">
                <a:solidFill>
                  <a:schemeClr val="bg1"/>
                </a:solidFill>
                <a:latin typeface="Times New Roman" panose="02020603050405020304" pitchFamily="18" charset="0"/>
                <a:cs typeface="Times New Roman" panose="02020603050405020304" pitchFamily="18" charset="0"/>
              </a:endParaRPr>
            </a:p>
          </p:txBody>
        </p:sp>
      </p:grpSp>
      <p:sp>
        <p:nvSpPr>
          <p:cNvPr id="39" name="Hộp Văn bản 8">
            <a:extLst>
              <a:ext uri="{FF2B5EF4-FFF2-40B4-BE49-F238E27FC236}">
                <a16:creationId xmlns:a16="http://schemas.microsoft.com/office/drawing/2014/main" id="{E49B33A7-3C4A-48F3-9678-29D0619DA5F0}"/>
              </a:ext>
            </a:extLst>
          </p:cNvPr>
          <p:cNvSpPr txBox="1"/>
          <p:nvPr/>
        </p:nvSpPr>
        <p:spPr>
          <a:xfrm>
            <a:off x="958061" y="5143219"/>
            <a:ext cx="5056240" cy="1077218"/>
          </a:xfrm>
          <a:prstGeom prst="rect">
            <a:avLst/>
          </a:prstGeom>
          <a:noFill/>
        </p:spPr>
        <p:txBody>
          <a:bodyPr wrap="square" rtlCol="0">
            <a:spAutoFit/>
          </a:bodyPr>
          <a:lstStyle/>
          <a:p>
            <a:pPr algn="just"/>
            <a:r>
              <a:rPr lang="en-US" sz="3200" b="1" i="1"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b="1" dirty="0" err="1" smtClean="0">
                <a:solidFill>
                  <a:srgbClr val="FF0000"/>
                </a:solidFill>
                <a:latin typeface="Times New Roman" panose="02020603050405020304" pitchFamily="18" charset="0"/>
                <a:cs typeface="Times New Roman" panose="02020603050405020304" pitchFamily="18" charset="0"/>
              </a:rPr>
              <a:t>Nhân</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vật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trọng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tâm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là</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anh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thanh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niên</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384463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par>
                                <p:cTn id="14" presetID="22" presetClass="entr" presetSubtype="4"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down)">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1000"/>
                                        <p:tgtEl>
                                          <p:spTgt spid="33"/>
                                        </p:tgtEl>
                                      </p:cBhvr>
                                    </p:animEffect>
                                    <p:anim calcmode="lin" valueType="num">
                                      <p:cBhvr>
                                        <p:cTn id="22" dur="1000" fill="hold"/>
                                        <p:tgtEl>
                                          <p:spTgt spid="33"/>
                                        </p:tgtEl>
                                        <p:attrNameLst>
                                          <p:attrName>ppt_x</p:attrName>
                                        </p:attrNameLst>
                                      </p:cBhvr>
                                      <p:tavLst>
                                        <p:tav tm="0">
                                          <p:val>
                                            <p:strVal val="#ppt_x"/>
                                          </p:val>
                                        </p:tav>
                                        <p:tav tm="100000">
                                          <p:val>
                                            <p:strVal val="#ppt_x"/>
                                          </p:val>
                                        </p:tav>
                                      </p:tavLst>
                                    </p:anim>
                                    <p:anim calcmode="lin" valueType="num">
                                      <p:cBhvr>
                                        <p:cTn id="23"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down)">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barn(inVertical)">
                                      <p:cBhvr>
                                        <p:cTn id="33" dur="500"/>
                                        <p:tgtEl>
                                          <p:spTgt spid="36"/>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circle(in)">
                                      <p:cBhvr>
                                        <p:cTn id="38" dur="2000"/>
                                        <p:tgtEl>
                                          <p:spTgt spid="27"/>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39"/>
                                        </p:tgtEl>
                                        <p:attrNameLst>
                                          <p:attrName>style.visibility</p:attrName>
                                        </p:attrNameLst>
                                      </p:cBhvr>
                                      <p:to>
                                        <p:strVal val="visible"/>
                                      </p:to>
                                    </p:set>
                                    <p:animEffect transition="in" filter="fade">
                                      <p:cBhvr>
                                        <p:cTn id="43" dur="1000"/>
                                        <p:tgtEl>
                                          <p:spTgt spid="39"/>
                                        </p:tgtEl>
                                      </p:cBhvr>
                                    </p:animEffect>
                                    <p:anim calcmode="lin" valueType="num">
                                      <p:cBhvr>
                                        <p:cTn id="44" dur="1000" fill="hold"/>
                                        <p:tgtEl>
                                          <p:spTgt spid="39"/>
                                        </p:tgtEl>
                                        <p:attrNameLst>
                                          <p:attrName>ppt_x</p:attrName>
                                        </p:attrNameLst>
                                      </p:cBhvr>
                                      <p:tavLst>
                                        <p:tav tm="0">
                                          <p:val>
                                            <p:strVal val="#ppt_x"/>
                                          </p:val>
                                        </p:tav>
                                        <p:tav tm="100000">
                                          <p:val>
                                            <p:strVal val="#ppt_x"/>
                                          </p:val>
                                        </p:tav>
                                      </p:tavLst>
                                    </p:anim>
                                    <p:anim calcmode="lin" valueType="num">
                                      <p:cBhvr>
                                        <p:cTn id="45"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239354" y="1717964"/>
            <a:ext cx="11633991" cy="4793672"/>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p:cNvGrpSpPr/>
          <p:nvPr/>
        </p:nvGrpSpPr>
        <p:grpSpPr>
          <a:xfrm>
            <a:off x="319937" y="693325"/>
            <a:ext cx="9224112" cy="496647"/>
            <a:chOff x="644526" y="2766774"/>
            <a:chExt cx="18450623" cy="993289"/>
          </a:xfrm>
        </p:grpSpPr>
        <p:sp>
          <p:nvSpPr>
            <p:cNvPr id="26" name="TextBox 25"/>
            <p:cNvSpPr txBox="1"/>
            <p:nvPr/>
          </p:nvSpPr>
          <p:spPr>
            <a:xfrm>
              <a:off x="1906584" y="2766774"/>
              <a:ext cx="17188565" cy="923326"/>
            </a:xfrm>
            <a:prstGeom prst="rect">
              <a:avLst/>
            </a:prstGeom>
            <a:noFill/>
          </p:spPr>
          <p:txBody>
            <a:bodyPr wrap="square" rtlCol="0">
              <a:spAutoFit/>
            </a:bodyPr>
            <a:lstStyle/>
            <a:p>
              <a:pPr defTabSz="1076536"/>
              <a:r>
                <a:rPr lang="en-US" sz="2400" b="1" i="1" dirty="0" smtClean="0">
                  <a:solidFill>
                    <a:srgbClr val="0000CC"/>
                  </a:solidFill>
                  <a:latin typeface="Tahoma" panose="020B0604030504040204" pitchFamily="34" charset="0"/>
                  <a:ea typeface="Tahoma" panose="020B0604030504040204" pitchFamily="34" charset="0"/>
                  <a:cs typeface="Tahoma" panose="020B0604030504040204" pitchFamily="34" charset="0"/>
                </a:rPr>
                <a:t>Vẻ đẹp con người ở Sa Pa</a:t>
              </a:r>
              <a:endParaRPr lang="vi-VN" sz="2400" b="1" i="1" dirty="0">
                <a:solidFill>
                  <a:srgbClr val="0000CC"/>
                </a:solidFill>
                <a:latin typeface="Tahoma" panose="020B0604030504040204" pitchFamily="34" charset="0"/>
                <a:ea typeface="Tahoma" panose="020B0604030504040204" pitchFamily="34" charset="0"/>
                <a:cs typeface="Tahoma" panose="020B0604030504040204" pitchFamily="34" charset="0"/>
              </a:endParaRPr>
            </a:p>
          </p:txBody>
        </p:sp>
        <p:sp>
          <p:nvSpPr>
            <p:cNvPr id="27" name="Rounded Rectangle 26"/>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6536"/>
              <a:endParaRPr lang="en-US" sz="2133" i="1">
                <a:solidFill>
                  <a:prstClr val="white"/>
                </a:solidFill>
              </a:endParaRPr>
            </a:p>
          </p:txBody>
        </p:sp>
        <p:sp>
          <p:nvSpPr>
            <p:cNvPr id="28" name="TextBox 27"/>
            <p:cNvSpPr txBox="1"/>
            <p:nvPr/>
          </p:nvSpPr>
          <p:spPr>
            <a:xfrm>
              <a:off x="957121" y="2795828"/>
              <a:ext cx="783010" cy="964235"/>
            </a:xfrm>
            <a:prstGeom prst="rect">
              <a:avLst/>
            </a:prstGeom>
            <a:noFill/>
          </p:spPr>
          <p:txBody>
            <a:bodyPr wrap="none" rtlCol="0">
              <a:spAutoFit/>
            </a:bodyPr>
            <a:lstStyle/>
            <a:p>
              <a:pPr algn="ctr" defTabSz="1076536"/>
              <a:r>
                <a:rPr lang="en-US" sz="2533" b="1" i="1" dirty="0" smtClean="0">
                  <a:solidFill>
                    <a:srgbClr val="0000CC"/>
                  </a:solidFill>
                  <a:latin typeface="Tahoma" panose="020B0604030504040204" pitchFamily="34" charset="0"/>
                  <a:ea typeface="Tahoma" panose="020B0604030504040204" pitchFamily="34" charset="0"/>
                  <a:cs typeface="Tahoma" panose="020B0604030504040204" pitchFamily="34" charset="0"/>
                </a:rPr>
                <a:t>2</a:t>
              </a:r>
              <a:endParaRPr lang="en-US" sz="2533" b="1" i="1" dirty="0">
                <a:solidFill>
                  <a:srgbClr val="0000CC"/>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29" name="Group 28">
            <a:extLst>
              <a:ext uri="{FF2B5EF4-FFF2-40B4-BE49-F238E27FC236}">
                <a16:creationId xmlns:a16="http://schemas.microsoft.com/office/drawing/2014/main" id="{9C48E7AE-E523-4C40-8567-849984E66578}"/>
              </a:ext>
            </a:extLst>
          </p:cNvPr>
          <p:cNvGrpSpPr/>
          <p:nvPr/>
        </p:nvGrpSpPr>
        <p:grpSpPr>
          <a:xfrm>
            <a:off x="2890433" y="1339261"/>
            <a:ext cx="5713240" cy="757405"/>
            <a:chOff x="0" y="3042001"/>
            <a:chExt cx="5472030" cy="533580"/>
          </a:xfrm>
          <a:solidFill>
            <a:srgbClr val="FFF2CC"/>
          </a:solidFill>
        </p:grpSpPr>
        <p:sp>
          <p:nvSpPr>
            <p:cNvPr id="30" name="Rectangle: Rounded Corners 14">
              <a:extLst>
                <a:ext uri="{FF2B5EF4-FFF2-40B4-BE49-F238E27FC236}">
                  <a16:creationId xmlns:a16="http://schemas.microsoft.com/office/drawing/2014/main" id="{ACE436E4-1B20-413C-9E62-9985353DB25B}"/>
                </a:ext>
              </a:extLst>
            </p:cNvPr>
            <p:cNvSpPr/>
            <p:nvPr/>
          </p:nvSpPr>
          <p:spPr>
            <a:xfrm>
              <a:off x="0" y="3042001"/>
              <a:ext cx="5472030" cy="533580"/>
            </a:xfrm>
            <a:prstGeom prst="roundRect">
              <a:avLst/>
            </a:prstGeom>
            <a:grpFill/>
          </p:spPr>
          <p:style>
            <a:lnRef idx="2">
              <a:schemeClr val="lt1">
                <a:hueOff val="0"/>
                <a:satOff val="0"/>
                <a:lumOff val="0"/>
                <a:alphaOff val="0"/>
              </a:schemeClr>
            </a:lnRef>
            <a:fillRef idx="1">
              <a:schemeClr val="accent2">
                <a:hueOff val="-7200000"/>
                <a:satOff val="-25001"/>
                <a:lumOff val="30001"/>
                <a:alphaOff val="0"/>
              </a:schemeClr>
            </a:fillRef>
            <a:effectRef idx="0">
              <a:schemeClr val="accent2">
                <a:hueOff val="-7200000"/>
                <a:satOff val="-25001"/>
                <a:lumOff val="30001"/>
                <a:alphaOff val="0"/>
              </a:schemeClr>
            </a:effectRef>
            <a:fontRef idx="minor">
              <a:schemeClr val="lt1"/>
            </a:fontRef>
          </p:style>
        </p:sp>
        <p:sp>
          <p:nvSpPr>
            <p:cNvPr id="31" name="Rectangle: Rounded Corners 8">
              <a:extLst>
                <a:ext uri="{FF2B5EF4-FFF2-40B4-BE49-F238E27FC236}">
                  <a16:creationId xmlns:a16="http://schemas.microsoft.com/office/drawing/2014/main" id="{3C1189B5-24D5-4185-BA15-25001C087838}"/>
                </a:ext>
              </a:extLst>
            </p:cNvPr>
            <p:cNvSpPr txBox="1"/>
            <p:nvPr/>
          </p:nvSpPr>
          <p:spPr>
            <a:xfrm>
              <a:off x="26047" y="3068048"/>
              <a:ext cx="5419936" cy="48148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3200" b="1" i="1" dirty="0" smtClean="0">
                  <a:solidFill>
                    <a:srgbClr val="FF0000"/>
                  </a:solidFill>
                  <a:latin typeface="Times New Roman" panose="02020603050405020304" pitchFamily="18" charset="0"/>
                  <a:cs typeface="Times New Roman" panose="02020603050405020304" pitchFamily="18" charset="0"/>
                </a:rPr>
                <a:t>a. </a:t>
              </a:r>
              <a:r>
                <a:rPr lang="en-US" sz="3200" b="1" dirty="0" err="1" smtClean="0">
                  <a:solidFill>
                    <a:srgbClr val="FF0000"/>
                  </a:solidFill>
                  <a:latin typeface="Times New Roman" panose="02020603050405020304" pitchFamily="18" charset="0"/>
                  <a:cs typeface="Times New Roman" panose="02020603050405020304" pitchFamily="18" charset="0"/>
                </a:rPr>
                <a:t>Nhân</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vật</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anh</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thanh</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niên</a:t>
              </a:r>
              <a:endParaRPr lang="en-US" sz="3200" b="1" dirty="0">
                <a:solidFill>
                  <a:srgbClr val="FF0000"/>
                </a:solidFill>
                <a:latin typeface="Times New Roman" panose="02020603050405020304" pitchFamily="18" charset="0"/>
                <a:cs typeface="Times New Roman" panose="02020603050405020304" pitchFamily="18" charset="0"/>
              </a:endParaRPr>
            </a:p>
          </p:txBody>
        </p:sp>
      </p:grpSp>
      <p:pic>
        <p:nvPicPr>
          <p:cNvPr id="33" name="Hình ảnh 2">
            <a:extLst>
              <a:ext uri="{FF2B5EF4-FFF2-40B4-BE49-F238E27FC236}">
                <a16:creationId xmlns:a16="http://schemas.microsoft.com/office/drawing/2014/main" id="{4E291669-38C0-4669-94ED-1ED97557F7D0}"/>
              </a:ext>
            </a:extLst>
          </p:cNvPr>
          <p:cNvPicPr>
            <a:picLocks noChangeAspect="1"/>
          </p:cNvPicPr>
          <p:nvPr/>
        </p:nvPicPr>
        <p:blipFill>
          <a:blip r:embed="rId3"/>
          <a:stretch>
            <a:fillRect/>
          </a:stretch>
        </p:blipFill>
        <p:spPr>
          <a:xfrm>
            <a:off x="671942" y="2280937"/>
            <a:ext cx="4172013" cy="382891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4" name="Rectangle 33">
            <a:extLst>
              <a:ext uri="{FF2B5EF4-FFF2-40B4-BE49-F238E27FC236}">
                <a16:creationId xmlns:a16="http://schemas.microsoft.com/office/drawing/2014/main" id="{03224279-A30D-4C69-A8B7-E5E0D48501A8}"/>
              </a:ext>
            </a:extLst>
          </p:cNvPr>
          <p:cNvSpPr>
            <a:spLocks noChangeArrowheads="1"/>
          </p:cNvSpPr>
          <p:nvPr/>
        </p:nvSpPr>
        <p:spPr bwMode="auto">
          <a:xfrm>
            <a:off x="5020405" y="2475369"/>
            <a:ext cx="6676489"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80990" indent="-380990" algn="just">
              <a:spcBef>
                <a:spcPct val="0"/>
              </a:spcBef>
              <a:buClr>
                <a:srgbClr val="000000"/>
              </a:buClr>
              <a:buFont typeface="Quicksand" pitchFamily="2" charset="0"/>
              <a:buChar char="­"/>
            </a:pP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Họ tên: </a:t>
            </a:r>
          </a:p>
          <a:p>
            <a:pPr marL="380990" indent="-380990" algn="just">
              <a:spcBef>
                <a:spcPct val="0"/>
              </a:spcBef>
              <a:buClr>
                <a:srgbClr val="000000"/>
              </a:buClr>
              <a:buFont typeface="Quicksand" pitchFamily="2" charset="0"/>
              <a:buChar char="­"/>
            </a:pP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Tuổi: ………………………….</a:t>
            </a:r>
          </a:p>
          <a:p>
            <a:pPr marL="380990" indent="-380990" algn="just">
              <a:spcBef>
                <a:spcPct val="0"/>
              </a:spcBef>
              <a:buClr>
                <a:srgbClr val="000000"/>
              </a:buClr>
              <a:buFont typeface="Quicksand" pitchFamily="2" charset="0"/>
              <a:buChar char="­"/>
            </a:pP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Hình dáng: </a:t>
            </a:r>
          </a:p>
          <a:p>
            <a:pPr marL="380990" indent="-380990" algn="just">
              <a:spcBef>
                <a:spcPct val="0"/>
              </a:spcBef>
              <a:buClr>
                <a:srgbClr val="000000"/>
              </a:buClr>
              <a:buFont typeface="Quicksand" pitchFamily="2" charset="0"/>
              <a:buChar char="­"/>
            </a:pP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Nhận xét về sự xuất hiện của anh:</a:t>
            </a:r>
            <a:endParaRPr lang="en-US" altLang="vi-VN" sz="2800" kern="0" dirty="0">
              <a:solidFill>
                <a:srgbClr val="000000"/>
              </a:solidFill>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298831188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circle(in)">
                                      <p:cBhvr>
                                        <p:cTn id="7" dur="2000"/>
                                        <p:tgtEl>
                                          <p:spTgt spid="29"/>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par>
                                <p:cTn id="11" presetID="6" presetClass="entr" presetSubtype="16"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circle(in)">
                                      <p:cBhvr>
                                        <p:cTn id="13" dur="2000"/>
                                        <p:tgtEl>
                                          <p:spTgt spid="33"/>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circle(in)">
                                      <p:cBhvr>
                                        <p:cTn id="16"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p:cNvSpPr/>
          <p:nvPr/>
        </p:nvSpPr>
        <p:spPr>
          <a:xfrm>
            <a:off x="239354" y="1717964"/>
            <a:ext cx="11633991" cy="4793672"/>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3224279-A30D-4C69-A8B7-E5E0D48501A8}"/>
              </a:ext>
            </a:extLst>
          </p:cNvPr>
          <p:cNvSpPr>
            <a:spLocks noChangeArrowheads="1"/>
          </p:cNvSpPr>
          <p:nvPr/>
        </p:nvSpPr>
        <p:spPr bwMode="auto">
          <a:xfrm>
            <a:off x="612310" y="2475369"/>
            <a:ext cx="6864102"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457200" indent="-457200" algn="just">
              <a:spcBef>
                <a:spcPct val="0"/>
              </a:spcBef>
              <a:buClr>
                <a:srgbClr val="000000"/>
              </a:buClr>
              <a:buFontTx/>
              <a:buChar char="-"/>
            </a:pPr>
            <a:r>
              <a:rPr lang="en-US" altLang="vi-VN" sz="2800" b="1" kern="0" dirty="0" err="1" smtClean="0">
                <a:solidFill>
                  <a:srgbClr val="000000"/>
                </a:solidFill>
                <a:latin typeface="Times New Roman" panose="02020603050405020304" pitchFamily="18" charset="0"/>
                <a:cs typeface="Times New Roman" panose="02020603050405020304" pitchFamily="18" charset="0"/>
                <a:sym typeface="Arial"/>
              </a:rPr>
              <a:t>Họ</a:t>
            </a:r>
            <a:r>
              <a:rPr lang="en-US" altLang="vi-VN" sz="2800" b="1"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b="1" kern="0" dirty="0" err="1" smtClean="0">
                <a:solidFill>
                  <a:srgbClr val="000000"/>
                </a:solidFill>
                <a:latin typeface="Times New Roman" panose="02020603050405020304" pitchFamily="18" charset="0"/>
                <a:cs typeface="Times New Roman" panose="02020603050405020304" pitchFamily="18" charset="0"/>
                <a:sym typeface="Arial"/>
              </a:rPr>
              <a:t>tên</a:t>
            </a: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kern="0" dirty="0" err="1" smtClean="0">
                <a:solidFill>
                  <a:srgbClr val="000000"/>
                </a:solidFill>
                <a:latin typeface="Times New Roman" panose="02020603050405020304" pitchFamily="18" charset="0"/>
                <a:cs typeface="Times New Roman" panose="02020603050405020304" pitchFamily="18" charset="0"/>
                <a:sym typeface="Arial"/>
              </a:rPr>
              <a:t>không</a:t>
            </a: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kern="0" dirty="0" err="1" smtClean="0">
                <a:solidFill>
                  <a:srgbClr val="000000"/>
                </a:solidFill>
                <a:latin typeface="Times New Roman" panose="02020603050405020304" pitchFamily="18" charset="0"/>
                <a:cs typeface="Times New Roman" panose="02020603050405020304" pitchFamily="18" charset="0"/>
                <a:sym typeface="Arial"/>
              </a:rPr>
              <a:t>cụ</a:t>
            </a: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kern="0" dirty="0" err="1" smtClean="0">
                <a:solidFill>
                  <a:srgbClr val="000000"/>
                </a:solidFill>
                <a:latin typeface="Times New Roman" panose="02020603050405020304" pitchFamily="18" charset="0"/>
                <a:cs typeface="Times New Roman" panose="02020603050405020304" pitchFamily="18" charset="0"/>
                <a:sym typeface="Arial"/>
              </a:rPr>
              <a:t>thể</a:t>
            </a: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kern="0" dirty="0" err="1" smtClean="0">
                <a:solidFill>
                  <a:srgbClr val="000000"/>
                </a:solidFill>
                <a:latin typeface="Times New Roman" panose="02020603050405020304" pitchFamily="18" charset="0"/>
                <a:cs typeface="Times New Roman" panose="02020603050405020304" pitchFamily="18" charset="0"/>
                <a:sym typeface="Arial"/>
              </a:rPr>
              <a:t>anh</a:t>
            </a: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kern="0" dirty="0" err="1" smtClean="0">
                <a:solidFill>
                  <a:srgbClr val="000000"/>
                </a:solidFill>
                <a:latin typeface="Times New Roman" panose="02020603050405020304" pitchFamily="18" charset="0"/>
                <a:cs typeface="Times New Roman" panose="02020603050405020304" pitchFamily="18" charset="0"/>
                <a:sym typeface="Arial"/>
              </a:rPr>
              <a:t>thanh</a:t>
            </a: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kern="0" dirty="0" err="1" smtClean="0">
                <a:solidFill>
                  <a:srgbClr val="000000"/>
                </a:solidFill>
                <a:latin typeface="Times New Roman" panose="02020603050405020304" pitchFamily="18" charset="0"/>
                <a:cs typeface="Times New Roman" panose="02020603050405020304" pitchFamily="18" charset="0"/>
                <a:sym typeface="Arial"/>
              </a:rPr>
              <a:t>niên</a:t>
            </a: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a:t>
            </a:r>
          </a:p>
          <a:p>
            <a:pPr marL="457200" indent="-457200" algn="just">
              <a:spcBef>
                <a:spcPct val="0"/>
              </a:spcBef>
              <a:buClr>
                <a:srgbClr val="000000"/>
              </a:buClr>
              <a:buFontTx/>
              <a:buChar char="-"/>
            </a:pPr>
            <a:r>
              <a:rPr lang="en-US" altLang="vi-VN" sz="2800" b="1" kern="0" dirty="0" err="1" smtClean="0">
                <a:solidFill>
                  <a:srgbClr val="000000"/>
                </a:solidFill>
                <a:latin typeface="Times New Roman" panose="02020603050405020304" pitchFamily="18" charset="0"/>
                <a:cs typeface="Times New Roman" panose="02020603050405020304" pitchFamily="18" charset="0"/>
                <a:sym typeface="Arial"/>
              </a:rPr>
              <a:t>Tuổi</a:t>
            </a:r>
            <a:r>
              <a:rPr lang="en-US" altLang="vi-VN" sz="2800" b="1"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27 </a:t>
            </a:r>
            <a:r>
              <a:rPr lang="en-US" altLang="vi-VN" sz="2800" kern="0" dirty="0" err="1" smtClean="0">
                <a:solidFill>
                  <a:srgbClr val="000000"/>
                </a:solidFill>
                <a:latin typeface="Times New Roman" panose="02020603050405020304" pitchFamily="18" charset="0"/>
                <a:cs typeface="Times New Roman" panose="02020603050405020304" pitchFamily="18" charset="0"/>
                <a:sym typeface="Arial"/>
              </a:rPr>
              <a:t>tuổi</a:t>
            </a:r>
            <a:endParaRPr lang="en-US" altLang="vi-VN" sz="2800" kern="0" dirty="0" smtClean="0">
              <a:solidFill>
                <a:srgbClr val="000000"/>
              </a:solidFill>
              <a:latin typeface="Times New Roman" panose="02020603050405020304" pitchFamily="18" charset="0"/>
              <a:cs typeface="Times New Roman" panose="02020603050405020304" pitchFamily="18" charset="0"/>
              <a:sym typeface="Arial"/>
            </a:endParaRPr>
          </a:p>
          <a:p>
            <a:pPr marL="457200" indent="-457200" algn="just">
              <a:spcBef>
                <a:spcPct val="0"/>
              </a:spcBef>
              <a:buClr>
                <a:srgbClr val="000000"/>
              </a:buClr>
              <a:buFontTx/>
              <a:buChar char="-"/>
            </a:pPr>
            <a:r>
              <a:rPr lang="en-US" altLang="vi-VN" sz="2800" b="1" kern="0" dirty="0" err="1" smtClean="0">
                <a:solidFill>
                  <a:srgbClr val="000000"/>
                </a:solidFill>
                <a:latin typeface="Times New Roman" panose="02020603050405020304" pitchFamily="18" charset="0"/>
                <a:cs typeface="Times New Roman" panose="02020603050405020304" pitchFamily="18" charset="0"/>
                <a:sym typeface="Arial"/>
              </a:rPr>
              <a:t>Hình</a:t>
            </a:r>
            <a:r>
              <a:rPr lang="en-US" altLang="vi-VN" sz="2800" b="1"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b="1" kern="0" dirty="0" err="1" smtClean="0">
                <a:solidFill>
                  <a:srgbClr val="000000"/>
                </a:solidFill>
                <a:latin typeface="Times New Roman" panose="02020603050405020304" pitchFamily="18" charset="0"/>
                <a:cs typeface="Times New Roman" panose="02020603050405020304" pitchFamily="18" charset="0"/>
                <a:sym typeface="Arial"/>
              </a:rPr>
              <a:t>dáng</a:t>
            </a: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kern="0" dirty="0" err="1" smtClean="0">
                <a:solidFill>
                  <a:srgbClr val="000000"/>
                </a:solidFill>
                <a:latin typeface="Times New Roman" panose="02020603050405020304" pitchFamily="18" charset="0"/>
                <a:cs typeface="Times New Roman" panose="02020603050405020304" pitchFamily="18" charset="0"/>
                <a:sym typeface="Arial"/>
              </a:rPr>
              <a:t>nhỏ</a:t>
            </a: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kern="0" dirty="0" err="1" smtClean="0">
                <a:solidFill>
                  <a:srgbClr val="000000"/>
                </a:solidFill>
                <a:latin typeface="Times New Roman" panose="02020603050405020304" pitchFamily="18" charset="0"/>
                <a:cs typeface="Times New Roman" panose="02020603050405020304" pitchFamily="18" charset="0"/>
                <a:sym typeface="Arial"/>
              </a:rPr>
              <a:t>bé</a:t>
            </a: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kern="0" dirty="0" err="1" smtClean="0">
                <a:solidFill>
                  <a:srgbClr val="000000"/>
                </a:solidFill>
                <a:latin typeface="Times New Roman" panose="02020603050405020304" pitchFamily="18" charset="0"/>
                <a:cs typeface="Times New Roman" panose="02020603050405020304" pitchFamily="18" charset="0"/>
                <a:sym typeface="Arial"/>
              </a:rPr>
              <a:t>nét</a:t>
            </a: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kern="0" dirty="0" err="1" smtClean="0">
                <a:solidFill>
                  <a:srgbClr val="000000"/>
                </a:solidFill>
                <a:latin typeface="Times New Roman" panose="02020603050405020304" pitchFamily="18" charset="0"/>
                <a:cs typeface="Times New Roman" panose="02020603050405020304" pitchFamily="18" charset="0"/>
                <a:sym typeface="Arial"/>
              </a:rPr>
              <a:t>mặt</a:t>
            </a: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kern="0" dirty="0" err="1" smtClean="0">
                <a:solidFill>
                  <a:srgbClr val="000000"/>
                </a:solidFill>
                <a:latin typeface="Times New Roman" panose="02020603050405020304" pitchFamily="18" charset="0"/>
                <a:cs typeface="Times New Roman" panose="02020603050405020304" pitchFamily="18" charset="0"/>
                <a:sym typeface="Arial"/>
              </a:rPr>
              <a:t>rạng</a:t>
            </a: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kern="0" dirty="0" err="1" smtClean="0">
                <a:solidFill>
                  <a:srgbClr val="000000"/>
                </a:solidFill>
                <a:latin typeface="Times New Roman" panose="02020603050405020304" pitchFamily="18" charset="0"/>
                <a:cs typeface="Times New Roman" panose="02020603050405020304" pitchFamily="18" charset="0"/>
                <a:sym typeface="Arial"/>
              </a:rPr>
              <a:t>rỡ</a:t>
            </a:r>
            <a:endParaRPr lang="en-US" altLang="vi-VN" sz="2800" kern="0" dirty="0" smtClean="0">
              <a:solidFill>
                <a:srgbClr val="000000"/>
              </a:solidFill>
              <a:latin typeface="Times New Roman" panose="02020603050405020304" pitchFamily="18" charset="0"/>
              <a:cs typeface="Times New Roman" panose="02020603050405020304" pitchFamily="18" charset="0"/>
              <a:sym typeface="Arial"/>
            </a:endParaRPr>
          </a:p>
          <a:p>
            <a:pPr marL="457200" indent="-457200" algn="just">
              <a:spcBef>
                <a:spcPct val="0"/>
              </a:spcBef>
              <a:buClr>
                <a:srgbClr val="000000"/>
              </a:buClr>
              <a:buFontTx/>
              <a:buChar char="-"/>
            </a:pPr>
            <a:r>
              <a:rPr lang="en-US" altLang="vi-VN" sz="2800" b="1" kern="0" dirty="0" err="1" smtClean="0">
                <a:solidFill>
                  <a:srgbClr val="000000"/>
                </a:solidFill>
                <a:latin typeface="Times New Roman" panose="02020603050405020304" pitchFamily="18" charset="0"/>
                <a:cs typeface="Times New Roman" panose="02020603050405020304" pitchFamily="18" charset="0"/>
                <a:sym typeface="Arial"/>
              </a:rPr>
              <a:t>Sự</a:t>
            </a:r>
            <a:r>
              <a:rPr lang="en-US" altLang="vi-VN" sz="2800" b="1"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b="1" kern="0" dirty="0" err="1">
                <a:solidFill>
                  <a:srgbClr val="000000"/>
                </a:solidFill>
                <a:latin typeface="Times New Roman" panose="02020603050405020304" pitchFamily="18" charset="0"/>
                <a:cs typeface="Times New Roman" panose="02020603050405020304" pitchFamily="18" charset="0"/>
                <a:sym typeface="Arial"/>
              </a:rPr>
              <a:t>x</a:t>
            </a:r>
            <a:r>
              <a:rPr lang="en-US" altLang="vi-VN" sz="2800" b="1" kern="0" dirty="0" err="1" smtClean="0">
                <a:solidFill>
                  <a:srgbClr val="000000"/>
                </a:solidFill>
                <a:latin typeface="Times New Roman" panose="02020603050405020304" pitchFamily="18" charset="0"/>
                <a:cs typeface="Times New Roman" panose="02020603050405020304" pitchFamily="18" charset="0"/>
                <a:sym typeface="Arial"/>
              </a:rPr>
              <a:t>uất</a:t>
            </a:r>
            <a:r>
              <a:rPr lang="en-US" altLang="vi-VN" sz="2800" b="1"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b="1" kern="0" dirty="0" err="1" smtClean="0">
                <a:solidFill>
                  <a:srgbClr val="000000"/>
                </a:solidFill>
                <a:latin typeface="Times New Roman" panose="02020603050405020304" pitchFamily="18" charset="0"/>
                <a:cs typeface="Times New Roman" panose="02020603050405020304" pitchFamily="18" charset="0"/>
                <a:sym typeface="Arial"/>
              </a:rPr>
              <a:t>hiện</a:t>
            </a:r>
            <a:r>
              <a:rPr lang="en-US" altLang="vi-VN" sz="2800" b="1" kern="0" dirty="0" smtClean="0">
                <a:solidFill>
                  <a:srgbClr val="000000"/>
                </a:solidFill>
                <a:latin typeface="Times New Roman" panose="02020603050405020304" pitchFamily="18" charset="0"/>
                <a:cs typeface="Times New Roman" panose="02020603050405020304" pitchFamily="18" charset="0"/>
                <a:sym typeface="Arial"/>
              </a:rPr>
              <a:t>:</a:t>
            </a:r>
          </a:p>
          <a:p>
            <a:pPr algn="just">
              <a:spcBef>
                <a:spcPct val="0"/>
              </a:spcBef>
              <a:buClr>
                <a:srgbClr val="000000"/>
              </a:buClr>
              <a:buNone/>
            </a:pP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kern="0" dirty="0" err="1" smtClean="0">
                <a:solidFill>
                  <a:srgbClr val="000000"/>
                </a:solidFill>
                <a:latin typeface="Times New Roman" panose="02020603050405020304" pitchFamily="18" charset="0"/>
                <a:cs typeface="Times New Roman" panose="02020603050405020304" pitchFamily="18" charset="0"/>
                <a:sym typeface="Arial"/>
              </a:rPr>
              <a:t>Không</a:t>
            </a: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kern="0" dirty="0" err="1" smtClean="0">
                <a:solidFill>
                  <a:srgbClr val="000000"/>
                </a:solidFill>
                <a:latin typeface="Times New Roman" panose="02020603050405020304" pitchFamily="18" charset="0"/>
                <a:cs typeface="Times New Roman" panose="02020603050405020304" pitchFamily="18" charset="0"/>
                <a:sym typeface="Arial"/>
              </a:rPr>
              <a:t>xuất</a:t>
            </a: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kern="0" dirty="0" err="1" smtClean="0">
                <a:solidFill>
                  <a:srgbClr val="000000"/>
                </a:solidFill>
                <a:latin typeface="Times New Roman" panose="02020603050405020304" pitchFamily="18" charset="0"/>
                <a:cs typeface="Times New Roman" panose="02020603050405020304" pitchFamily="18" charset="0"/>
                <a:sym typeface="Arial"/>
              </a:rPr>
              <a:t>hiện</a:t>
            </a: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kern="0" dirty="0" err="1" smtClean="0">
                <a:solidFill>
                  <a:srgbClr val="000000"/>
                </a:solidFill>
                <a:latin typeface="Times New Roman" panose="02020603050405020304" pitchFamily="18" charset="0"/>
                <a:cs typeface="Times New Roman" panose="02020603050405020304" pitchFamily="18" charset="0"/>
                <a:sym typeface="Arial"/>
              </a:rPr>
              <a:t>từ</a:t>
            </a: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kern="0" dirty="0" err="1" smtClean="0">
                <a:solidFill>
                  <a:srgbClr val="000000"/>
                </a:solidFill>
                <a:latin typeface="Times New Roman" panose="02020603050405020304" pitchFamily="18" charset="0"/>
                <a:cs typeface="Times New Roman" panose="02020603050405020304" pitchFamily="18" charset="0"/>
                <a:sym typeface="Arial"/>
              </a:rPr>
              <a:t>đầu</a:t>
            </a: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kern="0" dirty="0" err="1" smtClean="0">
                <a:solidFill>
                  <a:srgbClr val="000000"/>
                </a:solidFill>
                <a:latin typeface="Times New Roman" panose="02020603050405020304" pitchFamily="18" charset="0"/>
                <a:cs typeface="Times New Roman" panose="02020603050405020304" pitchFamily="18" charset="0"/>
                <a:sym typeface="Arial"/>
              </a:rPr>
              <a:t>câu</a:t>
            </a: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 </a:t>
            </a:r>
            <a:r>
              <a:rPr lang="en-US" altLang="vi-VN" sz="2800" kern="0" dirty="0" err="1" smtClean="0">
                <a:solidFill>
                  <a:srgbClr val="000000"/>
                </a:solidFill>
                <a:latin typeface="Times New Roman" panose="02020603050405020304" pitchFamily="18" charset="0"/>
                <a:cs typeface="Times New Roman" panose="02020603050405020304" pitchFamily="18" charset="0"/>
                <a:sym typeface="Arial"/>
              </a:rPr>
              <a:t>chuyện</a:t>
            </a:r>
            <a:endParaRPr lang="en-US" altLang="vi-VN" sz="2800" kern="0" dirty="0" smtClean="0">
              <a:solidFill>
                <a:srgbClr val="000000"/>
              </a:solidFill>
              <a:latin typeface="Times New Roman" panose="02020603050405020304" pitchFamily="18" charset="0"/>
              <a:cs typeface="Times New Roman" panose="02020603050405020304" pitchFamily="18" charset="0"/>
              <a:sym typeface="Arial"/>
            </a:endParaRPr>
          </a:p>
          <a:p>
            <a:pPr algn="just">
              <a:spcBef>
                <a:spcPct val="0"/>
              </a:spcBef>
              <a:buClr>
                <a:srgbClr val="000000"/>
              </a:buClr>
              <a:buNone/>
            </a:pPr>
            <a:r>
              <a:rPr lang="en-US" altLang="vi-VN" sz="2800" kern="0" dirty="0" smtClean="0">
                <a:solidFill>
                  <a:srgbClr val="000000"/>
                </a:solidFill>
                <a:latin typeface="Times New Roman" panose="02020603050405020304" pitchFamily="18" charset="0"/>
                <a:cs typeface="Times New Roman" panose="02020603050405020304" pitchFamily="18" charset="0"/>
                <a:sym typeface="Arial"/>
              </a:rPr>
              <a:t>+ Xuất hiện qua lời kể của nhân vật bác lái xe. </a:t>
            </a:r>
            <a:endParaRPr lang="en-US" altLang="vi-VN" sz="2800" kern="0" dirty="0">
              <a:solidFill>
                <a:srgbClr val="000000"/>
              </a:solidFill>
              <a:latin typeface="Times New Roman" panose="02020603050405020304" pitchFamily="18" charset="0"/>
              <a:cs typeface="Times New Roman" panose="02020603050405020304" pitchFamily="18" charset="0"/>
              <a:sym typeface="Wingdings" panose="05000000000000000000" pitchFamily="2" charset="2"/>
            </a:endParaRPr>
          </a:p>
          <a:p>
            <a:pPr algn="just">
              <a:spcBef>
                <a:spcPct val="0"/>
              </a:spcBef>
              <a:buClr>
                <a:srgbClr val="000000"/>
              </a:buClr>
              <a:buNone/>
            </a:pPr>
            <a:r>
              <a:rPr lang="en-US" altLang="vi-VN" sz="2800" b="1" kern="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vi-VN" sz="2800" b="1" kern="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Sự</a:t>
            </a:r>
            <a:r>
              <a:rPr lang="en-US" altLang="vi-VN" sz="2800" b="1" kern="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vi-VN" sz="2800" b="1" kern="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đánh</a:t>
            </a:r>
            <a:r>
              <a:rPr lang="en-US" altLang="vi-VN" sz="2800" b="1" kern="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vi-VN" sz="2800" b="1" kern="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giá</a:t>
            </a:r>
            <a:r>
              <a:rPr lang="en-US" altLang="vi-VN" sz="2800" b="1" kern="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vi-VN" sz="2800" b="1" kern="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khách</a:t>
            </a:r>
            <a:r>
              <a:rPr lang="en-US" altLang="vi-VN" sz="2800" b="1" kern="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vi-VN" sz="2800" b="1" kern="0" dirty="0" err="1"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quan</a:t>
            </a:r>
            <a:r>
              <a:rPr lang="en-US" altLang="vi-VN" sz="2800" b="1" kern="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endParaRPr lang="en-US" altLang="vi-VN" sz="2800" b="1" kern="0" dirty="0">
              <a:solidFill>
                <a:srgbClr val="FF0000"/>
              </a:solidFill>
              <a:latin typeface="Times New Roman" panose="02020603050405020304" pitchFamily="18" charset="0"/>
              <a:cs typeface="Times New Roman" panose="02020603050405020304" pitchFamily="18" charset="0"/>
              <a:sym typeface="Arial"/>
            </a:endParaRPr>
          </a:p>
        </p:txBody>
      </p:sp>
      <p:pic>
        <p:nvPicPr>
          <p:cNvPr id="32" name="Hình ảnh 2">
            <a:extLst>
              <a:ext uri="{FF2B5EF4-FFF2-40B4-BE49-F238E27FC236}">
                <a16:creationId xmlns:a16="http://schemas.microsoft.com/office/drawing/2014/main" id="{4E291669-38C0-4669-94ED-1ED97557F7D0}"/>
              </a:ext>
            </a:extLst>
          </p:cNvPr>
          <p:cNvPicPr>
            <a:picLocks noChangeAspect="1"/>
          </p:cNvPicPr>
          <p:nvPr/>
        </p:nvPicPr>
        <p:blipFill>
          <a:blip r:embed="rId3"/>
          <a:stretch>
            <a:fillRect/>
          </a:stretch>
        </p:blipFill>
        <p:spPr>
          <a:xfrm>
            <a:off x="7476412" y="2280937"/>
            <a:ext cx="4172013" cy="382891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12" name="Group 11"/>
          <p:cNvGrpSpPr/>
          <p:nvPr/>
        </p:nvGrpSpPr>
        <p:grpSpPr>
          <a:xfrm>
            <a:off x="319937" y="693325"/>
            <a:ext cx="9224112" cy="496647"/>
            <a:chOff x="644526" y="2766774"/>
            <a:chExt cx="18450623" cy="993289"/>
          </a:xfrm>
        </p:grpSpPr>
        <p:sp>
          <p:nvSpPr>
            <p:cNvPr id="13" name="TextBox 12"/>
            <p:cNvSpPr txBox="1"/>
            <p:nvPr/>
          </p:nvSpPr>
          <p:spPr>
            <a:xfrm>
              <a:off x="1906584" y="2766774"/>
              <a:ext cx="17188565" cy="923326"/>
            </a:xfrm>
            <a:prstGeom prst="rect">
              <a:avLst/>
            </a:prstGeom>
            <a:noFill/>
          </p:spPr>
          <p:txBody>
            <a:bodyPr wrap="square" rtlCol="0">
              <a:spAutoFit/>
            </a:bodyPr>
            <a:lstStyle/>
            <a:p>
              <a:pPr defTabSz="1076536"/>
              <a:r>
                <a:rPr lang="en-US" sz="2400" b="1" i="1" dirty="0" smtClean="0">
                  <a:solidFill>
                    <a:srgbClr val="0000CC"/>
                  </a:solidFill>
                  <a:latin typeface="Tahoma" panose="020B0604030504040204" pitchFamily="34" charset="0"/>
                  <a:ea typeface="Tahoma" panose="020B0604030504040204" pitchFamily="34" charset="0"/>
                  <a:cs typeface="Tahoma" panose="020B0604030504040204" pitchFamily="34" charset="0"/>
                </a:rPr>
                <a:t>Vẻ đẹp con người ở Sa Pa</a:t>
              </a:r>
              <a:endParaRPr lang="vi-VN" sz="2400" b="1" i="1" dirty="0">
                <a:solidFill>
                  <a:srgbClr val="0000CC"/>
                </a:solidFill>
                <a:latin typeface="Tahoma" panose="020B0604030504040204" pitchFamily="34" charset="0"/>
                <a:ea typeface="Tahoma" panose="020B0604030504040204" pitchFamily="34" charset="0"/>
                <a:cs typeface="Tahoma" panose="020B0604030504040204" pitchFamily="34" charset="0"/>
              </a:endParaRPr>
            </a:p>
          </p:txBody>
        </p:sp>
        <p:sp>
          <p:nvSpPr>
            <p:cNvPr id="14" name="Rounded Rectangle 13"/>
            <p:cNvSpPr/>
            <p:nvPr/>
          </p:nvSpPr>
          <p:spPr>
            <a:xfrm>
              <a:off x="644526" y="2823876"/>
              <a:ext cx="1269206" cy="804672"/>
            </a:xfrm>
            <a:prstGeom prst="roundRect">
              <a:avLst/>
            </a:prstGeom>
            <a:solidFill>
              <a:schemeClr val="accent5">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76536"/>
              <a:endParaRPr lang="en-US" sz="2133" i="1">
                <a:solidFill>
                  <a:prstClr val="white"/>
                </a:solidFill>
              </a:endParaRPr>
            </a:p>
          </p:txBody>
        </p:sp>
        <p:sp>
          <p:nvSpPr>
            <p:cNvPr id="15" name="TextBox 14"/>
            <p:cNvSpPr txBox="1"/>
            <p:nvPr/>
          </p:nvSpPr>
          <p:spPr>
            <a:xfrm>
              <a:off x="957121" y="2795828"/>
              <a:ext cx="783010" cy="964235"/>
            </a:xfrm>
            <a:prstGeom prst="rect">
              <a:avLst/>
            </a:prstGeom>
            <a:noFill/>
          </p:spPr>
          <p:txBody>
            <a:bodyPr wrap="none" rtlCol="0">
              <a:spAutoFit/>
            </a:bodyPr>
            <a:lstStyle/>
            <a:p>
              <a:pPr algn="ctr" defTabSz="1076536"/>
              <a:r>
                <a:rPr lang="en-US" sz="2533" b="1" i="1" dirty="0" smtClean="0">
                  <a:solidFill>
                    <a:srgbClr val="0000CC"/>
                  </a:solidFill>
                  <a:latin typeface="Tahoma" panose="020B0604030504040204" pitchFamily="34" charset="0"/>
                  <a:ea typeface="Tahoma" panose="020B0604030504040204" pitchFamily="34" charset="0"/>
                  <a:cs typeface="Tahoma" panose="020B0604030504040204" pitchFamily="34" charset="0"/>
                </a:rPr>
                <a:t>2</a:t>
              </a:r>
              <a:endParaRPr lang="en-US" sz="2533" b="1" i="1" dirty="0">
                <a:solidFill>
                  <a:srgbClr val="0000CC"/>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21" name="Group 20">
            <a:extLst>
              <a:ext uri="{FF2B5EF4-FFF2-40B4-BE49-F238E27FC236}">
                <a16:creationId xmlns:a16="http://schemas.microsoft.com/office/drawing/2014/main" id="{9C48E7AE-E523-4C40-8567-849984E66578}"/>
              </a:ext>
            </a:extLst>
          </p:cNvPr>
          <p:cNvGrpSpPr/>
          <p:nvPr/>
        </p:nvGrpSpPr>
        <p:grpSpPr>
          <a:xfrm>
            <a:off x="2890433" y="1339261"/>
            <a:ext cx="5713240" cy="757405"/>
            <a:chOff x="0" y="3042001"/>
            <a:chExt cx="5472030" cy="533580"/>
          </a:xfrm>
          <a:solidFill>
            <a:srgbClr val="FFF2CC"/>
          </a:solidFill>
        </p:grpSpPr>
        <p:sp>
          <p:nvSpPr>
            <p:cNvPr id="22" name="Rectangle: Rounded Corners 14">
              <a:extLst>
                <a:ext uri="{FF2B5EF4-FFF2-40B4-BE49-F238E27FC236}">
                  <a16:creationId xmlns:a16="http://schemas.microsoft.com/office/drawing/2014/main" id="{ACE436E4-1B20-413C-9E62-9985353DB25B}"/>
                </a:ext>
              </a:extLst>
            </p:cNvPr>
            <p:cNvSpPr/>
            <p:nvPr/>
          </p:nvSpPr>
          <p:spPr>
            <a:xfrm>
              <a:off x="0" y="3042001"/>
              <a:ext cx="5472030" cy="533580"/>
            </a:xfrm>
            <a:prstGeom prst="roundRect">
              <a:avLst/>
            </a:prstGeom>
            <a:grpFill/>
          </p:spPr>
          <p:style>
            <a:lnRef idx="2">
              <a:schemeClr val="lt1">
                <a:hueOff val="0"/>
                <a:satOff val="0"/>
                <a:lumOff val="0"/>
                <a:alphaOff val="0"/>
              </a:schemeClr>
            </a:lnRef>
            <a:fillRef idx="1">
              <a:schemeClr val="accent2">
                <a:hueOff val="-7200000"/>
                <a:satOff val="-25001"/>
                <a:lumOff val="30001"/>
                <a:alphaOff val="0"/>
              </a:schemeClr>
            </a:fillRef>
            <a:effectRef idx="0">
              <a:schemeClr val="accent2">
                <a:hueOff val="-7200000"/>
                <a:satOff val="-25001"/>
                <a:lumOff val="30001"/>
                <a:alphaOff val="0"/>
              </a:schemeClr>
            </a:effectRef>
            <a:fontRef idx="minor">
              <a:schemeClr val="lt1"/>
            </a:fontRef>
          </p:style>
        </p:sp>
        <p:sp>
          <p:nvSpPr>
            <p:cNvPr id="23" name="Rectangle: Rounded Corners 8">
              <a:extLst>
                <a:ext uri="{FF2B5EF4-FFF2-40B4-BE49-F238E27FC236}">
                  <a16:creationId xmlns:a16="http://schemas.microsoft.com/office/drawing/2014/main" id="{3C1189B5-24D5-4185-BA15-25001C087838}"/>
                </a:ext>
              </a:extLst>
            </p:cNvPr>
            <p:cNvSpPr txBox="1"/>
            <p:nvPr/>
          </p:nvSpPr>
          <p:spPr>
            <a:xfrm>
              <a:off x="26047" y="3068048"/>
              <a:ext cx="5419936" cy="48148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3200" b="1" i="1" dirty="0" smtClean="0">
                  <a:solidFill>
                    <a:srgbClr val="FF0000"/>
                  </a:solidFill>
                  <a:latin typeface="Times New Roman" panose="02020603050405020304" pitchFamily="18" charset="0"/>
                  <a:cs typeface="Times New Roman" panose="02020603050405020304" pitchFamily="18" charset="0"/>
                </a:rPr>
                <a:t>a. </a:t>
              </a:r>
              <a:r>
                <a:rPr lang="en-US" sz="3200" b="1" dirty="0" err="1" smtClean="0">
                  <a:solidFill>
                    <a:srgbClr val="FF0000"/>
                  </a:solidFill>
                  <a:latin typeface="Times New Roman" panose="02020603050405020304" pitchFamily="18" charset="0"/>
                  <a:cs typeface="Times New Roman" panose="02020603050405020304" pitchFamily="18" charset="0"/>
                </a:rPr>
                <a:t>Nhân</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vật</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anh</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thanh</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niên</a:t>
              </a:r>
              <a:endParaRPr lang="en-US" sz="3200" b="1" dirty="0">
                <a:solidFill>
                  <a:srgbClr val="FF000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95005362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wipe(down)">
                                      <p:cBhvr>
                                        <p:cTn id="7" dur="5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
                                            <p:txEl>
                                              <p:pRg st="1" end="1"/>
                                            </p:txEl>
                                          </p:spTgt>
                                        </p:tgtEl>
                                        <p:attrNameLst>
                                          <p:attrName>style.visibility</p:attrName>
                                        </p:attrNameLst>
                                      </p:cBhvr>
                                      <p:to>
                                        <p:strVal val="visible"/>
                                      </p:to>
                                    </p:set>
                                    <p:animEffect transition="in" filter="wipe(down)">
                                      <p:cBhvr>
                                        <p:cTn id="12" dur="500"/>
                                        <p:tgtEl>
                                          <p:spTgt spid="2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0">
                                            <p:txEl>
                                              <p:pRg st="2" end="2"/>
                                            </p:txEl>
                                          </p:spTgt>
                                        </p:tgtEl>
                                        <p:attrNameLst>
                                          <p:attrName>style.visibility</p:attrName>
                                        </p:attrNameLst>
                                      </p:cBhvr>
                                      <p:to>
                                        <p:strVal val="visible"/>
                                      </p:to>
                                    </p:set>
                                    <p:animEffect transition="in" filter="circle(in)">
                                      <p:cBhvr>
                                        <p:cTn id="17" dur="2000"/>
                                        <p:tgtEl>
                                          <p:spTgt spid="2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0">
                                            <p:txEl>
                                              <p:pRg st="3" end="3"/>
                                            </p:txEl>
                                          </p:spTgt>
                                        </p:tgtEl>
                                        <p:attrNameLst>
                                          <p:attrName>style.visibility</p:attrName>
                                        </p:attrNameLst>
                                      </p:cBhvr>
                                      <p:to>
                                        <p:strVal val="visible"/>
                                      </p:to>
                                    </p:set>
                                    <p:animEffect transition="in" filter="wipe(down)">
                                      <p:cBhvr>
                                        <p:cTn id="22" dur="500"/>
                                        <p:tgtEl>
                                          <p:spTgt spid="2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0">
                                            <p:txEl>
                                              <p:pRg st="4" end="4"/>
                                            </p:txEl>
                                          </p:spTgt>
                                        </p:tgtEl>
                                        <p:attrNameLst>
                                          <p:attrName>style.visibility</p:attrName>
                                        </p:attrNameLst>
                                      </p:cBhvr>
                                      <p:to>
                                        <p:strVal val="visible"/>
                                      </p:to>
                                    </p:set>
                                    <p:animEffect transition="in" filter="barn(inVertical)">
                                      <p:cBhvr>
                                        <p:cTn id="27" dur="500"/>
                                        <p:tgtEl>
                                          <p:spTgt spid="20">
                                            <p:txEl>
                                              <p:pRg st="4" end="4"/>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20">
                                            <p:txEl>
                                              <p:pRg st="5" end="5"/>
                                            </p:txEl>
                                          </p:spTgt>
                                        </p:tgtEl>
                                        <p:attrNameLst>
                                          <p:attrName>style.visibility</p:attrName>
                                        </p:attrNameLst>
                                      </p:cBhvr>
                                      <p:to>
                                        <p:strVal val="visible"/>
                                      </p:to>
                                    </p:set>
                                    <p:animEffect transition="in" filter="barn(inVertical)">
                                      <p:cBhvr>
                                        <p:cTn id="30" dur="500"/>
                                        <p:tgtEl>
                                          <p:spTgt spid="20">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0">
                                            <p:txEl>
                                              <p:pRg st="6" end="6"/>
                                            </p:txEl>
                                          </p:spTgt>
                                        </p:tgtEl>
                                        <p:attrNameLst>
                                          <p:attrName>style.visibility</p:attrName>
                                        </p:attrNameLst>
                                      </p:cBhvr>
                                      <p:to>
                                        <p:strVal val="visible"/>
                                      </p:to>
                                    </p:set>
                                    <p:animEffect transition="in" filter="wipe(down)">
                                      <p:cBhvr>
                                        <p:cTn id="35" dur="500"/>
                                        <p:tgtEl>
                                          <p:spTgt spid="20">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circle(in)">
                                      <p:cBhvr>
                                        <p:cTn id="40"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9C48E7AE-E523-4C40-8567-849984E66578}"/>
              </a:ext>
            </a:extLst>
          </p:cNvPr>
          <p:cNvGrpSpPr/>
          <p:nvPr/>
        </p:nvGrpSpPr>
        <p:grpSpPr>
          <a:xfrm>
            <a:off x="0" y="23075"/>
            <a:ext cx="5713240" cy="757405"/>
            <a:chOff x="0" y="3042001"/>
            <a:chExt cx="5472030" cy="533580"/>
          </a:xfrm>
          <a:solidFill>
            <a:srgbClr val="FFEFBD"/>
          </a:solidFill>
        </p:grpSpPr>
        <p:sp>
          <p:nvSpPr>
            <p:cNvPr id="18" name="Rectangle: Rounded Corners 14">
              <a:extLst>
                <a:ext uri="{FF2B5EF4-FFF2-40B4-BE49-F238E27FC236}">
                  <a16:creationId xmlns:a16="http://schemas.microsoft.com/office/drawing/2014/main" id="{ACE436E4-1B20-413C-9E62-9985353DB25B}"/>
                </a:ext>
              </a:extLst>
            </p:cNvPr>
            <p:cNvSpPr/>
            <p:nvPr/>
          </p:nvSpPr>
          <p:spPr>
            <a:xfrm>
              <a:off x="0" y="3042001"/>
              <a:ext cx="5472030" cy="533580"/>
            </a:xfrm>
            <a:prstGeom prst="roundRect">
              <a:avLst/>
            </a:prstGeom>
            <a:grpFill/>
          </p:spPr>
          <p:style>
            <a:lnRef idx="2">
              <a:schemeClr val="lt1">
                <a:hueOff val="0"/>
                <a:satOff val="0"/>
                <a:lumOff val="0"/>
                <a:alphaOff val="0"/>
              </a:schemeClr>
            </a:lnRef>
            <a:fillRef idx="1">
              <a:schemeClr val="accent2">
                <a:hueOff val="-7200000"/>
                <a:satOff val="-25001"/>
                <a:lumOff val="30001"/>
                <a:alphaOff val="0"/>
              </a:schemeClr>
            </a:fillRef>
            <a:effectRef idx="0">
              <a:schemeClr val="accent2">
                <a:hueOff val="-7200000"/>
                <a:satOff val="-25001"/>
                <a:lumOff val="30001"/>
                <a:alphaOff val="0"/>
              </a:schemeClr>
            </a:effectRef>
            <a:fontRef idx="minor">
              <a:schemeClr val="lt1"/>
            </a:fontRef>
          </p:style>
        </p:sp>
        <p:sp>
          <p:nvSpPr>
            <p:cNvPr id="19" name="Rectangle: Rounded Corners 8">
              <a:extLst>
                <a:ext uri="{FF2B5EF4-FFF2-40B4-BE49-F238E27FC236}">
                  <a16:creationId xmlns:a16="http://schemas.microsoft.com/office/drawing/2014/main" id="{3C1189B5-24D5-4185-BA15-25001C087838}"/>
                </a:ext>
              </a:extLst>
            </p:cNvPr>
            <p:cNvSpPr txBox="1"/>
            <p:nvPr/>
          </p:nvSpPr>
          <p:spPr>
            <a:xfrm>
              <a:off x="26047" y="3068048"/>
              <a:ext cx="5419936" cy="48148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algn="ctr"/>
              <a:r>
                <a:rPr lang="en-US" sz="3200" b="1" i="1" dirty="0" smtClean="0">
                  <a:solidFill>
                    <a:srgbClr val="FF0000"/>
                  </a:solidFill>
                  <a:latin typeface="Times New Roman" panose="02020603050405020304" pitchFamily="18" charset="0"/>
                  <a:cs typeface="Times New Roman" panose="02020603050405020304" pitchFamily="18" charset="0"/>
                </a:rPr>
                <a:t>a. </a:t>
              </a:r>
              <a:r>
                <a:rPr lang="en-US" sz="3200" b="1" dirty="0" err="1" smtClean="0">
                  <a:solidFill>
                    <a:srgbClr val="FF0000"/>
                  </a:solidFill>
                  <a:latin typeface="Times New Roman" panose="02020603050405020304" pitchFamily="18" charset="0"/>
                  <a:cs typeface="Times New Roman" panose="02020603050405020304" pitchFamily="18" charset="0"/>
                </a:rPr>
                <a:t>Nhân</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vật</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anh</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thanh</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smtClean="0">
                  <a:solidFill>
                    <a:srgbClr val="FF0000"/>
                  </a:solidFill>
                  <a:latin typeface="Times New Roman" panose="02020603050405020304" pitchFamily="18" charset="0"/>
                  <a:cs typeface="Times New Roman" panose="02020603050405020304" pitchFamily="18" charset="0"/>
                </a:rPr>
                <a:t>niên</a:t>
              </a:r>
              <a:endParaRPr lang="en-US" sz="3200" b="1" dirty="0">
                <a:solidFill>
                  <a:srgbClr val="FF0000"/>
                </a:solidFill>
                <a:latin typeface="Times New Roman" panose="02020603050405020304" pitchFamily="18" charset="0"/>
                <a:cs typeface="Times New Roman" panose="02020603050405020304" pitchFamily="18" charset="0"/>
              </a:endParaRPr>
            </a:p>
          </p:txBody>
        </p:sp>
      </p:grpSp>
      <p:sp>
        <p:nvSpPr>
          <p:cNvPr id="37" name="Google Shape;273;p39">
            <a:extLst>
              <a:ext uri="{FF2B5EF4-FFF2-40B4-BE49-F238E27FC236}">
                <a16:creationId xmlns:a16="http://schemas.microsoft.com/office/drawing/2014/main" id="{84EFE9B1-359C-4E8C-81FC-F970EF54F530}"/>
              </a:ext>
            </a:extLst>
          </p:cNvPr>
          <p:cNvSpPr txBox="1">
            <a:spLocks/>
          </p:cNvSpPr>
          <p:nvPr/>
        </p:nvSpPr>
        <p:spPr>
          <a:xfrm>
            <a:off x="2720658" y="905265"/>
            <a:ext cx="5985163" cy="759487"/>
          </a:xfrm>
          <a:prstGeom prst="rect">
            <a:avLst/>
          </a:prstGeom>
        </p:spPr>
        <p:txBody>
          <a:bodyPr spcFirstLastPara="1" vert="horz" wrap="square" lIns="121900" tIns="121900" rIns="121900" bIns="12190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SG" sz="3200" b="1" i="1" dirty="0" smtClean="0">
                <a:solidFill>
                  <a:srgbClr val="FF0000"/>
                </a:solidFill>
                <a:latin typeface="Times New Roman" panose="02020603050405020304" pitchFamily="18" charset="0"/>
                <a:cs typeface="Times New Roman" panose="02020603050405020304" pitchFamily="18" charset="0"/>
              </a:rPr>
              <a:t>* </a:t>
            </a:r>
            <a:r>
              <a:rPr lang="en-SG" sz="3200" b="1" dirty="0" err="1" smtClean="0">
                <a:solidFill>
                  <a:srgbClr val="FF0000"/>
                </a:solidFill>
                <a:latin typeface="Times New Roman" panose="02020603050405020304" pitchFamily="18" charset="0"/>
                <a:cs typeface="Times New Roman" panose="02020603050405020304" pitchFamily="18" charset="0"/>
              </a:rPr>
              <a:t>Hoàn</a:t>
            </a:r>
            <a:r>
              <a:rPr lang="en-SG" sz="3200" b="1" dirty="0" smtClean="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cảnh</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sống</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và</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làm</a:t>
            </a:r>
            <a:r>
              <a:rPr lang="en-SG" sz="3200" b="1" dirty="0">
                <a:solidFill>
                  <a:srgbClr val="FF0000"/>
                </a:solidFill>
                <a:latin typeface="Times New Roman" panose="02020603050405020304" pitchFamily="18" charset="0"/>
                <a:cs typeface="Times New Roman" panose="02020603050405020304" pitchFamily="18" charset="0"/>
              </a:rPr>
              <a:t> </a:t>
            </a:r>
            <a:r>
              <a:rPr lang="en-SG" sz="3200" b="1" dirty="0" err="1">
                <a:solidFill>
                  <a:srgbClr val="FF0000"/>
                </a:solidFill>
                <a:latin typeface="Times New Roman" panose="02020603050405020304" pitchFamily="18" charset="0"/>
                <a:cs typeface="Times New Roman" panose="02020603050405020304" pitchFamily="18" charset="0"/>
              </a:rPr>
              <a:t>việc</a:t>
            </a:r>
            <a:endParaRPr lang="en-SG" sz="3200" b="1" dirty="0">
              <a:solidFill>
                <a:srgbClr val="FF0000"/>
              </a:solidFill>
              <a:latin typeface="Times New Roman" panose="02020603050405020304" pitchFamily="18" charset="0"/>
              <a:cs typeface="Times New Roman" panose="02020603050405020304" pitchFamily="18" charset="0"/>
            </a:endParaRPr>
          </a:p>
        </p:txBody>
      </p:sp>
      <p:sp>
        <p:nvSpPr>
          <p:cNvPr id="38" name="Google Shape;273;p39">
            <a:extLst>
              <a:ext uri="{FF2B5EF4-FFF2-40B4-BE49-F238E27FC236}">
                <a16:creationId xmlns:a16="http://schemas.microsoft.com/office/drawing/2014/main" id="{60B32E01-C63E-492F-8C06-94C2E120E63D}"/>
              </a:ext>
            </a:extLst>
          </p:cNvPr>
          <p:cNvSpPr txBox="1">
            <a:spLocks/>
          </p:cNvSpPr>
          <p:nvPr/>
        </p:nvSpPr>
        <p:spPr>
          <a:xfrm>
            <a:off x="671945" y="5542733"/>
            <a:ext cx="11125200" cy="1586767"/>
          </a:xfrm>
          <a:prstGeom prst="rect">
            <a:avLst/>
          </a:prstGeom>
        </p:spPr>
        <p:txBody>
          <a:bodyPr spcFirstLastPara="1" vert="horz" wrap="square" lIns="121900" tIns="121900" rIns="121900" bIns="12190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a:solidFill>
                  <a:srgbClr val="FF0000"/>
                </a:solidFill>
                <a:latin typeface="Times New Roman" panose="02020603050405020304" pitchFamily="18" charset="0"/>
                <a:cs typeface="Times New Roman" panose="02020603050405020304" pitchFamily="18" charset="0"/>
              </a:rPr>
              <a:t>Hoàn cảnh sống vô cùng khắc nghiệt, công việc vô cùng gian </a:t>
            </a:r>
            <a:r>
              <a:rPr lang="en-US" sz="3200" dirty="0" smtClean="0">
                <a:solidFill>
                  <a:srgbClr val="FF0000"/>
                </a:solidFill>
                <a:latin typeface="Times New Roman" panose="02020603050405020304" pitchFamily="18" charset="0"/>
                <a:cs typeface="Times New Roman" panose="02020603050405020304" pitchFamily="18" charset="0"/>
              </a:rPr>
              <a:t>khó </a:t>
            </a:r>
            <a:r>
              <a:rPr lang="en-US" sz="3200" dirty="0">
                <a:solidFill>
                  <a:srgbClr val="FF0000"/>
                </a:solidFill>
                <a:latin typeface="Times New Roman" panose="02020603050405020304" pitchFamily="18" charset="0"/>
                <a:cs typeface="Times New Roman" panose="02020603050405020304" pitchFamily="18" charset="0"/>
              </a:rPr>
              <a:t>đòi hỏi sự chính xác, tỉ mỉ, tinh thần trách nhiệm cao.</a:t>
            </a:r>
            <a:endParaRPr lang="en-SG" sz="3200" dirty="0">
              <a:solidFill>
                <a:srgbClr val="FF0000"/>
              </a:solidFill>
              <a:latin typeface="Times New Roman" panose="02020603050405020304" pitchFamily="18" charset="0"/>
              <a:cs typeface="Times New Roman" panose="02020603050405020304" pitchFamily="18" charset="0"/>
            </a:endParaRPr>
          </a:p>
        </p:txBody>
      </p:sp>
      <p:sp>
        <p:nvSpPr>
          <p:cNvPr id="39" name="Rectangle: Rounded Corners 1">
            <a:extLst>
              <a:ext uri="{FF2B5EF4-FFF2-40B4-BE49-F238E27FC236}">
                <a16:creationId xmlns:a16="http://schemas.microsoft.com/office/drawing/2014/main" id="{AD5301FD-34C8-4C45-953A-46560FCD1F36}"/>
              </a:ext>
            </a:extLst>
          </p:cNvPr>
          <p:cNvSpPr/>
          <p:nvPr/>
        </p:nvSpPr>
        <p:spPr>
          <a:xfrm>
            <a:off x="4083576" y="1909444"/>
            <a:ext cx="7834746" cy="1252957"/>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SG">
              <a:solidFill>
                <a:prstClr val="white"/>
              </a:solidFill>
            </a:endParaRPr>
          </a:p>
        </p:txBody>
      </p:sp>
      <p:sp>
        <p:nvSpPr>
          <p:cNvPr id="40" name="TextBox 39">
            <a:extLst>
              <a:ext uri="{FF2B5EF4-FFF2-40B4-BE49-F238E27FC236}">
                <a16:creationId xmlns:a16="http://schemas.microsoft.com/office/drawing/2014/main" id="{C7B062F5-B6E8-4CD8-9768-306096C05880}"/>
              </a:ext>
            </a:extLst>
          </p:cNvPr>
          <p:cNvSpPr txBox="1"/>
          <p:nvPr>
            <p:custDataLst>
              <p:tags r:id="rId1"/>
            </p:custDataLst>
          </p:nvPr>
        </p:nvSpPr>
        <p:spPr>
          <a:xfrm>
            <a:off x="4769375" y="1962072"/>
            <a:ext cx="6968837" cy="1384995"/>
          </a:xfrm>
          <a:prstGeom prst="rect">
            <a:avLst/>
          </a:prstGeom>
          <a:noFill/>
          <a:effectLst/>
        </p:spPr>
        <p:txBody>
          <a:bodyPr wrap="square" rtlCol="0">
            <a:spAutoFit/>
          </a:bodyPr>
          <a:lstStyle/>
          <a:p>
            <a:pPr algn="just">
              <a:defRPr/>
            </a:pPr>
            <a:r>
              <a:rPr lang="en-US" sz="2800" dirty="0" smtClean="0">
                <a:solidFill>
                  <a:srgbClr val="8064A2">
                    <a:lumMod val="10000"/>
                  </a:srgbClr>
                </a:solidFill>
                <a:latin typeface="Times New Roman" panose="02020603050405020304" pitchFamily="18" charset="0"/>
                <a:cs typeface="Times New Roman" panose="02020603050405020304" pitchFamily="18" charset="0"/>
              </a:rPr>
              <a:t>Sống một </a:t>
            </a:r>
            <a:r>
              <a:rPr lang="en-US" sz="2800" dirty="0">
                <a:solidFill>
                  <a:srgbClr val="8064A2">
                    <a:lumMod val="10000"/>
                  </a:srgbClr>
                </a:solidFill>
                <a:latin typeface="Times New Roman" panose="02020603050405020304" pitchFamily="18" charset="0"/>
                <a:cs typeface="Times New Roman" panose="02020603050405020304" pitchFamily="18" charset="0"/>
              </a:rPr>
              <a:t>mình trên đỉnh núi Yên Sơn cao 2600m, bốn bề chỉ có cây cỏ và mây mù lạnh lẽo.</a:t>
            </a:r>
          </a:p>
        </p:txBody>
      </p:sp>
      <p:sp>
        <p:nvSpPr>
          <p:cNvPr id="41" name="Oval 40">
            <a:extLst>
              <a:ext uri="{FF2B5EF4-FFF2-40B4-BE49-F238E27FC236}">
                <a16:creationId xmlns:a16="http://schemas.microsoft.com/office/drawing/2014/main" id="{1B0CDC1F-F2AD-4F34-B33D-32E0ADF45C8A}"/>
              </a:ext>
            </a:extLst>
          </p:cNvPr>
          <p:cNvSpPr/>
          <p:nvPr/>
        </p:nvSpPr>
        <p:spPr>
          <a:xfrm>
            <a:off x="3016776" y="1749829"/>
            <a:ext cx="1633855" cy="1586767"/>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Times New Roman" panose="02020603050405020304" pitchFamily="18" charset="0"/>
                <a:cs typeface="Times New Roman" panose="02020603050405020304" pitchFamily="18" charset="0"/>
              </a:rPr>
              <a:t>Hoàn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cảnh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sống</a:t>
            </a:r>
            <a:endParaRPr lang="en-SG" sz="2800" b="1" dirty="0">
              <a:solidFill>
                <a:srgbClr val="FF0000"/>
              </a:solidFill>
              <a:latin typeface="Times New Roman" panose="02020603050405020304" pitchFamily="18" charset="0"/>
              <a:cs typeface="Times New Roman" panose="02020603050405020304" pitchFamily="18" charset="0"/>
            </a:endParaRPr>
          </a:p>
        </p:txBody>
      </p:sp>
      <p:sp>
        <p:nvSpPr>
          <p:cNvPr id="42" name="Rectangle: Rounded Corners 17">
            <a:extLst>
              <a:ext uri="{FF2B5EF4-FFF2-40B4-BE49-F238E27FC236}">
                <a16:creationId xmlns:a16="http://schemas.microsoft.com/office/drawing/2014/main" id="{3BE608FA-E9F8-4ACC-A602-07AE8010888E}"/>
              </a:ext>
            </a:extLst>
          </p:cNvPr>
          <p:cNvSpPr/>
          <p:nvPr/>
        </p:nvSpPr>
        <p:spPr>
          <a:xfrm>
            <a:off x="4147682" y="3792293"/>
            <a:ext cx="7834746" cy="1252957"/>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endParaRPr lang="en-SG">
              <a:solidFill>
                <a:prstClr val="white"/>
              </a:solidFill>
            </a:endParaRPr>
          </a:p>
        </p:txBody>
      </p:sp>
      <p:sp>
        <p:nvSpPr>
          <p:cNvPr id="43" name="TextBox 42">
            <a:extLst>
              <a:ext uri="{FF2B5EF4-FFF2-40B4-BE49-F238E27FC236}">
                <a16:creationId xmlns:a16="http://schemas.microsoft.com/office/drawing/2014/main" id="{92788A43-E2A7-4106-A596-D76530760A68}"/>
              </a:ext>
            </a:extLst>
          </p:cNvPr>
          <p:cNvSpPr txBox="1"/>
          <p:nvPr>
            <p:custDataLst>
              <p:tags r:id="rId2"/>
            </p:custDataLst>
          </p:nvPr>
        </p:nvSpPr>
        <p:spPr>
          <a:xfrm>
            <a:off x="4833482" y="3747936"/>
            <a:ext cx="6968836" cy="1815882"/>
          </a:xfrm>
          <a:prstGeom prst="rect">
            <a:avLst/>
          </a:prstGeom>
          <a:noFill/>
          <a:effectLst/>
        </p:spPr>
        <p:txBody>
          <a:bodyPr wrap="square" rtlCol="0">
            <a:spAutoFit/>
          </a:bodyPr>
          <a:lstStyle/>
          <a:p>
            <a:pPr algn="just">
              <a:spcBef>
                <a:spcPct val="20000"/>
              </a:spcBef>
              <a:buClr>
                <a:srgbClr val="1F497D"/>
              </a:buClr>
              <a:defRPr/>
            </a:pPr>
            <a:r>
              <a:rPr lang="en-US" sz="2800" dirty="0" err="1">
                <a:solidFill>
                  <a:srgbClr val="8064A2">
                    <a:lumMod val="10000"/>
                  </a:srgbClr>
                </a:solidFill>
                <a:latin typeface="Times New Roman" panose="02020603050405020304" pitchFamily="18" charset="0"/>
                <a:cs typeface="Times New Roman" panose="02020603050405020304" pitchFamily="18" charset="0"/>
              </a:rPr>
              <a:t>Làm</a:t>
            </a:r>
            <a:r>
              <a:rPr lang="en-US" sz="2800" dirty="0">
                <a:solidFill>
                  <a:srgbClr val="8064A2">
                    <a:lumMod val="10000"/>
                  </a:srgbClr>
                </a:solidFill>
                <a:latin typeface="Times New Roman" panose="02020603050405020304" pitchFamily="18" charset="0"/>
                <a:cs typeface="Times New Roman" panose="02020603050405020304" pitchFamily="18" charset="0"/>
              </a:rPr>
              <a:t> </a:t>
            </a:r>
            <a:r>
              <a:rPr lang="en-US" sz="2800" dirty="0" err="1">
                <a:solidFill>
                  <a:srgbClr val="8064A2">
                    <a:lumMod val="10000"/>
                  </a:srgbClr>
                </a:solidFill>
                <a:latin typeface="Times New Roman" panose="02020603050405020304" pitchFamily="18" charset="0"/>
                <a:cs typeface="Times New Roman" panose="02020603050405020304" pitchFamily="18" charset="0"/>
              </a:rPr>
              <a:t>công</a:t>
            </a:r>
            <a:r>
              <a:rPr lang="en-US" sz="2800" dirty="0">
                <a:solidFill>
                  <a:srgbClr val="8064A2">
                    <a:lumMod val="10000"/>
                  </a:srgbClr>
                </a:solidFill>
                <a:latin typeface="Times New Roman" panose="02020603050405020304" pitchFamily="18" charset="0"/>
                <a:cs typeface="Times New Roman" panose="02020603050405020304" pitchFamily="18" charset="0"/>
              </a:rPr>
              <a:t> </a:t>
            </a:r>
            <a:r>
              <a:rPr lang="en-US" sz="2800" dirty="0" err="1">
                <a:solidFill>
                  <a:srgbClr val="8064A2">
                    <a:lumMod val="10000"/>
                  </a:srgbClr>
                </a:solidFill>
                <a:latin typeface="Times New Roman" panose="02020603050405020304" pitchFamily="18" charset="0"/>
                <a:cs typeface="Times New Roman" panose="02020603050405020304" pitchFamily="18" charset="0"/>
              </a:rPr>
              <a:t>tác</a:t>
            </a:r>
            <a:r>
              <a:rPr lang="en-US" sz="2800" dirty="0">
                <a:solidFill>
                  <a:srgbClr val="8064A2">
                    <a:lumMod val="10000"/>
                  </a:srgbClr>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khí</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tượng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kiêm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vật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lí</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địa</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cầu</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a:solidFill>
                  <a:srgbClr val="8064A2">
                    <a:lumMod val="10000"/>
                  </a:srgbClr>
                </a:solidFill>
                <a:latin typeface="Times New Roman" panose="02020603050405020304" pitchFamily="18" charset="0"/>
                <a:cs typeface="Times New Roman" panose="02020603050405020304" pitchFamily="18" charset="0"/>
              </a:rPr>
              <a:t>(</a:t>
            </a:r>
            <a:r>
              <a:rPr lang="en-US" sz="2800" dirty="0" err="1">
                <a:solidFill>
                  <a:srgbClr val="8064A2">
                    <a:lumMod val="10000"/>
                  </a:srgbClr>
                </a:solidFill>
                <a:latin typeface="Times New Roman" panose="02020603050405020304" pitchFamily="18" charset="0"/>
                <a:cs typeface="Times New Roman" panose="02020603050405020304" pitchFamily="18" charset="0"/>
              </a:rPr>
              <a:t>nhiệm</a:t>
            </a:r>
            <a:r>
              <a:rPr lang="en-US" sz="2800" dirty="0">
                <a:solidFill>
                  <a:srgbClr val="8064A2">
                    <a:lumMod val="10000"/>
                  </a:srgbClr>
                </a:solidFill>
                <a:latin typeface="Times New Roman" panose="02020603050405020304" pitchFamily="18" charset="0"/>
                <a:cs typeface="Times New Roman" panose="02020603050405020304" pitchFamily="18" charset="0"/>
              </a:rPr>
              <a:t> </a:t>
            </a:r>
            <a:r>
              <a:rPr lang="en-US" sz="2800" dirty="0" err="1">
                <a:solidFill>
                  <a:srgbClr val="8064A2">
                    <a:lumMod val="10000"/>
                  </a:srgbClr>
                </a:solidFill>
                <a:latin typeface="Times New Roman" panose="02020603050405020304" pitchFamily="18" charset="0"/>
                <a:cs typeface="Times New Roman" panose="02020603050405020304" pitchFamily="18" charset="0"/>
              </a:rPr>
              <a:t>vụ</a:t>
            </a:r>
            <a:r>
              <a:rPr lang="en-US" sz="2800" dirty="0">
                <a:solidFill>
                  <a:srgbClr val="8064A2">
                    <a:lumMod val="10000"/>
                  </a:srgbClr>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đo</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gió</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mưa</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nắng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tính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mây</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đo</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chấn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động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mặt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đất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a:solidFill>
                  <a:srgbClr val="8064A2">
                    <a:lumMod val="10000"/>
                  </a:srgbClr>
                </a:solidFill>
                <a:latin typeface="Times New Roman" panose="02020603050405020304" pitchFamily="18" charset="0"/>
                <a:cs typeface="Times New Roman" panose="02020603050405020304" pitchFamily="18" charset="0"/>
              </a:rPr>
              <a:t>... để dự báo thời </a:t>
            </a:r>
            <a:r>
              <a:rPr lang="en-US" sz="2800" dirty="0" smtClean="0">
                <a:solidFill>
                  <a:srgbClr val="8064A2">
                    <a:lumMod val="10000"/>
                  </a:srgbClr>
                </a:solidFill>
                <a:latin typeface="Times New Roman" panose="02020603050405020304" pitchFamily="18" charset="0"/>
                <a:cs typeface="Times New Roman" panose="02020603050405020304" pitchFamily="18" charset="0"/>
              </a:rPr>
              <a:t>tiết phục vụ sản xuất, chiến đấu). </a:t>
            </a:r>
            <a:endParaRPr lang="en-US" sz="2800" dirty="0">
              <a:solidFill>
                <a:srgbClr val="8064A2">
                  <a:lumMod val="10000"/>
                </a:srgbClr>
              </a:solidFill>
              <a:latin typeface="Times New Roman" panose="02020603050405020304" pitchFamily="18" charset="0"/>
              <a:cs typeface="Times New Roman" panose="02020603050405020304" pitchFamily="18" charset="0"/>
            </a:endParaRPr>
          </a:p>
        </p:txBody>
      </p:sp>
      <p:sp>
        <p:nvSpPr>
          <p:cNvPr id="44" name="Oval 43">
            <a:extLst>
              <a:ext uri="{FF2B5EF4-FFF2-40B4-BE49-F238E27FC236}">
                <a16:creationId xmlns:a16="http://schemas.microsoft.com/office/drawing/2014/main" id="{2F486C23-729B-43C8-A343-B4992CE9F67D}"/>
              </a:ext>
            </a:extLst>
          </p:cNvPr>
          <p:cNvSpPr/>
          <p:nvPr/>
        </p:nvSpPr>
        <p:spPr>
          <a:xfrm>
            <a:off x="3080882" y="3632678"/>
            <a:ext cx="1633855" cy="1586767"/>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FF0000"/>
                </a:solidFill>
                <a:latin typeface="Times New Roman" panose="02020603050405020304" pitchFamily="18" charset="0"/>
                <a:cs typeface="Times New Roman" panose="02020603050405020304" pitchFamily="18" charset="0"/>
              </a:rPr>
              <a:t>Công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việc</a:t>
            </a:r>
            <a:endParaRPr lang="en-SG" sz="2800" b="1" dirty="0">
              <a:solidFill>
                <a:srgbClr val="FF0000"/>
              </a:solidFill>
              <a:latin typeface="Times New Roman" panose="02020603050405020304" pitchFamily="18" charset="0"/>
              <a:cs typeface="Times New Roman" panose="02020603050405020304" pitchFamily="18" charset="0"/>
            </a:endParaRPr>
          </a:p>
        </p:txBody>
      </p:sp>
      <p:sp>
        <p:nvSpPr>
          <p:cNvPr id="45" name="TextBox 44">
            <a:extLst>
              <a:ext uri="{FF2B5EF4-FFF2-40B4-BE49-F238E27FC236}">
                <a16:creationId xmlns:a16="http://schemas.microsoft.com/office/drawing/2014/main" id="{FA199862-759D-4DCC-A82C-98C16570081B}"/>
              </a:ext>
            </a:extLst>
          </p:cNvPr>
          <p:cNvSpPr txBox="1"/>
          <p:nvPr>
            <p:custDataLst>
              <p:tags r:id="rId3"/>
            </p:custDataLst>
          </p:nvPr>
        </p:nvSpPr>
        <p:spPr>
          <a:xfrm>
            <a:off x="3491345" y="5172447"/>
            <a:ext cx="6324599" cy="430887"/>
          </a:xfrm>
          <a:prstGeom prst="rect">
            <a:avLst/>
          </a:prstGeom>
          <a:noFill/>
        </p:spPr>
        <p:txBody>
          <a:bodyPr wrap="square" rtlCol="0">
            <a:spAutoFit/>
          </a:bodyPr>
          <a:lstStyle/>
          <a:p>
            <a:pPr algn="just">
              <a:spcBef>
                <a:spcPct val="20000"/>
              </a:spcBef>
              <a:buClr>
                <a:srgbClr val="1F497D"/>
              </a:buClr>
              <a:defRPr/>
            </a:pPr>
            <a:endParaRPr lang="en-US" sz="2200" dirty="0">
              <a:solidFill>
                <a:srgbClr val="8064A2">
                  <a:lumMod val="10000"/>
                </a:srgbClr>
              </a:solidFill>
            </a:endParaRPr>
          </a:p>
        </p:txBody>
      </p:sp>
      <p:pic>
        <p:nvPicPr>
          <p:cNvPr id="49" name="Hình ảnh 4">
            <a:extLst>
              <a:ext uri="{FF2B5EF4-FFF2-40B4-BE49-F238E27FC236}">
                <a16:creationId xmlns:a16="http://schemas.microsoft.com/office/drawing/2014/main" id="{C497187D-ABBF-4C5C-83E5-800BD8B0C7A5}"/>
              </a:ext>
            </a:extLst>
          </p:cNvPr>
          <p:cNvPicPr>
            <a:picLocks noChangeAspect="1"/>
          </p:cNvPicPr>
          <p:nvPr/>
        </p:nvPicPr>
        <p:blipFill>
          <a:blip r:embed="rId6"/>
          <a:stretch>
            <a:fillRect/>
          </a:stretch>
        </p:blipFill>
        <p:spPr>
          <a:xfrm>
            <a:off x="295945" y="1381961"/>
            <a:ext cx="2666192" cy="3909269"/>
          </a:xfrm>
          <a:prstGeom prst="rect">
            <a:avLst/>
          </a:prstGeom>
          <a:ln>
            <a:noFill/>
          </a:ln>
          <a:effectLst>
            <a:softEdge rad="112500"/>
          </a:effectLst>
        </p:spPr>
      </p:pic>
    </p:spTree>
    <p:extLst>
      <p:ext uri="{BB962C8B-B14F-4D97-AF65-F5344CB8AC3E}">
        <p14:creationId xmlns:p14="http://schemas.microsoft.com/office/powerpoint/2010/main" val="329729890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wipe(down)">
                                      <p:cBhvr>
                                        <p:cTn id="12" dur="5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wipe(down)">
                                      <p:cBhvr>
                                        <p:cTn id="17" dur="500"/>
                                        <p:tgtEl>
                                          <p:spTgt spid="3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circle(in)">
                                      <p:cBhvr>
                                        <p:cTn id="22" dur="2000"/>
                                        <p:tgtEl>
                                          <p:spTgt spid="41"/>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circle(in)">
                                      <p:cBhvr>
                                        <p:cTn id="25" dur="2000"/>
                                        <p:tgtEl>
                                          <p:spTgt spid="40"/>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circle(in)">
                                      <p:cBhvr>
                                        <p:cTn id="28" dur="2000"/>
                                        <p:tgtEl>
                                          <p:spTgt spid="39"/>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44"/>
                                        </p:tgtEl>
                                        <p:attrNameLst>
                                          <p:attrName>style.visibility</p:attrName>
                                        </p:attrNameLst>
                                      </p:cBhvr>
                                      <p:to>
                                        <p:strVal val="visible"/>
                                      </p:to>
                                    </p:set>
                                    <p:animEffect transition="in" filter="circle(in)">
                                      <p:cBhvr>
                                        <p:cTn id="33" dur="2000"/>
                                        <p:tgtEl>
                                          <p:spTgt spid="44"/>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circle(in)">
                                      <p:cBhvr>
                                        <p:cTn id="36" dur="2000"/>
                                        <p:tgtEl>
                                          <p:spTgt spid="43"/>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animEffect transition="in" filter="circle(in)">
                                      <p:cBhvr>
                                        <p:cTn id="39" dur="2000"/>
                                        <p:tgtEl>
                                          <p:spTgt spid="4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38"/>
                                        </p:tgtEl>
                                        <p:attrNameLst>
                                          <p:attrName>style.visibility</p:attrName>
                                        </p:attrNameLst>
                                      </p:cBhvr>
                                      <p:to>
                                        <p:strVal val="visible"/>
                                      </p:to>
                                    </p:set>
                                    <p:animEffect transition="in" filter="wipe(down)">
                                      <p:cBhvr>
                                        <p:cTn id="4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animBg="1"/>
      <p:bldP spid="40" grpId="0"/>
      <p:bldP spid="41" grpId="0" animBg="1"/>
      <p:bldP spid="42" grpId="0" animBg="1"/>
      <p:bldP spid="43" grpId="0"/>
      <p:bldP spid="4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a:extLst>
              <a:ext uri="{FF2B5EF4-FFF2-40B4-BE49-F238E27FC236}">
                <a16:creationId xmlns:a16="http://schemas.microsoft.com/office/drawing/2014/main" id="{4CCADA53-6F33-4EC5-9563-4AC575999C1C}"/>
              </a:ext>
            </a:extLst>
          </p:cNvPr>
          <p:cNvSpPr>
            <a:spLocks noGrp="1"/>
          </p:cNvSpPr>
          <p:nvPr>
            <p:ph type="sldNum" idx="12"/>
          </p:nvPr>
        </p:nvSpPr>
        <p:spPr>
          <a:xfrm>
            <a:off x="11477041" y="3166601"/>
            <a:ext cx="731600" cy="524800"/>
          </a:xfrm>
        </p:spPr>
        <p:txBody>
          <a:bodyPr/>
          <a:lstStyle/>
          <a:p>
            <a:fld id="{00000000-1234-1234-1234-123412341234}" type="slidenum">
              <a:rPr lang="en" smtClean="0">
                <a:solidFill>
                  <a:srgbClr val="FFFFFF"/>
                </a:solidFill>
              </a:rPr>
              <a:pPr/>
              <a:t>3</a:t>
            </a:fld>
            <a:endParaRPr lang="en">
              <a:solidFill>
                <a:srgbClr val="FFFFFF"/>
              </a:solidFill>
            </a:endParaRPr>
          </a:p>
        </p:txBody>
      </p:sp>
      <p:pic>
        <p:nvPicPr>
          <p:cNvPr id="8" name="Picture 2" descr="Lào Cai – Wikipedia tiếng Việt">
            <a:extLst>
              <a:ext uri="{FF2B5EF4-FFF2-40B4-BE49-F238E27FC236}">
                <a16:creationId xmlns:a16="http://schemas.microsoft.com/office/drawing/2014/main" id="{DD764550-38AA-40F6-9E60-757ED254AD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8917" y="-1"/>
            <a:ext cx="350308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Bản đồ huyện Sa Pa - Lào Cai - Địa Ốc Thông Thái">
            <a:extLst>
              <a:ext uri="{FF2B5EF4-FFF2-40B4-BE49-F238E27FC236}">
                <a16:creationId xmlns:a16="http://schemas.microsoft.com/office/drawing/2014/main" id="{3B210428-2AE4-4047-901A-0D2A1F95C61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26198" y="1"/>
            <a:ext cx="3503084" cy="3785855"/>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Connector: Curved 17">
            <a:extLst>
              <a:ext uri="{FF2B5EF4-FFF2-40B4-BE49-F238E27FC236}">
                <a16:creationId xmlns:a16="http://schemas.microsoft.com/office/drawing/2014/main" id="{13BDEFEB-33C2-4349-A7D9-FF01522C1E39}"/>
              </a:ext>
            </a:extLst>
          </p:cNvPr>
          <p:cNvCxnSpPr>
            <a:cxnSpLocks/>
          </p:cNvCxnSpPr>
          <p:nvPr/>
        </p:nvCxnSpPr>
        <p:spPr>
          <a:xfrm rot="10800000" flipV="1">
            <a:off x="8001744" y="723900"/>
            <a:ext cx="1694707" cy="1590673"/>
          </a:xfrm>
          <a:prstGeom prst="curvedConnector3">
            <a:avLst>
              <a:gd name="adj1" fmla="val -36555"/>
            </a:avLst>
          </a:prstGeom>
          <a:ln>
            <a:tailEnd type="triangle"/>
          </a:ln>
        </p:spPr>
        <p:style>
          <a:lnRef idx="2">
            <a:schemeClr val="accent4"/>
          </a:lnRef>
          <a:fillRef idx="0">
            <a:schemeClr val="accent4"/>
          </a:fillRef>
          <a:effectRef idx="1">
            <a:schemeClr val="accent4"/>
          </a:effectRef>
          <a:fontRef idx="minor">
            <a:schemeClr val="tx1"/>
          </a:fontRef>
        </p:style>
      </p:cxnSp>
      <p:sp>
        <p:nvSpPr>
          <p:cNvPr id="11" name="Title 18">
            <a:extLst>
              <a:ext uri="{FF2B5EF4-FFF2-40B4-BE49-F238E27FC236}">
                <a16:creationId xmlns:a16="http://schemas.microsoft.com/office/drawing/2014/main" id="{6CA711E7-7A55-4FBD-9677-C3AA4B3D909B}"/>
              </a:ext>
            </a:extLst>
          </p:cNvPr>
          <p:cNvSpPr>
            <a:spLocks noGrp="1"/>
          </p:cNvSpPr>
          <p:nvPr>
            <p:ph type="title"/>
          </p:nvPr>
        </p:nvSpPr>
        <p:spPr>
          <a:xfrm>
            <a:off x="149352" y="2752087"/>
            <a:ext cx="4843755" cy="3909680"/>
          </a:xfrm>
        </p:spPr>
        <p:txBody>
          <a:bodyPr/>
          <a:lstStyle/>
          <a:p>
            <a:pPr>
              <a:lnSpc>
                <a:spcPct val="108000"/>
              </a:lnSpc>
            </a:pPr>
            <a:r>
              <a:rPr lang="vi-VN" sz="2933" b="0" i="1" kern="1200" dirty="0">
                <a:solidFill>
                  <a:schemeClr val="tx1"/>
                </a:solidFill>
                <a:latin typeface="Times New Roman" panose="02020603050405020304" pitchFamily="18" charset="0"/>
                <a:ea typeface="+mn-ea"/>
                <a:cs typeface="+mn-cs"/>
              </a:rPr>
              <a:t>Nằm ở phía </a:t>
            </a:r>
            <a:r>
              <a:rPr lang="vi-VN" sz="2933" i="1" kern="1200" dirty="0">
                <a:solidFill>
                  <a:srgbClr val="FF0000"/>
                </a:solidFill>
                <a:latin typeface="Times New Roman" panose="02020603050405020304" pitchFamily="18" charset="0"/>
                <a:ea typeface="+mn-ea"/>
                <a:cs typeface="+mn-cs"/>
              </a:rPr>
              <a:t>Tây bắc</a:t>
            </a:r>
            <a:r>
              <a:rPr lang="vi-VN" sz="2933" b="0" i="1" kern="1200" dirty="0">
                <a:solidFill>
                  <a:schemeClr val="tx1"/>
                </a:solidFill>
                <a:latin typeface="Times New Roman" panose="02020603050405020304" pitchFamily="18" charset="0"/>
                <a:ea typeface="+mn-ea"/>
                <a:cs typeface="+mn-cs"/>
              </a:rPr>
              <a:t> của Tổ quốc, Sa Pa là một huyện vùng cao của tỉnh Lào Cai, một vùng đất khiêm nhường, lặng lẽ nhưng ẩn chứa bao điều kỳ diệu của cảnh sắc thiên nhiên</a:t>
            </a:r>
            <a:endParaRPr lang="vi-VN" b="0" i="1" dirty="0">
              <a:solidFill>
                <a:schemeClr val="tx1"/>
              </a:solidFill>
            </a:endParaRPr>
          </a:p>
        </p:txBody>
      </p:sp>
      <p:sp>
        <p:nvSpPr>
          <p:cNvPr id="12" name="Title 1">
            <a:extLst>
              <a:ext uri="{FF2B5EF4-FFF2-40B4-BE49-F238E27FC236}">
                <a16:creationId xmlns:a16="http://schemas.microsoft.com/office/drawing/2014/main" id="{4F4242A3-0118-4BD8-8459-DA79E34BC5CB}"/>
              </a:ext>
            </a:extLst>
          </p:cNvPr>
          <p:cNvSpPr txBox="1">
            <a:spLocks/>
          </p:cNvSpPr>
          <p:nvPr/>
        </p:nvSpPr>
        <p:spPr>
          <a:xfrm>
            <a:off x="6193367" y="1998372"/>
            <a:ext cx="1952624" cy="632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75000"/>
              </a:lnSpc>
              <a:spcBef>
                <a:spcPts val="0"/>
              </a:spcBef>
              <a:spcAft>
                <a:spcPts val="0"/>
              </a:spcAft>
              <a:buClr>
                <a:schemeClr val="dk1"/>
              </a:buClr>
              <a:buSzPts val="3600"/>
              <a:buFont typeface="Playfair Display"/>
              <a:buNone/>
              <a:defRPr sz="5000" b="1" i="0" u="none" strike="noStrike" cap="none">
                <a:solidFill>
                  <a:schemeClr val="dk1"/>
                </a:solidFill>
                <a:latin typeface="Playfair Display"/>
                <a:ea typeface="Playfair Display"/>
                <a:cs typeface="Playfair Display"/>
                <a:sym typeface="Playfair Display"/>
              </a:defRPr>
            </a:lvl1pPr>
            <a:lvl2pPr marR="0" lvl="1" algn="ctr" rtl="0">
              <a:lnSpc>
                <a:spcPct val="100000"/>
              </a:lnSpc>
              <a:spcBef>
                <a:spcPts val="0"/>
              </a:spcBef>
              <a:spcAft>
                <a:spcPts val="0"/>
              </a:spcAft>
              <a:buClr>
                <a:schemeClr val="dk1"/>
              </a:buClr>
              <a:buSzPts val="3600"/>
              <a:buFont typeface="Proxima Nova"/>
              <a:buNone/>
              <a:defRPr sz="3600" b="1" i="0" u="none" strike="noStrike" cap="none">
                <a:solidFill>
                  <a:schemeClr val="dk1"/>
                </a:solidFill>
                <a:latin typeface="Proxima Nova"/>
                <a:ea typeface="Proxima Nova"/>
                <a:cs typeface="Proxima Nova"/>
                <a:sym typeface="Proxima Nova"/>
              </a:defRPr>
            </a:lvl2pPr>
            <a:lvl3pPr marR="0" lvl="2" algn="ctr" rtl="0">
              <a:lnSpc>
                <a:spcPct val="100000"/>
              </a:lnSpc>
              <a:spcBef>
                <a:spcPts val="0"/>
              </a:spcBef>
              <a:spcAft>
                <a:spcPts val="0"/>
              </a:spcAft>
              <a:buClr>
                <a:schemeClr val="dk1"/>
              </a:buClr>
              <a:buSzPts val="3600"/>
              <a:buFont typeface="Proxima Nova"/>
              <a:buNone/>
              <a:defRPr sz="3600" b="1" i="0" u="none" strike="noStrike" cap="none">
                <a:solidFill>
                  <a:schemeClr val="dk1"/>
                </a:solidFill>
                <a:latin typeface="Proxima Nova"/>
                <a:ea typeface="Proxima Nova"/>
                <a:cs typeface="Proxima Nova"/>
                <a:sym typeface="Proxima Nova"/>
              </a:defRPr>
            </a:lvl3pPr>
            <a:lvl4pPr marR="0" lvl="3" algn="ctr" rtl="0">
              <a:lnSpc>
                <a:spcPct val="100000"/>
              </a:lnSpc>
              <a:spcBef>
                <a:spcPts val="0"/>
              </a:spcBef>
              <a:spcAft>
                <a:spcPts val="0"/>
              </a:spcAft>
              <a:buClr>
                <a:schemeClr val="dk1"/>
              </a:buClr>
              <a:buSzPts val="3600"/>
              <a:buFont typeface="Proxima Nova"/>
              <a:buNone/>
              <a:defRPr sz="3600" b="1" i="0" u="none" strike="noStrike" cap="none">
                <a:solidFill>
                  <a:schemeClr val="dk1"/>
                </a:solidFill>
                <a:latin typeface="Proxima Nova"/>
                <a:ea typeface="Proxima Nova"/>
                <a:cs typeface="Proxima Nova"/>
                <a:sym typeface="Proxima Nova"/>
              </a:defRPr>
            </a:lvl4pPr>
            <a:lvl5pPr marR="0" lvl="4" algn="ctr" rtl="0">
              <a:lnSpc>
                <a:spcPct val="100000"/>
              </a:lnSpc>
              <a:spcBef>
                <a:spcPts val="0"/>
              </a:spcBef>
              <a:spcAft>
                <a:spcPts val="0"/>
              </a:spcAft>
              <a:buClr>
                <a:schemeClr val="dk1"/>
              </a:buClr>
              <a:buSzPts val="3600"/>
              <a:buFont typeface="Proxima Nova"/>
              <a:buNone/>
              <a:defRPr sz="3600" b="1" i="0" u="none" strike="noStrike" cap="none">
                <a:solidFill>
                  <a:schemeClr val="dk1"/>
                </a:solidFill>
                <a:latin typeface="Proxima Nova"/>
                <a:ea typeface="Proxima Nova"/>
                <a:cs typeface="Proxima Nova"/>
                <a:sym typeface="Proxima Nova"/>
              </a:defRPr>
            </a:lvl5pPr>
            <a:lvl6pPr marR="0" lvl="5" algn="ctr" rtl="0">
              <a:lnSpc>
                <a:spcPct val="100000"/>
              </a:lnSpc>
              <a:spcBef>
                <a:spcPts val="0"/>
              </a:spcBef>
              <a:spcAft>
                <a:spcPts val="0"/>
              </a:spcAft>
              <a:buClr>
                <a:schemeClr val="dk1"/>
              </a:buClr>
              <a:buSzPts val="3600"/>
              <a:buFont typeface="Proxima Nova"/>
              <a:buNone/>
              <a:defRPr sz="3600" b="1" i="0" u="none" strike="noStrike" cap="none">
                <a:solidFill>
                  <a:schemeClr val="dk1"/>
                </a:solidFill>
                <a:latin typeface="Proxima Nova"/>
                <a:ea typeface="Proxima Nova"/>
                <a:cs typeface="Proxima Nova"/>
                <a:sym typeface="Proxima Nova"/>
              </a:defRPr>
            </a:lvl6pPr>
            <a:lvl7pPr marR="0" lvl="6" algn="ctr" rtl="0">
              <a:lnSpc>
                <a:spcPct val="100000"/>
              </a:lnSpc>
              <a:spcBef>
                <a:spcPts val="0"/>
              </a:spcBef>
              <a:spcAft>
                <a:spcPts val="0"/>
              </a:spcAft>
              <a:buClr>
                <a:schemeClr val="dk1"/>
              </a:buClr>
              <a:buSzPts val="3600"/>
              <a:buFont typeface="Proxima Nova"/>
              <a:buNone/>
              <a:defRPr sz="3600" b="1" i="0" u="none" strike="noStrike" cap="none">
                <a:solidFill>
                  <a:schemeClr val="dk1"/>
                </a:solidFill>
                <a:latin typeface="Proxima Nova"/>
                <a:ea typeface="Proxima Nova"/>
                <a:cs typeface="Proxima Nova"/>
                <a:sym typeface="Proxima Nova"/>
              </a:defRPr>
            </a:lvl7pPr>
            <a:lvl8pPr marR="0" lvl="7" algn="ctr" rtl="0">
              <a:lnSpc>
                <a:spcPct val="100000"/>
              </a:lnSpc>
              <a:spcBef>
                <a:spcPts val="0"/>
              </a:spcBef>
              <a:spcAft>
                <a:spcPts val="0"/>
              </a:spcAft>
              <a:buClr>
                <a:schemeClr val="dk1"/>
              </a:buClr>
              <a:buSzPts val="3600"/>
              <a:buFont typeface="Proxima Nova"/>
              <a:buNone/>
              <a:defRPr sz="3600" b="1" i="0" u="none" strike="noStrike" cap="none">
                <a:solidFill>
                  <a:schemeClr val="dk1"/>
                </a:solidFill>
                <a:latin typeface="Proxima Nova"/>
                <a:ea typeface="Proxima Nova"/>
                <a:cs typeface="Proxima Nova"/>
                <a:sym typeface="Proxima Nova"/>
              </a:defRPr>
            </a:lvl8pPr>
            <a:lvl9pPr marR="0" lvl="8" algn="ctr" rtl="0">
              <a:lnSpc>
                <a:spcPct val="100000"/>
              </a:lnSpc>
              <a:spcBef>
                <a:spcPts val="0"/>
              </a:spcBef>
              <a:spcAft>
                <a:spcPts val="0"/>
              </a:spcAft>
              <a:buClr>
                <a:schemeClr val="dk1"/>
              </a:buClr>
              <a:buSzPts val="3600"/>
              <a:buFont typeface="Proxima Nova"/>
              <a:buNone/>
              <a:defRPr sz="3600" b="1" i="0" u="none" strike="noStrike" cap="none">
                <a:solidFill>
                  <a:schemeClr val="dk1"/>
                </a:solidFill>
                <a:latin typeface="Proxima Nova"/>
                <a:ea typeface="Proxima Nova"/>
                <a:cs typeface="Proxima Nova"/>
                <a:sym typeface="Proxima Nova"/>
              </a:defRPr>
            </a:lvl9pPr>
          </a:lstStyle>
          <a:p>
            <a:pPr algn="ctr">
              <a:buClr>
                <a:srgbClr val="000000"/>
              </a:buClr>
            </a:pPr>
            <a:r>
              <a:rPr lang="vi-VN" sz="3733" kern="0" dirty="0">
                <a:solidFill>
                  <a:srgbClr val="000000"/>
                </a:solidFill>
              </a:rPr>
              <a:t>SA PA</a:t>
            </a:r>
          </a:p>
        </p:txBody>
      </p:sp>
      <p:pic>
        <p:nvPicPr>
          <p:cNvPr id="13" name="Picture 8" descr="Có thể là hình ảnh về thiên nhiên">
            <a:extLst>
              <a:ext uri="{FF2B5EF4-FFF2-40B4-BE49-F238E27FC236}">
                <a16:creationId xmlns:a16="http://schemas.microsoft.com/office/drawing/2014/main" id="{2CA3B476-46EE-470A-9C8E-6A4CAF594FA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4480"/>
          <a:stretch/>
        </p:blipFill>
        <p:spPr bwMode="auto">
          <a:xfrm>
            <a:off x="5226198" y="3785856"/>
            <a:ext cx="3503084" cy="307214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6"/>
          <a:stretch>
            <a:fillRect/>
          </a:stretch>
        </p:blipFill>
        <p:spPr>
          <a:xfrm>
            <a:off x="-1056142" y="286385"/>
            <a:ext cx="7677856" cy="2465702"/>
          </a:xfrm>
          <a:prstGeom prst="rect">
            <a:avLst/>
          </a:prstGeom>
        </p:spPr>
      </p:pic>
    </p:spTree>
    <p:extLst>
      <p:ext uri="{BB962C8B-B14F-4D97-AF65-F5344CB8AC3E}">
        <p14:creationId xmlns:p14="http://schemas.microsoft.com/office/powerpoint/2010/main" val="117962899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0ACB85F-89AA-42A0-8856-444E6803AD5E}"/>
              </a:ext>
            </a:extLst>
          </p:cNvPr>
          <p:cNvSpPr txBox="1"/>
          <p:nvPr/>
        </p:nvSpPr>
        <p:spPr>
          <a:xfrm>
            <a:off x="623392" y="789457"/>
            <a:ext cx="8256917" cy="492443"/>
          </a:xfrm>
          <a:prstGeom prst="rect">
            <a:avLst/>
          </a:prstGeom>
          <a:noFill/>
        </p:spPr>
        <p:txBody>
          <a:bodyPr wrap="square" lIns="121917" tIns="60958" rIns="121917" bIns="60958">
            <a:spAutoFit/>
          </a:bodyPr>
          <a:lstStyle/>
          <a:p>
            <a:r>
              <a:rPr lang="en-US" altLang="en-US" sz="2400" b="1" dirty="0">
                <a:solidFill>
                  <a:srgbClr val="FF0000"/>
                </a:solidFill>
                <a:latin typeface="Arial" panose="020B0604020202020204" pitchFamily="34" charset="0"/>
                <a:cs typeface="Arial" panose="020B0604020202020204" pitchFamily="34" charset="0"/>
              </a:rPr>
              <a:t>* Lòng yêu nghề</a:t>
            </a:r>
            <a:r>
              <a:rPr lang="en-US" altLang="en-US" sz="2400" b="1" dirty="0" smtClean="0">
                <a:solidFill>
                  <a:srgbClr val="FF0000"/>
                </a:solidFill>
                <a:latin typeface="Arial" panose="020B0604020202020204" pitchFamily="34" charset="0"/>
                <a:cs typeface="Arial" panose="020B0604020202020204" pitchFamily="34" charset="0"/>
              </a:rPr>
              <a:t>, tinh </a:t>
            </a:r>
            <a:r>
              <a:rPr lang="en-US" altLang="en-US" sz="2400" b="1" dirty="0">
                <a:solidFill>
                  <a:srgbClr val="FF0000"/>
                </a:solidFill>
                <a:latin typeface="Arial" panose="020B0604020202020204" pitchFamily="34" charset="0"/>
                <a:cs typeface="Arial" panose="020B0604020202020204" pitchFamily="34" charset="0"/>
              </a:rPr>
              <a:t>thần trách nhiệm với công việc:</a:t>
            </a:r>
            <a:endParaRPr lang="en-US" altLang="en-US" sz="2100" dirty="0">
              <a:solidFill>
                <a:srgbClr val="FF0000"/>
              </a:solidFill>
              <a:latin typeface="Arial" panose="020B0604020202020204" pitchFamily="34" charset="0"/>
              <a:cs typeface="Arial" panose="020B0604020202020204" pitchFamily="34" charset="0"/>
            </a:endParaRPr>
          </a:p>
        </p:txBody>
      </p:sp>
      <p:sp>
        <p:nvSpPr>
          <p:cNvPr id="6" name="Text Box 12">
            <a:extLst>
              <a:ext uri="{FF2B5EF4-FFF2-40B4-BE49-F238E27FC236}">
                <a16:creationId xmlns:a16="http://schemas.microsoft.com/office/drawing/2014/main" id="{E0B56AFC-7EF8-4DDF-B469-A86696090ACC}"/>
              </a:ext>
            </a:extLst>
          </p:cNvPr>
          <p:cNvSpPr txBox="1">
            <a:spLocks noChangeArrowheads="1"/>
          </p:cNvSpPr>
          <p:nvPr/>
        </p:nvSpPr>
        <p:spPr bwMode="auto">
          <a:xfrm>
            <a:off x="484614" y="1329173"/>
            <a:ext cx="11933767" cy="492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a:r>
              <a:rPr lang="vi-VN" altLang="en-US" sz="2400" b="1" dirty="0">
                <a:solidFill>
                  <a:srgbClr val="FF0000"/>
                </a:solidFill>
                <a:latin typeface="Arial" panose="020B0604020202020204" pitchFamily="34" charset="0"/>
                <a:cs typeface="Arial" panose="020B0604020202020204" pitchFamily="34" charset="0"/>
              </a:rPr>
              <a:t>- Một người yêu nghề, dám chấp nhận hi sinh</a:t>
            </a:r>
            <a:r>
              <a:rPr lang="vi-VN" altLang="en-US" sz="2400" dirty="0">
                <a:solidFill>
                  <a:srgbClr val="FF0000"/>
                </a:solidFill>
                <a:latin typeface="Arial" panose="020B0604020202020204" pitchFamily="34" charset="0"/>
                <a:cs typeface="Arial" panose="020B0604020202020204" pitchFamily="34" charset="0"/>
              </a:rPr>
              <a:t>: </a:t>
            </a:r>
            <a:endParaRPr lang="en-US" altLang="en-US" sz="2400" dirty="0">
              <a:solidFill>
                <a:srgbClr val="FF0000"/>
              </a:solidFill>
              <a:latin typeface="Arial" panose="020B0604020202020204" pitchFamily="34" charset="0"/>
              <a:cs typeface="Arial" panose="020B0604020202020204" pitchFamily="34" charset="0"/>
            </a:endParaRPr>
          </a:p>
        </p:txBody>
      </p:sp>
      <p:sp>
        <p:nvSpPr>
          <p:cNvPr id="8" name="Text Box 12">
            <a:extLst>
              <a:ext uri="{FF2B5EF4-FFF2-40B4-BE49-F238E27FC236}">
                <a16:creationId xmlns:a16="http://schemas.microsoft.com/office/drawing/2014/main" id="{C35A866F-2DBB-4749-A5D9-09F096BBC5B9}"/>
              </a:ext>
            </a:extLst>
          </p:cNvPr>
          <p:cNvSpPr txBox="1">
            <a:spLocks noChangeArrowheads="1"/>
          </p:cNvSpPr>
          <p:nvPr/>
        </p:nvSpPr>
        <p:spPr bwMode="auto">
          <a:xfrm>
            <a:off x="429601" y="1896043"/>
            <a:ext cx="11165368" cy="1231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a:r>
              <a:rPr lang="vi-VN" altLang="en-US" sz="2400" dirty="0">
                <a:latin typeface="Arial" panose="020B0604020202020204" pitchFamily="34" charset="0"/>
                <a:cs typeface="Arial" panose="020B0604020202020204" pitchFamily="34" charset="0"/>
              </a:rPr>
              <a:t>+ Coi công việc như một người bạn: </a:t>
            </a:r>
            <a:r>
              <a:rPr lang="vi-VN" altLang="en-US" sz="2400" i="1" dirty="0">
                <a:latin typeface="Arial" panose="020B0604020202020204" pitchFamily="34" charset="0"/>
                <a:cs typeface="Arial" panose="020B0604020202020204" pitchFamily="34" charset="0"/>
              </a:rPr>
              <a:t>"Khi ta làm việc, ta với công việc là đôi, sao gọi là một mình được?...Công việc của cháu gian khổ thế đấy chứ cất nó đi, cháu buồn chết mất".</a:t>
            </a:r>
            <a:endParaRPr lang="en-US" altLang="en-US" sz="2400" i="1" dirty="0">
              <a:latin typeface="Arial" panose="020B0604020202020204" pitchFamily="34" charset="0"/>
              <a:cs typeface="Arial" panose="020B0604020202020204" pitchFamily="34" charset="0"/>
            </a:endParaRPr>
          </a:p>
        </p:txBody>
      </p:sp>
      <p:sp>
        <p:nvSpPr>
          <p:cNvPr id="9" name="Text Box 12">
            <a:extLst>
              <a:ext uri="{FF2B5EF4-FFF2-40B4-BE49-F238E27FC236}">
                <a16:creationId xmlns:a16="http://schemas.microsoft.com/office/drawing/2014/main" id="{D7B9DD9E-B46D-4FE3-BE34-5668EB162675}"/>
              </a:ext>
            </a:extLst>
          </p:cNvPr>
          <p:cNvSpPr txBox="1">
            <a:spLocks noChangeArrowheads="1"/>
          </p:cNvSpPr>
          <p:nvPr/>
        </p:nvSpPr>
        <p:spPr bwMode="auto">
          <a:xfrm>
            <a:off x="438416" y="3129323"/>
            <a:ext cx="11315700" cy="861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a:r>
              <a:rPr lang="vi-VN" altLang="en-US" sz="2400" dirty="0">
                <a:latin typeface="Arial" panose="020B0604020202020204" pitchFamily="34" charset="0"/>
                <a:cs typeface="Arial" panose="020B0604020202020204" pitchFamily="34" charset="0"/>
              </a:rPr>
              <a:t>+ Tìm thấy những ý nghĩa trong công việc: </a:t>
            </a:r>
            <a:r>
              <a:rPr lang="vi-VN" altLang="en-US" sz="2400" i="1" dirty="0">
                <a:latin typeface="Arial" panose="020B0604020202020204" pitchFamily="34" charset="0"/>
                <a:cs typeface="Arial" panose="020B0604020202020204" pitchFamily="34" charset="0"/>
              </a:rPr>
              <a:t>"báo trước thời tiết hàng ngày, phục vụ sản xuất, phục vụ chiến đấu".</a:t>
            </a:r>
            <a:endParaRPr lang="en-US" altLang="en-US" sz="2400" i="1" dirty="0">
              <a:latin typeface="Arial" panose="020B0604020202020204" pitchFamily="34" charset="0"/>
              <a:cs typeface="Arial" panose="020B0604020202020204" pitchFamily="34" charset="0"/>
            </a:endParaRPr>
          </a:p>
        </p:txBody>
      </p:sp>
      <p:sp>
        <p:nvSpPr>
          <p:cNvPr id="10" name="Text Box 12">
            <a:extLst>
              <a:ext uri="{FF2B5EF4-FFF2-40B4-BE49-F238E27FC236}">
                <a16:creationId xmlns:a16="http://schemas.microsoft.com/office/drawing/2014/main" id="{6A68B961-3FE1-4E4A-A738-407AC681B6BB}"/>
              </a:ext>
            </a:extLst>
          </p:cNvPr>
          <p:cNvSpPr txBox="1">
            <a:spLocks noChangeArrowheads="1"/>
          </p:cNvSpPr>
          <p:nvPr/>
        </p:nvSpPr>
        <p:spPr bwMode="auto">
          <a:xfrm>
            <a:off x="354435" y="4096278"/>
            <a:ext cx="11315700" cy="1231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a:r>
              <a:rPr lang="vi-VN" altLang="en-US" dirty="0">
                <a:latin typeface="Arial" panose="020B0604020202020204" pitchFamily="34" charset="0"/>
                <a:cs typeface="Arial" panose="020B0604020202020204" pitchFamily="34" charset="0"/>
              </a:rPr>
              <a:t>+ </a:t>
            </a:r>
            <a:r>
              <a:rPr lang="vi-VN" altLang="en-US" sz="2400" dirty="0">
                <a:latin typeface="Arial" panose="020B0604020202020204" pitchFamily="34" charset="0"/>
                <a:cs typeface="Arial" panose="020B0604020202020204" pitchFamily="34" charset="0"/>
              </a:rPr>
              <a:t>Tự hào và hạnh phúc bởi anh không chỉ giúp ích cho lao động mà cả trong chiến đấu: </a:t>
            </a:r>
            <a:r>
              <a:rPr lang="vi-VN" altLang="en-US" sz="2400" i="1" dirty="0">
                <a:latin typeface="Arial" panose="020B0604020202020204" pitchFamily="34" charset="0"/>
                <a:cs typeface="Arial" panose="020B0604020202020204" pitchFamily="34" charset="0"/>
              </a:rPr>
              <a:t>Phát hiện một đám mây khô giúp không quân ta hạ được bao nhiêu phản lực Mỹ trên cầu Hàm Rồng.</a:t>
            </a:r>
            <a:endParaRPr lang="en-US" altLang="en-US" sz="2400" i="1" dirty="0">
              <a:latin typeface="Arial" panose="020B0604020202020204" pitchFamily="34" charset="0"/>
              <a:cs typeface="Arial" panose="020B0604020202020204" pitchFamily="34" charset="0"/>
            </a:endParaRPr>
          </a:p>
        </p:txBody>
      </p:sp>
      <p:sp>
        <p:nvSpPr>
          <p:cNvPr id="11" name="Text Box 12">
            <a:extLst>
              <a:ext uri="{FF2B5EF4-FFF2-40B4-BE49-F238E27FC236}">
                <a16:creationId xmlns:a16="http://schemas.microsoft.com/office/drawing/2014/main" id="{59026418-48A1-49FA-98DB-761F4F01024C}"/>
              </a:ext>
            </a:extLst>
          </p:cNvPr>
          <p:cNvSpPr txBox="1">
            <a:spLocks noChangeArrowheads="1"/>
          </p:cNvSpPr>
          <p:nvPr/>
        </p:nvSpPr>
        <p:spPr bwMode="auto">
          <a:xfrm>
            <a:off x="417063" y="5519619"/>
            <a:ext cx="11337053" cy="861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a:r>
              <a:rPr lang="en-US" altLang="en-US" sz="2400" b="1" dirty="0">
                <a:solidFill>
                  <a:srgbClr val="FF0000"/>
                </a:solidFill>
                <a:latin typeface="Arial" panose="020B0604020202020204" pitchFamily="34" charset="0"/>
                <a:cs typeface="Arial" panose="020B0604020202020204" pitchFamily="34" charset="0"/>
              </a:rPr>
              <a:t>=&gt; </a:t>
            </a:r>
            <a:r>
              <a:rPr lang="vi-VN" altLang="en-US" sz="2400" b="1" dirty="0">
                <a:solidFill>
                  <a:srgbClr val="FF0000"/>
                </a:solidFill>
                <a:latin typeface="Arial" panose="020B0604020202020204" pitchFamily="34" charset="0"/>
                <a:cs typeface="Arial" panose="020B0604020202020204" pitchFamily="34" charset="0"/>
              </a:rPr>
              <a:t>Anh</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thanh</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niên</a:t>
            </a:r>
            <a:r>
              <a:rPr lang="vi-VN" altLang="en-US" sz="2400" b="1" dirty="0">
                <a:solidFill>
                  <a:srgbClr val="FF0000"/>
                </a:solidFill>
                <a:latin typeface="Arial" panose="020B0604020202020204" pitchFamily="34" charset="0"/>
                <a:cs typeface="Arial" panose="020B0604020202020204" pitchFamily="34" charset="0"/>
              </a:rPr>
              <a:t> đã thực sự tìm thấy niềm vui và hạnh phúc trong công việc thầm lặng</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hạnh</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phúc</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là</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được</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cống</a:t>
            </a:r>
            <a:r>
              <a:rPr lang="en-US" altLang="en-US" sz="2400" b="1" dirty="0">
                <a:solidFill>
                  <a:srgbClr val="FF0000"/>
                </a:solidFill>
                <a:latin typeface="Arial" panose="020B0604020202020204" pitchFamily="34" charset="0"/>
                <a:cs typeface="Arial" panose="020B0604020202020204" pitchFamily="34" charset="0"/>
              </a:rPr>
              <a:t> </a:t>
            </a:r>
            <a:r>
              <a:rPr lang="en-US" altLang="en-US" sz="2400" b="1" dirty="0" err="1">
                <a:solidFill>
                  <a:srgbClr val="FF0000"/>
                </a:solidFill>
                <a:latin typeface="Arial" panose="020B0604020202020204" pitchFamily="34" charset="0"/>
                <a:cs typeface="Arial" panose="020B0604020202020204" pitchFamily="34" charset="0"/>
              </a:rPr>
              <a:t>hiến</a:t>
            </a:r>
            <a:r>
              <a:rPr lang="en-US" altLang="en-US" sz="2400" b="1" dirty="0">
                <a:solidFill>
                  <a:srgbClr val="FF0000"/>
                </a:solidFill>
                <a:latin typeface="Arial" panose="020B0604020202020204" pitchFamily="34" charset="0"/>
                <a:cs typeface="Arial" panose="020B0604020202020204" pitchFamily="34" charset="0"/>
              </a:rPr>
              <a:t>.</a:t>
            </a:r>
          </a:p>
        </p:txBody>
      </p:sp>
      <p:sp>
        <p:nvSpPr>
          <p:cNvPr id="12" name="TextBox 11">
            <a:extLst>
              <a:ext uri="{FF2B5EF4-FFF2-40B4-BE49-F238E27FC236}">
                <a16:creationId xmlns:a16="http://schemas.microsoft.com/office/drawing/2014/main" id="{74CE4030-FB3E-42E6-81BB-A90B81692DE9}"/>
              </a:ext>
            </a:extLst>
          </p:cNvPr>
          <p:cNvSpPr txBox="1"/>
          <p:nvPr/>
        </p:nvSpPr>
        <p:spPr>
          <a:xfrm>
            <a:off x="815413" y="163649"/>
            <a:ext cx="6914566" cy="615549"/>
          </a:xfrm>
          <a:prstGeom prst="rect">
            <a:avLst/>
          </a:prstGeom>
          <a:solidFill>
            <a:srgbClr val="FFEFBD"/>
          </a:solidFill>
        </p:spPr>
        <p:txBody>
          <a:bodyPr wrap="square" lIns="121917" tIns="60958" rIns="121917" bIns="60958" rtlCol="0">
            <a:spAutoFit/>
          </a:bodyPr>
          <a:lstStyle/>
          <a:p>
            <a:r>
              <a:rPr lang="en-GB" altLang="en-US" sz="2800" b="1" u="sng" dirty="0"/>
              <a:t>a</a:t>
            </a:r>
            <a:r>
              <a:rPr lang="vi-VN" altLang="en-US" b="1" u="sng" dirty="0" smtClean="0"/>
              <a:t>. </a:t>
            </a:r>
            <a:r>
              <a:rPr lang="vi-VN" altLang="en-US" sz="3200" b="1" u="sng" dirty="0"/>
              <a:t>Nhân vật anh thanh niên:</a:t>
            </a:r>
            <a:endParaRPr lang="vi-VN" altLang="en-US" sz="3200" dirty="0"/>
          </a:p>
        </p:txBody>
      </p:sp>
      <p:sp>
        <p:nvSpPr>
          <p:cNvPr id="13" name="Rectangle 12">
            <a:extLst>
              <a:ext uri="{FF2B5EF4-FFF2-40B4-BE49-F238E27FC236}">
                <a16:creationId xmlns:a16="http://schemas.microsoft.com/office/drawing/2014/main" id="{B21D8FB6-6CE8-4B25-A6C5-322F586947CD}"/>
              </a:ext>
            </a:extLst>
          </p:cNvPr>
          <p:cNvSpPr/>
          <p:nvPr/>
        </p:nvSpPr>
        <p:spPr>
          <a:xfrm>
            <a:off x="143339" y="1240636"/>
            <a:ext cx="11905323" cy="547930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a:p>
        </p:txBody>
      </p:sp>
    </p:spTree>
    <p:extLst>
      <p:ext uri="{BB962C8B-B14F-4D97-AF65-F5344CB8AC3E}">
        <p14:creationId xmlns:p14="http://schemas.microsoft.com/office/powerpoint/2010/main" val="2487395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slide(fromBottom)">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slide(fromBottom)">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slide(fromBottom)">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slide(fromBottom)">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slide(fromBottom)">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P spid="10" grpId="0"/>
      <p:bldP spid="11" grpId="0"/>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9182FF2-89CE-4423-A592-99EAC17CE54A}"/>
              </a:ext>
            </a:extLst>
          </p:cNvPr>
          <p:cNvSpPr txBox="1"/>
          <p:nvPr/>
        </p:nvSpPr>
        <p:spPr>
          <a:xfrm>
            <a:off x="216817" y="190789"/>
            <a:ext cx="5645044" cy="553994"/>
          </a:xfrm>
          <a:prstGeom prst="rect">
            <a:avLst/>
          </a:prstGeom>
          <a:solidFill>
            <a:srgbClr val="FFEFBD"/>
          </a:solidFill>
        </p:spPr>
        <p:txBody>
          <a:bodyPr wrap="square" lIns="121917" tIns="60958" rIns="121917" bIns="60958" rtlCol="0">
            <a:spAutoFit/>
          </a:bodyPr>
          <a:lstStyle/>
          <a:p>
            <a:r>
              <a:rPr lang="vi-VN" altLang="en-US" sz="2800" b="1" u="sng" dirty="0"/>
              <a:t>a</a:t>
            </a:r>
            <a:r>
              <a:rPr lang="vi-VN" altLang="en-US" b="1" u="sng" dirty="0"/>
              <a:t>. </a:t>
            </a:r>
            <a:r>
              <a:rPr lang="vi-VN" altLang="en-US" sz="2800" b="1" u="sng" dirty="0"/>
              <a:t>Nhân vật anh thanh niên:</a:t>
            </a:r>
            <a:endParaRPr lang="vi-VN" altLang="en-US" sz="2800" dirty="0"/>
          </a:p>
        </p:txBody>
      </p:sp>
      <p:sp>
        <p:nvSpPr>
          <p:cNvPr id="5" name="Text Box 12">
            <a:extLst>
              <a:ext uri="{FF2B5EF4-FFF2-40B4-BE49-F238E27FC236}">
                <a16:creationId xmlns:a16="http://schemas.microsoft.com/office/drawing/2014/main" id="{5AA21BAB-7C63-4883-A864-7E1103F7D266}"/>
              </a:ext>
            </a:extLst>
          </p:cNvPr>
          <p:cNvSpPr txBox="1">
            <a:spLocks noChangeArrowheads="1"/>
          </p:cNvSpPr>
          <p:nvPr/>
        </p:nvSpPr>
        <p:spPr bwMode="auto">
          <a:xfrm>
            <a:off x="368582" y="1175669"/>
            <a:ext cx="11927417" cy="492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a:r>
              <a:rPr lang="en-US" altLang="en-US" sz="2400" b="1" dirty="0" smtClean="0">
                <a:solidFill>
                  <a:srgbClr val="FF0000"/>
                </a:solidFill>
                <a:latin typeface="Arial" panose="020B0604020202020204" pitchFamily="34" charset="0"/>
                <a:cs typeface="Arial" panose="020B0604020202020204" pitchFamily="34" charset="0"/>
              </a:rPr>
              <a:t>- </a:t>
            </a:r>
            <a:r>
              <a:rPr lang="vi-VN" altLang="en-US" sz="2400" b="1" dirty="0" smtClean="0">
                <a:solidFill>
                  <a:srgbClr val="FF0000"/>
                </a:solidFill>
                <a:latin typeface="Arial" panose="020B0604020202020204" pitchFamily="34" charset="0"/>
                <a:cs typeface="Arial" panose="020B0604020202020204" pitchFamily="34" charset="0"/>
              </a:rPr>
              <a:t>Có </a:t>
            </a:r>
            <a:r>
              <a:rPr lang="vi-VN" altLang="en-US" sz="2400" b="1" dirty="0">
                <a:solidFill>
                  <a:srgbClr val="FF0000"/>
                </a:solidFill>
                <a:latin typeface="Arial" panose="020B0604020202020204" pitchFamily="34" charset="0"/>
                <a:cs typeface="Arial" panose="020B0604020202020204" pitchFamily="34" charset="0"/>
              </a:rPr>
              <a:t>tinh thần trách nhiệm cao trong </a:t>
            </a:r>
            <a:r>
              <a:rPr lang="vi-VN" altLang="en-US" sz="2400" b="1" dirty="0" smtClean="0">
                <a:solidFill>
                  <a:srgbClr val="FF0000"/>
                </a:solidFill>
                <a:latin typeface="Arial" panose="020B0604020202020204" pitchFamily="34" charset="0"/>
                <a:cs typeface="Arial" panose="020B0604020202020204" pitchFamily="34" charset="0"/>
              </a:rPr>
              <a:t>công </a:t>
            </a:r>
            <a:r>
              <a:rPr lang="vi-VN" altLang="en-US" sz="2400" b="1" dirty="0">
                <a:solidFill>
                  <a:srgbClr val="FF0000"/>
                </a:solidFill>
                <a:latin typeface="Arial" panose="020B0604020202020204" pitchFamily="34" charset="0"/>
                <a:cs typeface="Arial" panose="020B0604020202020204" pitchFamily="34" charset="0"/>
              </a:rPr>
              <a:t>việc: </a:t>
            </a:r>
            <a:endParaRPr lang="en-US" altLang="en-US" sz="2400" b="1" dirty="0">
              <a:solidFill>
                <a:srgbClr val="FF0000"/>
              </a:solidFill>
              <a:latin typeface="Arial" panose="020B0604020202020204" pitchFamily="34" charset="0"/>
              <a:cs typeface="Arial" panose="020B0604020202020204" pitchFamily="34" charset="0"/>
            </a:endParaRPr>
          </a:p>
        </p:txBody>
      </p:sp>
      <p:sp>
        <p:nvSpPr>
          <p:cNvPr id="6" name="Text Box 12">
            <a:extLst>
              <a:ext uri="{FF2B5EF4-FFF2-40B4-BE49-F238E27FC236}">
                <a16:creationId xmlns:a16="http://schemas.microsoft.com/office/drawing/2014/main" id="{5A227B08-2941-4CE9-9031-6659F2F5D453}"/>
              </a:ext>
            </a:extLst>
          </p:cNvPr>
          <p:cNvSpPr txBox="1">
            <a:spLocks noChangeArrowheads="1"/>
          </p:cNvSpPr>
          <p:nvPr/>
        </p:nvSpPr>
        <p:spPr bwMode="auto">
          <a:xfrm>
            <a:off x="338040" y="1668107"/>
            <a:ext cx="11029453" cy="1231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a:r>
              <a:rPr lang="vi-VN" altLang="en-US" sz="2400" dirty="0">
                <a:solidFill>
                  <a:srgbClr val="002060"/>
                </a:solidFill>
                <a:latin typeface="Arial" panose="020B0604020202020204" pitchFamily="34" charset="0"/>
                <a:cs typeface="Arial" panose="020B0604020202020204" pitchFamily="34" charset="0"/>
              </a:rPr>
              <a:t>+ Làm việc một mình trên đỉnh núi cao, không có ai </a:t>
            </a:r>
            <a:r>
              <a:rPr lang="en-US" altLang="en-US" sz="2400" dirty="0" err="1">
                <a:solidFill>
                  <a:srgbClr val="002060"/>
                </a:solidFill>
                <a:latin typeface="Arial" panose="020B0604020202020204" pitchFamily="34" charset="0"/>
                <a:cs typeface="Arial" panose="020B0604020202020204" pitchFamily="34" charset="0"/>
              </a:rPr>
              <a:t>gi</a:t>
            </a:r>
            <a:r>
              <a:rPr lang="vi-VN" altLang="en-US" sz="2400" dirty="0">
                <a:solidFill>
                  <a:srgbClr val="002060"/>
                </a:solidFill>
                <a:latin typeface="Arial" panose="020B0604020202020204" pitchFamily="34" charset="0"/>
                <a:cs typeface="Arial" panose="020B0604020202020204" pitchFamily="34" charset="0"/>
              </a:rPr>
              <a:t>ám sát xong anh vẫn luôn tự giác, tận tụy: Mỗi ngày đều bốn lần đi "ốp" để báo về nhà, không ngần ngại những đêm mưa tuyết,...</a:t>
            </a:r>
            <a:endParaRPr lang="en-US" altLang="en-US" sz="2400" dirty="0">
              <a:solidFill>
                <a:srgbClr val="002060"/>
              </a:solidFill>
              <a:latin typeface="Arial" panose="020B0604020202020204" pitchFamily="34" charset="0"/>
              <a:cs typeface="Arial" panose="020B0604020202020204" pitchFamily="34" charset="0"/>
            </a:endParaRPr>
          </a:p>
        </p:txBody>
      </p:sp>
      <p:sp>
        <p:nvSpPr>
          <p:cNvPr id="7" name="Text Box 12">
            <a:extLst>
              <a:ext uri="{FF2B5EF4-FFF2-40B4-BE49-F238E27FC236}">
                <a16:creationId xmlns:a16="http://schemas.microsoft.com/office/drawing/2014/main" id="{500CF1F1-A567-428D-B9F2-0DB54E6F420A}"/>
              </a:ext>
            </a:extLst>
          </p:cNvPr>
          <p:cNvSpPr txBox="1">
            <a:spLocks noChangeArrowheads="1"/>
          </p:cNvSpPr>
          <p:nvPr/>
        </p:nvSpPr>
        <p:spPr bwMode="auto">
          <a:xfrm>
            <a:off x="372068" y="2900235"/>
            <a:ext cx="11292552" cy="861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a:r>
              <a:rPr lang="vi-VN" altLang="en-US" sz="2400" dirty="0">
                <a:solidFill>
                  <a:srgbClr val="002060"/>
                </a:solidFill>
                <a:latin typeface="Arial" panose="020B0604020202020204" pitchFamily="34" charset="0"/>
                <a:cs typeface="Arial" panose="020B0604020202020204" pitchFamily="34" charset="0"/>
              </a:rPr>
              <a:t>+ Tác phong làm việc khoa học, nghiêm túc, đúng giờ giấc và chính xác đến từng phút: Anh đếm từng phút trong cuộc gặp gỡ vì sợ hết ba mươi phút.</a:t>
            </a:r>
            <a:endParaRPr lang="en-US" altLang="en-US" sz="2400" dirty="0">
              <a:solidFill>
                <a:srgbClr val="002060"/>
              </a:solidFill>
              <a:latin typeface="Arial" panose="020B0604020202020204" pitchFamily="34" charset="0"/>
              <a:cs typeface="Arial" panose="020B0604020202020204" pitchFamily="34" charset="0"/>
            </a:endParaRPr>
          </a:p>
        </p:txBody>
      </p:sp>
      <p:sp>
        <p:nvSpPr>
          <p:cNvPr id="8" name="Text Box 12">
            <a:extLst>
              <a:ext uri="{FF2B5EF4-FFF2-40B4-BE49-F238E27FC236}">
                <a16:creationId xmlns:a16="http://schemas.microsoft.com/office/drawing/2014/main" id="{289A93A4-F5B8-4EA1-B3D4-191CC473F8E6}"/>
              </a:ext>
            </a:extLst>
          </p:cNvPr>
          <p:cNvSpPr txBox="1">
            <a:spLocks noChangeArrowheads="1"/>
          </p:cNvSpPr>
          <p:nvPr/>
        </p:nvSpPr>
        <p:spPr bwMode="auto">
          <a:xfrm>
            <a:off x="389597" y="3894470"/>
            <a:ext cx="11927416" cy="492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a:r>
              <a:rPr lang="vi-VN" altLang="en-US" sz="2400" dirty="0">
                <a:solidFill>
                  <a:srgbClr val="002060"/>
                </a:solidFill>
                <a:latin typeface="Arial" panose="020B0604020202020204" pitchFamily="34" charset="0"/>
                <a:cs typeface="Arial" panose="020B0604020202020204" pitchFamily="34" charset="0"/>
              </a:rPr>
              <a:t>+ Anh luôn hoàn thành xuất sắc công việc của mình.</a:t>
            </a:r>
            <a:endParaRPr lang="en-US" altLang="en-US" sz="2400" dirty="0">
              <a:solidFill>
                <a:srgbClr val="002060"/>
              </a:solidFill>
              <a:latin typeface="Arial" panose="020B0604020202020204" pitchFamily="34" charset="0"/>
              <a:cs typeface="Arial" panose="020B0604020202020204" pitchFamily="34" charset="0"/>
            </a:endParaRPr>
          </a:p>
        </p:txBody>
      </p:sp>
      <p:sp>
        <p:nvSpPr>
          <p:cNvPr id="9" name="Text Box 12">
            <a:extLst>
              <a:ext uri="{FF2B5EF4-FFF2-40B4-BE49-F238E27FC236}">
                <a16:creationId xmlns:a16="http://schemas.microsoft.com/office/drawing/2014/main" id="{866A809E-D872-4F35-9220-9AD6D8B426AB}"/>
              </a:ext>
            </a:extLst>
          </p:cNvPr>
          <p:cNvSpPr txBox="1">
            <a:spLocks noChangeArrowheads="1"/>
          </p:cNvSpPr>
          <p:nvPr/>
        </p:nvSpPr>
        <p:spPr bwMode="auto">
          <a:xfrm>
            <a:off x="431371" y="4451874"/>
            <a:ext cx="11137237" cy="861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a:r>
              <a:rPr lang="vi-VN" altLang="en-US" sz="2400" b="1" i="1" dirty="0">
                <a:solidFill>
                  <a:srgbClr val="FF0000"/>
                </a:solidFill>
                <a:latin typeface="Arial" panose="020B0604020202020204" pitchFamily="34" charset="0"/>
                <a:cs typeface="Arial" panose="020B0604020202020204" pitchFamily="34" charset="0"/>
              </a:rPr>
              <a:t>=&gt; </a:t>
            </a:r>
            <a:r>
              <a:rPr lang="vi-VN" altLang="en-US" sz="2400" b="1" dirty="0">
                <a:solidFill>
                  <a:srgbClr val="FF0000"/>
                </a:solidFill>
                <a:latin typeface="Arial" panose="020B0604020202020204" pitchFamily="34" charset="0"/>
                <a:cs typeface="Arial" panose="020B0604020202020204" pitchFamily="34" charset="0"/>
              </a:rPr>
              <a:t>Anh thanh niên là hiện thân cho những con người lao động mới trong công cuộc xây dựng và bảo vệ quê hương, đất nước thêm giàu đẹp.</a:t>
            </a:r>
            <a:endParaRPr lang="en-US" altLang="en-US" sz="2400" b="1" dirty="0">
              <a:solidFill>
                <a:srgbClr val="FF0000"/>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339DCB55-A9DE-4DB3-B1D6-3DA8B75C0992}"/>
              </a:ext>
            </a:extLst>
          </p:cNvPr>
          <p:cNvSpPr/>
          <p:nvPr/>
        </p:nvSpPr>
        <p:spPr>
          <a:xfrm>
            <a:off x="347133" y="1175670"/>
            <a:ext cx="11413496" cy="450666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a:p>
        </p:txBody>
      </p:sp>
    </p:spTree>
    <p:extLst>
      <p:ext uri="{BB962C8B-B14F-4D97-AF65-F5344CB8AC3E}">
        <p14:creationId xmlns:p14="http://schemas.microsoft.com/office/powerpoint/2010/main" val="1085966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Bottom)">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lide(fromBottom)">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slide(fromBottom)">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slide(fromBottom)">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slide(fromBottom)">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Box 12">
            <a:extLst>
              <a:ext uri="{FF2B5EF4-FFF2-40B4-BE49-F238E27FC236}">
                <a16:creationId xmlns:a16="http://schemas.microsoft.com/office/drawing/2014/main" id="{44589E47-DFE8-4617-8C11-9F2392A4AFB9}"/>
              </a:ext>
            </a:extLst>
          </p:cNvPr>
          <p:cNvSpPr txBox="1">
            <a:spLocks noChangeArrowheads="1"/>
          </p:cNvSpPr>
          <p:nvPr/>
        </p:nvSpPr>
        <p:spPr bwMode="auto">
          <a:xfrm>
            <a:off x="438149" y="812003"/>
            <a:ext cx="11645900" cy="492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en-US" sz="2400" i="1" dirty="0">
                <a:latin typeface="Arial" panose="020B0604020202020204" pitchFamily="34" charset="0"/>
                <a:cs typeface="Arial" panose="020B0604020202020204" pitchFamily="34" charset="0"/>
              </a:rPr>
              <a:t> </a:t>
            </a:r>
            <a:r>
              <a:rPr lang="en-US" altLang="en-US" sz="2400" b="1" dirty="0">
                <a:solidFill>
                  <a:srgbClr val="FF0000"/>
                </a:solidFill>
                <a:latin typeface="Arial" panose="020B0604020202020204" pitchFamily="34" charset="0"/>
                <a:cs typeface="Arial" panose="020B0604020202020204" pitchFamily="34" charset="0"/>
              </a:rPr>
              <a:t>*</a:t>
            </a:r>
            <a:r>
              <a:rPr lang="vi-VN" altLang="en-US" sz="2400" b="1" dirty="0">
                <a:solidFill>
                  <a:srgbClr val="FF0000"/>
                </a:solidFill>
                <a:latin typeface="Arial" panose="020B0604020202020204" pitchFamily="34" charset="0"/>
                <a:cs typeface="Arial" panose="020B0604020202020204" pitchFamily="34" charset="0"/>
              </a:rPr>
              <a:t> Một người có tinh thần lạc quan và yêu tha thiết cuộc sống</a:t>
            </a:r>
            <a:endParaRPr lang="en-US" altLang="en-US" sz="2400" dirty="0">
              <a:solidFill>
                <a:srgbClr val="FF0000"/>
              </a:solidFill>
              <a:latin typeface="Arial" panose="020B0604020202020204" pitchFamily="34" charset="0"/>
              <a:cs typeface="Arial" panose="020B0604020202020204" pitchFamily="34" charset="0"/>
            </a:endParaRPr>
          </a:p>
        </p:txBody>
      </p:sp>
      <p:sp>
        <p:nvSpPr>
          <p:cNvPr id="22" name="Text Box 12">
            <a:extLst>
              <a:ext uri="{FF2B5EF4-FFF2-40B4-BE49-F238E27FC236}">
                <a16:creationId xmlns:a16="http://schemas.microsoft.com/office/drawing/2014/main" id="{7FD59623-6978-41D4-B5D2-D6F023523D99}"/>
              </a:ext>
            </a:extLst>
          </p:cNvPr>
          <p:cNvSpPr txBox="1">
            <a:spLocks noChangeArrowheads="1"/>
          </p:cNvSpPr>
          <p:nvPr/>
        </p:nvSpPr>
        <p:spPr bwMode="auto">
          <a:xfrm>
            <a:off x="527051" y="1195816"/>
            <a:ext cx="10985500" cy="1231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a:r>
              <a:rPr lang="vi-VN" altLang="en-US" sz="2400" dirty="0">
                <a:latin typeface="Arial" panose="020B0604020202020204" pitchFamily="34" charset="0"/>
                <a:cs typeface="Arial" panose="020B0604020202020204" pitchFamily="34" charset="0"/>
              </a:rPr>
              <a:t>- Anh biết tạo ra niềm vui trong cuộc sống của mình bằng việc</a:t>
            </a:r>
            <a:r>
              <a:rPr lang="en-US" altLang="en-US" sz="2400" dirty="0">
                <a:latin typeface="Arial" panose="020B0604020202020204" pitchFamily="34" charset="0"/>
                <a:cs typeface="Arial" panose="020B0604020202020204" pitchFamily="34" charset="0"/>
              </a:rPr>
              <a:t>:</a:t>
            </a:r>
            <a:r>
              <a:rPr lang="vi-VN" altLang="en-US" sz="2400" dirty="0">
                <a:latin typeface="Arial" panose="020B0604020202020204" pitchFamily="34" charset="0"/>
                <a:cs typeface="Arial" panose="020B0604020202020204" pitchFamily="34" charset="0"/>
              </a:rPr>
              <a:t> </a:t>
            </a:r>
            <a:r>
              <a:rPr lang="vi-VN" altLang="en-US" sz="2400" i="1" dirty="0">
                <a:latin typeface="Arial" panose="020B0604020202020204" pitchFamily="34" charset="0"/>
                <a:cs typeface="Arial" panose="020B0604020202020204" pitchFamily="34" charset="0"/>
              </a:rPr>
              <a:t>trồng đủ các loài hoa rực rỡ để làm đẹp cho ngôi nhà mình ở; nuôi gà, nuôi ong để làm giàu nguồn lương thực cho mình.</a:t>
            </a:r>
            <a:endParaRPr lang="en-US" altLang="en-US" sz="2400" i="1" dirty="0">
              <a:latin typeface="Arial" panose="020B0604020202020204" pitchFamily="34" charset="0"/>
              <a:cs typeface="Arial" panose="020B0604020202020204" pitchFamily="34" charset="0"/>
            </a:endParaRPr>
          </a:p>
        </p:txBody>
      </p:sp>
      <p:sp>
        <p:nvSpPr>
          <p:cNvPr id="23" name="Text Box 12">
            <a:extLst>
              <a:ext uri="{FF2B5EF4-FFF2-40B4-BE49-F238E27FC236}">
                <a16:creationId xmlns:a16="http://schemas.microsoft.com/office/drawing/2014/main" id="{016F145F-5778-4B73-B72C-1DF3997F4FAD}"/>
              </a:ext>
            </a:extLst>
          </p:cNvPr>
          <p:cNvSpPr txBox="1">
            <a:spLocks noChangeArrowheads="1"/>
          </p:cNvSpPr>
          <p:nvPr/>
        </p:nvSpPr>
        <p:spPr bwMode="auto">
          <a:xfrm>
            <a:off x="438150" y="2496209"/>
            <a:ext cx="11315700" cy="861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a:r>
              <a:rPr lang="vi-VN" altLang="en-US" sz="2400" dirty="0">
                <a:latin typeface="Arial" panose="020B0604020202020204" pitchFamily="34" charset="0"/>
                <a:cs typeface="Arial" panose="020B0604020202020204" pitchFamily="34" charset="0"/>
              </a:rPr>
              <a:t>- Luôn tự trau dồi bản thân bằng cách đọc qua sách, để nâng cao hiểu biết và chất lượng cuộc sống.</a:t>
            </a:r>
            <a:endParaRPr lang="en-US" altLang="en-US" sz="2400" dirty="0">
              <a:latin typeface="Arial" panose="020B0604020202020204" pitchFamily="34" charset="0"/>
              <a:cs typeface="Arial" panose="020B0604020202020204" pitchFamily="34" charset="0"/>
            </a:endParaRPr>
          </a:p>
        </p:txBody>
      </p:sp>
      <p:sp>
        <p:nvSpPr>
          <p:cNvPr id="24" name="Text Box 12">
            <a:extLst>
              <a:ext uri="{FF2B5EF4-FFF2-40B4-BE49-F238E27FC236}">
                <a16:creationId xmlns:a16="http://schemas.microsoft.com/office/drawing/2014/main" id="{9314D248-87CA-42C4-900D-7803A2865B32}"/>
              </a:ext>
            </a:extLst>
          </p:cNvPr>
          <p:cNvSpPr txBox="1">
            <a:spLocks noChangeArrowheads="1"/>
          </p:cNvSpPr>
          <p:nvPr/>
        </p:nvSpPr>
        <p:spPr bwMode="auto">
          <a:xfrm>
            <a:off x="361950" y="3357983"/>
            <a:ext cx="11315700" cy="1231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a:r>
              <a:rPr lang="vi-VN" altLang="en-US" sz="2400" dirty="0">
                <a:latin typeface="Arial" panose="020B0604020202020204" pitchFamily="34" charset="0"/>
                <a:cs typeface="Arial" panose="020B0604020202020204" pitchFamily="34" charset="0"/>
              </a:rPr>
              <a:t>- Không chỉ sắp xếp xếp, tổ chức công việc một cách khoa học,mà ngay trong cuộc sống anh cũng thật gọn gàng, ngăn nắp: </a:t>
            </a:r>
            <a:r>
              <a:rPr lang="vi-VN" altLang="en-US" sz="2400" i="1" dirty="0">
                <a:latin typeface="Arial" panose="020B0604020202020204" pitchFamily="34" charset="0"/>
                <a:cs typeface="Arial" panose="020B0604020202020204" pitchFamily="34" charset="0"/>
              </a:rPr>
              <a:t>Một căn nhà ba gian sạch sẽ khiến ông họa sĩ phải trầm trồ và bất ngờ.</a:t>
            </a:r>
            <a:endParaRPr lang="en-US" altLang="en-US" sz="2400" i="1" dirty="0">
              <a:latin typeface="Arial" panose="020B0604020202020204" pitchFamily="34" charset="0"/>
              <a:cs typeface="Arial" panose="020B0604020202020204" pitchFamily="34" charset="0"/>
            </a:endParaRPr>
          </a:p>
        </p:txBody>
      </p:sp>
      <p:sp>
        <p:nvSpPr>
          <p:cNvPr id="25" name="Text Box 12">
            <a:extLst>
              <a:ext uri="{FF2B5EF4-FFF2-40B4-BE49-F238E27FC236}">
                <a16:creationId xmlns:a16="http://schemas.microsoft.com/office/drawing/2014/main" id="{12737654-9AD7-4729-A0FE-EA1DCCB5A8DB}"/>
              </a:ext>
            </a:extLst>
          </p:cNvPr>
          <p:cNvSpPr txBox="1">
            <a:spLocks noChangeArrowheads="1"/>
          </p:cNvSpPr>
          <p:nvPr/>
        </p:nvSpPr>
        <p:spPr bwMode="auto">
          <a:xfrm>
            <a:off x="438149" y="4654407"/>
            <a:ext cx="11315700" cy="1231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a:r>
              <a:rPr lang="vi-VN" altLang="en-US" sz="2400" b="1" i="1" dirty="0">
                <a:solidFill>
                  <a:srgbClr val="FF0000"/>
                </a:solidFill>
                <a:latin typeface="Arial" panose="020B0604020202020204" pitchFamily="34" charset="0"/>
                <a:cs typeface="Arial" panose="020B0604020202020204" pitchFamily="34" charset="0"/>
              </a:rPr>
              <a:t>=&gt; </a:t>
            </a:r>
            <a:r>
              <a:rPr lang="vi-VN" altLang="en-US" sz="2400" b="1" dirty="0">
                <a:solidFill>
                  <a:srgbClr val="FF0000"/>
                </a:solidFill>
                <a:latin typeface="Arial" panose="020B0604020202020204" pitchFamily="34" charset="0"/>
                <a:cs typeface="Arial" panose="020B0604020202020204" pitchFamily="34" charset="0"/>
              </a:rPr>
              <a:t>Tinh thần lạc quan đã làm điểm tựa vững bền giúp anh chủ động vượt lên hoàn cảnh còn nhiều khó khăn cả về vật chất lẫn tinh thần và tìm được niềm vui , ý nghĩa của cuộc sống.</a:t>
            </a:r>
            <a:endParaRPr lang="en-US" altLang="en-US" sz="2400" b="1" dirty="0">
              <a:solidFill>
                <a:srgbClr val="FF0000"/>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E59EDDED-E3B8-44B6-91B9-211A326C320D}"/>
              </a:ext>
            </a:extLst>
          </p:cNvPr>
          <p:cNvSpPr txBox="1"/>
          <p:nvPr/>
        </p:nvSpPr>
        <p:spPr>
          <a:xfrm>
            <a:off x="815413" y="146129"/>
            <a:ext cx="5904042" cy="553994"/>
          </a:xfrm>
          <a:prstGeom prst="rect">
            <a:avLst/>
          </a:prstGeom>
          <a:solidFill>
            <a:srgbClr val="FFEFBD"/>
          </a:solidFill>
        </p:spPr>
        <p:txBody>
          <a:bodyPr wrap="square" lIns="121917" tIns="60958" rIns="121917" bIns="60958" rtlCol="0">
            <a:spAutoFit/>
          </a:bodyPr>
          <a:lstStyle/>
          <a:p>
            <a:r>
              <a:rPr lang="vi-VN" altLang="en-US" sz="2800" b="1" u="sng" dirty="0"/>
              <a:t>a. Nhân vật anh thanh niên:</a:t>
            </a:r>
            <a:endParaRPr lang="vi-VN" altLang="en-US" sz="2800" dirty="0"/>
          </a:p>
        </p:txBody>
      </p:sp>
      <p:sp>
        <p:nvSpPr>
          <p:cNvPr id="2" name="Rectangle 1">
            <a:extLst>
              <a:ext uri="{FF2B5EF4-FFF2-40B4-BE49-F238E27FC236}">
                <a16:creationId xmlns:a16="http://schemas.microsoft.com/office/drawing/2014/main" id="{8EADA2D6-F38D-4C27-B11D-C98617E553D1}"/>
              </a:ext>
            </a:extLst>
          </p:cNvPr>
          <p:cNvSpPr/>
          <p:nvPr/>
        </p:nvSpPr>
        <p:spPr>
          <a:xfrm>
            <a:off x="239349" y="812003"/>
            <a:ext cx="11514499" cy="52339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a:p>
        </p:txBody>
      </p:sp>
    </p:spTree>
    <p:extLst>
      <p:ext uri="{BB962C8B-B14F-4D97-AF65-F5344CB8AC3E}">
        <p14:creationId xmlns:p14="http://schemas.microsoft.com/office/powerpoint/2010/main" val="3533172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lide(fromBottom)">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slide(fromBottom)">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slide(fromBottom)">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slide(fromBottom)">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slide(fromBottom)">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circle(in)">
                                      <p:cBhvr>
                                        <p:cTn id="32"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P spid="25" grpId="0"/>
      <p:bldP spid="2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6D26274-53F4-4DC6-AF0D-708317B1D889}"/>
              </a:ext>
            </a:extLst>
          </p:cNvPr>
          <p:cNvGrpSpPr/>
          <p:nvPr/>
        </p:nvGrpSpPr>
        <p:grpSpPr>
          <a:xfrm>
            <a:off x="606217" y="1320563"/>
            <a:ext cx="5999121" cy="966222"/>
            <a:chOff x="0" y="2004710"/>
            <a:chExt cx="5472030" cy="493520"/>
          </a:xfrm>
          <a:solidFill>
            <a:srgbClr val="FFEFBD"/>
          </a:solidFill>
        </p:grpSpPr>
        <p:sp>
          <p:nvSpPr>
            <p:cNvPr id="19" name="Rectangle: Rounded Corners 18">
              <a:extLst>
                <a:ext uri="{FF2B5EF4-FFF2-40B4-BE49-F238E27FC236}">
                  <a16:creationId xmlns:a16="http://schemas.microsoft.com/office/drawing/2014/main" id="{A7A206D9-E5B4-4E55-B8EB-5E5DD7C74C06}"/>
                </a:ext>
              </a:extLst>
            </p:cNvPr>
            <p:cNvSpPr/>
            <p:nvPr/>
          </p:nvSpPr>
          <p:spPr>
            <a:xfrm>
              <a:off x="0" y="2004710"/>
              <a:ext cx="5472030" cy="493520"/>
            </a:xfrm>
            <a:prstGeom prst="roundRect">
              <a:avLst/>
            </a:prstGeom>
            <a:grp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0" name="Rectangle: Rounded Corners 4">
              <a:extLst>
                <a:ext uri="{FF2B5EF4-FFF2-40B4-BE49-F238E27FC236}">
                  <a16:creationId xmlns:a16="http://schemas.microsoft.com/office/drawing/2014/main" id="{B202918D-EDCD-45B2-B3E0-182066894261}"/>
                </a:ext>
              </a:extLst>
            </p:cNvPr>
            <p:cNvSpPr txBox="1"/>
            <p:nvPr/>
          </p:nvSpPr>
          <p:spPr>
            <a:xfrm>
              <a:off x="156046" y="2028802"/>
              <a:ext cx="5149073" cy="44533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a:defRPr/>
              </a:pPr>
              <a:r>
                <a:rPr lang="en-US" sz="2800" b="1" i="1" dirty="0" smtClean="0">
                  <a:solidFill>
                    <a:schemeClr val="accent2"/>
                  </a:solidFill>
                  <a:latin typeface="Times New Roman" panose="02020603050405020304" pitchFamily="18" charset="0"/>
                  <a:cs typeface="Times New Roman" panose="02020603050405020304" pitchFamily="18" charset="0"/>
                </a:rPr>
                <a:t>- </a:t>
              </a:r>
              <a:r>
                <a:rPr lang="en-US" sz="2800" b="1" dirty="0" smtClean="0">
                  <a:solidFill>
                    <a:schemeClr val="accent2"/>
                  </a:solidFill>
                  <a:latin typeface="Times New Roman" panose="02020603050405020304" pitchFamily="18" charset="0"/>
                  <a:cs typeface="Times New Roman" panose="02020603050405020304" pitchFamily="18" charset="0"/>
                </a:rPr>
                <a:t>Anh </a:t>
              </a:r>
              <a:r>
                <a:rPr lang="en-US" sz="2800" b="1" dirty="0">
                  <a:solidFill>
                    <a:schemeClr val="accent2"/>
                  </a:solidFill>
                  <a:latin typeface="Times New Roman" panose="02020603050405020304" pitchFamily="18" charset="0"/>
                  <a:cs typeface="Times New Roman" panose="02020603050405020304" pitchFamily="18" charset="0"/>
                </a:rPr>
                <a:t>trồng </a:t>
              </a:r>
              <a:r>
                <a:rPr lang="en-US" sz="2800" b="1" dirty="0" smtClean="0">
                  <a:solidFill>
                    <a:schemeClr val="accent2"/>
                  </a:solidFill>
                  <a:latin typeface="Times New Roman" panose="02020603050405020304" pitchFamily="18" charset="0"/>
                  <a:cs typeface="Times New Roman" panose="02020603050405020304" pitchFamily="18" charset="0"/>
                </a:rPr>
                <a:t>hoa, nuôi gà.</a:t>
              </a:r>
              <a:endParaRPr lang="en-US" sz="2800" b="1" dirty="0">
                <a:solidFill>
                  <a:schemeClr val="accent2"/>
                </a:solidFill>
                <a:latin typeface="Times New Roman" panose="02020603050405020304" pitchFamily="18" charset="0"/>
                <a:cs typeface="Times New Roman" panose="02020603050405020304" pitchFamily="18" charset="0"/>
              </a:endParaRPr>
            </a:p>
          </p:txBody>
        </p:sp>
      </p:grpSp>
      <p:grpSp>
        <p:nvGrpSpPr>
          <p:cNvPr id="7" name="Group 6">
            <a:extLst>
              <a:ext uri="{FF2B5EF4-FFF2-40B4-BE49-F238E27FC236}">
                <a16:creationId xmlns:a16="http://schemas.microsoft.com/office/drawing/2014/main" id="{368B1A64-0646-4EF7-8D22-8D256F3D3043}"/>
              </a:ext>
            </a:extLst>
          </p:cNvPr>
          <p:cNvGrpSpPr/>
          <p:nvPr/>
        </p:nvGrpSpPr>
        <p:grpSpPr>
          <a:xfrm>
            <a:off x="581739" y="2556081"/>
            <a:ext cx="6346962" cy="1154173"/>
            <a:chOff x="0" y="2541430"/>
            <a:chExt cx="5472030" cy="457370"/>
          </a:xfrm>
          <a:solidFill>
            <a:srgbClr val="FFF2CC"/>
          </a:solidFill>
        </p:grpSpPr>
        <p:sp>
          <p:nvSpPr>
            <p:cNvPr id="17" name="Rectangle: Rounded Corners 16">
              <a:extLst>
                <a:ext uri="{FF2B5EF4-FFF2-40B4-BE49-F238E27FC236}">
                  <a16:creationId xmlns:a16="http://schemas.microsoft.com/office/drawing/2014/main" id="{06100957-953B-47B6-8A31-F5ECFD1B26C3}"/>
                </a:ext>
              </a:extLst>
            </p:cNvPr>
            <p:cNvSpPr/>
            <p:nvPr/>
          </p:nvSpPr>
          <p:spPr>
            <a:xfrm>
              <a:off x="0" y="2541430"/>
              <a:ext cx="5472030" cy="457370"/>
            </a:xfrm>
            <a:prstGeom prst="roundRect">
              <a:avLst/>
            </a:prstGeom>
            <a:grpFill/>
          </p:spPr>
          <p:style>
            <a:lnRef idx="2">
              <a:schemeClr val="lt1">
                <a:hueOff val="0"/>
                <a:satOff val="0"/>
                <a:lumOff val="0"/>
                <a:alphaOff val="0"/>
              </a:schemeClr>
            </a:lnRef>
            <a:fillRef idx="1">
              <a:schemeClr val="accent2">
                <a:hueOff val="-3600000"/>
                <a:satOff val="-12501"/>
                <a:lumOff val="15000"/>
                <a:alphaOff val="0"/>
              </a:schemeClr>
            </a:fillRef>
            <a:effectRef idx="0">
              <a:schemeClr val="accent2">
                <a:hueOff val="-3600000"/>
                <a:satOff val="-12501"/>
                <a:lumOff val="15000"/>
                <a:alphaOff val="0"/>
              </a:schemeClr>
            </a:effectRef>
            <a:fontRef idx="minor">
              <a:schemeClr val="lt1"/>
            </a:fontRef>
          </p:style>
        </p:sp>
        <p:sp>
          <p:nvSpPr>
            <p:cNvPr id="18" name="Rectangle: Rounded Corners 6">
              <a:extLst>
                <a:ext uri="{FF2B5EF4-FFF2-40B4-BE49-F238E27FC236}">
                  <a16:creationId xmlns:a16="http://schemas.microsoft.com/office/drawing/2014/main" id="{74ADC61A-E581-4790-A95B-0F70E5DB0818}"/>
                </a:ext>
              </a:extLst>
            </p:cNvPr>
            <p:cNvSpPr txBox="1"/>
            <p:nvPr/>
          </p:nvSpPr>
          <p:spPr>
            <a:xfrm>
              <a:off x="22327" y="2563757"/>
              <a:ext cx="5427376" cy="412716"/>
            </a:xfrm>
            <a:prstGeom prst="rect">
              <a:avLst/>
            </a:prstGeom>
            <a:solidFill>
              <a:srgbClr val="FFCC99"/>
            </a:solid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buFontTx/>
                <a:buChar char="-"/>
              </a:pPr>
              <a:r>
                <a:rPr lang="en-US" sz="2800" b="1" i="1" dirty="0" smtClean="0">
                  <a:solidFill>
                    <a:schemeClr val="accent2"/>
                  </a:solidFill>
                  <a:latin typeface="Times New Roman" panose="02020603050405020304" pitchFamily="18" charset="0"/>
                  <a:cs typeface="Times New Roman" panose="02020603050405020304" pitchFamily="18" charset="0"/>
                </a:rPr>
                <a:t> </a:t>
              </a:r>
              <a:r>
                <a:rPr lang="en-US" sz="2800" b="1" dirty="0" smtClean="0">
                  <a:solidFill>
                    <a:schemeClr val="accent2"/>
                  </a:solidFill>
                  <a:latin typeface="Times New Roman" panose="02020603050405020304" pitchFamily="18" charset="0"/>
                  <a:cs typeface="Times New Roman" panose="02020603050405020304" pitchFamily="18" charset="0"/>
                </a:rPr>
                <a:t>Anh </a:t>
              </a:r>
              <a:r>
                <a:rPr lang="en-US" sz="2800" b="1" dirty="0">
                  <a:solidFill>
                    <a:schemeClr val="accent2"/>
                  </a:solidFill>
                  <a:latin typeface="Times New Roman" panose="02020603050405020304" pitchFamily="18" charset="0"/>
                  <a:cs typeface="Times New Roman" panose="02020603050405020304" pitchFamily="18" charset="0"/>
                </a:rPr>
                <a:t>đã sắp xếp đồ đạc trong căn nhà nhỏ hết sức sạch sẽ gọn </a:t>
              </a:r>
              <a:r>
                <a:rPr lang="en-US" sz="2800" b="1" dirty="0" smtClean="0">
                  <a:solidFill>
                    <a:schemeClr val="accent2"/>
                  </a:solidFill>
                  <a:latin typeface="Times New Roman" panose="02020603050405020304" pitchFamily="18" charset="0"/>
                  <a:cs typeface="Times New Roman" panose="02020603050405020304" pitchFamily="18" charset="0"/>
                </a:rPr>
                <a:t>gàng.</a:t>
              </a:r>
              <a:endParaRPr lang="en-US" sz="2800" b="1" dirty="0">
                <a:solidFill>
                  <a:schemeClr val="accent2"/>
                </a:solidFill>
                <a:latin typeface="Times New Roman" panose="02020603050405020304" pitchFamily="18" charset="0"/>
                <a:cs typeface="Times New Roman" panose="02020603050405020304" pitchFamily="18" charset="0"/>
              </a:endParaRPr>
            </a:p>
          </p:txBody>
        </p:sp>
      </p:grpSp>
      <p:grpSp>
        <p:nvGrpSpPr>
          <p:cNvPr id="8" name="Group 7">
            <a:extLst>
              <a:ext uri="{FF2B5EF4-FFF2-40B4-BE49-F238E27FC236}">
                <a16:creationId xmlns:a16="http://schemas.microsoft.com/office/drawing/2014/main" id="{9C48E7AE-E523-4C40-8567-849984E66578}"/>
              </a:ext>
            </a:extLst>
          </p:cNvPr>
          <p:cNvGrpSpPr/>
          <p:nvPr/>
        </p:nvGrpSpPr>
        <p:grpSpPr>
          <a:xfrm>
            <a:off x="581739" y="3996968"/>
            <a:ext cx="6346962" cy="1044652"/>
            <a:chOff x="0" y="3042001"/>
            <a:chExt cx="5472030" cy="533580"/>
          </a:xfrm>
          <a:solidFill>
            <a:srgbClr val="FFE285"/>
          </a:solidFill>
        </p:grpSpPr>
        <p:sp>
          <p:nvSpPr>
            <p:cNvPr id="15" name="Rectangle: Rounded Corners 14">
              <a:extLst>
                <a:ext uri="{FF2B5EF4-FFF2-40B4-BE49-F238E27FC236}">
                  <a16:creationId xmlns:a16="http://schemas.microsoft.com/office/drawing/2014/main" id="{ACE436E4-1B20-413C-9E62-9985353DB25B}"/>
                </a:ext>
              </a:extLst>
            </p:cNvPr>
            <p:cNvSpPr/>
            <p:nvPr/>
          </p:nvSpPr>
          <p:spPr>
            <a:xfrm>
              <a:off x="0" y="3042001"/>
              <a:ext cx="5472030" cy="533580"/>
            </a:xfrm>
            <a:prstGeom prst="roundRect">
              <a:avLst/>
            </a:prstGeom>
            <a:grpFill/>
          </p:spPr>
          <p:style>
            <a:lnRef idx="2">
              <a:schemeClr val="lt1">
                <a:hueOff val="0"/>
                <a:satOff val="0"/>
                <a:lumOff val="0"/>
                <a:alphaOff val="0"/>
              </a:schemeClr>
            </a:lnRef>
            <a:fillRef idx="1">
              <a:schemeClr val="accent2">
                <a:hueOff val="-7200000"/>
                <a:satOff val="-25001"/>
                <a:lumOff val="30001"/>
                <a:alphaOff val="0"/>
              </a:schemeClr>
            </a:fillRef>
            <a:effectRef idx="0">
              <a:schemeClr val="accent2">
                <a:hueOff val="-7200000"/>
                <a:satOff val="-25001"/>
                <a:lumOff val="30001"/>
                <a:alphaOff val="0"/>
              </a:schemeClr>
            </a:effectRef>
            <a:fontRef idx="minor">
              <a:schemeClr val="lt1"/>
            </a:fontRef>
          </p:style>
        </p:sp>
        <p:sp>
          <p:nvSpPr>
            <p:cNvPr id="16" name="Rectangle: Rounded Corners 8">
              <a:extLst>
                <a:ext uri="{FF2B5EF4-FFF2-40B4-BE49-F238E27FC236}">
                  <a16:creationId xmlns:a16="http://schemas.microsoft.com/office/drawing/2014/main" id="{3C1189B5-24D5-4185-BA15-25001C087838}"/>
                </a:ext>
              </a:extLst>
            </p:cNvPr>
            <p:cNvSpPr txBox="1"/>
            <p:nvPr/>
          </p:nvSpPr>
          <p:spPr>
            <a:xfrm>
              <a:off x="26047" y="3068048"/>
              <a:ext cx="5419936" cy="48148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r>
                <a:rPr lang="en-US" sz="2800" b="1" dirty="0" smtClean="0">
                  <a:solidFill>
                    <a:schemeClr val="accent2"/>
                  </a:solidFill>
                  <a:latin typeface="Times New Roman" panose="02020603050405020304" pitchFamily="18" charset="0"/>
                  <a:cs typeface="Times New Roman" panose="02020603050405020304" pitchFamily="18" charset="0"/>
                </a:rPr>
                <a:t>- Anh </a:t>
              </a:r>
              <a:r>
                <a:rPr lang="en-US" sz="2800" b="1" dirty="0">
                  <a:solidFill>
                    <a:schemeClr val="accent2"/>
                  </a:solidFill>
                  <a:latin typeface="Times New Roman" panose="02020603050405020304" pitchFamily="18" charset="0"/>
                  <a:cs typeface="Times New Roman" panose="02020603050405020304" pitchFamily="18" charset="0"/>
                </a:rPr>
                <a:t>say mê đọc sách, xem sách là </a:t>
              </a:r>
              <a:r>
                <a:rPr lang="en-US" sz="2800" b="1" dirty="0" smtClean="0">
                  <a:solidFill>
                    <a:schemeClr val="accent2"/>
                  </a:solidFill>
                  <a:latin typeface="Times New Roman" panose="02020603050405020304" pitchFamily="18" charset="0"/>
                  <a:cs typeface="Times New Roman" panose="02020603050405020304" pitchFamily="18" charset="0"/>
                </a:rPr>
                <a:t>bạn.</a:t>
              </a:r>
              <a:endParaRPr lang="en-US" sz="2800" b="1" dirty="0">
                <a:solidFill>
                  <a:schemeClr val="accent2"/>
                </a:solidFill>
                <a:latin typeface="Times New Roman" panose="02020603050405020304" pitchFamily="18" charset="0"/>
                <a:cs typeface="Times New Roman" panose="02020603050405020304" pitchFamily="18" charset="0"/>
              </a:endParaRPr>
            </a:p>
          </p:txBody>
        </p:sp>
      </p:grpSp>
      <p:grpSp>
        <p:nvGrpSpPr>
          <p:cNvPr id="10" name="Group 9">
            <a:extLst>
              <a:ext uri="{FF2B5EF4-FFF2-40B4-BE49-F238E27FC236}">
                <a16:creationId xmlns:a16="http://schemas.microsoft.com/office/drawing/2014/main" id="{7127BF63-7B91-4579-8607-BFC14E7974DE}"/>
              </a:ext>
            </a:extLst>
          </p:cNvPr>
          <p:cNvGrpSpPr/>
          <p:nvPr/>
        </p:nvGrpSpPr>
        <p:grpSpPr>
          <a:xfrm>
            <a:off x="614292" y="5327753"/>
            <a:ext cx="5999121" cy="1190881"/>
            <a:chOff x="0" y="4145051"/>
            <a:chExt cx="5472030" cy="608270"/>
          </a:xfrm>
        </p:grpSpPr>
        <p:sp>
          <p:nvSpPr>
            <p:cNvPr id="11" name="Rectangle: Rounded Corners 10">
              <a:extLst>
                <a:ext uri="{FF2B5EF4-FFF2-40B4-BE49-F238E27FC236}">
                  <a16:creationId xmlns:a16="http://schemas.microsoft.com/office/drawing/2014/main" id="{BB5C334D-203D-4DC6-9148-5AED025DFA8B}"/>
                </a:ext>
              </a:extLst>
            </p:cNvPr>
            <p:cNvSpPr/>
            <p:nvPr/>
          </p:nvSpPr>
          <p:spPr>
            <a:xfrm>
              <a:off x="0" y="4145051"/>
              <a:ext cx="5472030" cy="608270"/>
            </a:xfrm>
            <a:prstGeom prst="roundRect">
              <a:avLst/>
            </a:prstGeom>
            <a:solidFill>
              <a:srgbClr val="FFE7FF"/>
            </a:solidFill>
          </p:spPr>
          <p:style>
            <a:lnRef idx="2">
              <a:schemeClr val="lt1">
                <a:hueOff val="0"/>
                <a:satOff val="0"/>
                <a:lumOff val="0"/>
                <a:alphaOff val="0"/>
              </a:schemeClr>
            </a:lnRef>
            <a:fillRef idx="1">
              <a:scrgbClr r="0" g="0" b="0"/>
            </a:fillRef>
            <a:effectRef idx="0">
              <a:schemeClr val="accent2">
                <a:hueOff val="-14400000"/>
                <a:satOff val="-50003"/>
                <a:lumOff val="60001"/>
                <a:alphaOff val="0"/>
              </a:schemeClr>
            </a:effectRef>
            <a:fontRef idx="minor">
              <a:schemeClr val="lt1"/>
            </a:fontRef>
          </p:style>
        </p:sp>
        <p:sp>
          <p:nvSpPr>
            <p:cNvPr id="12" name="Rectangle: Rounded Corners 12">
              <a:extLst>
                <a:ext uri="{FF2B5EF4-FFF2-40B4-BE49-F238E27FC236}">
                  <a16:creationId xmlns:a16="http://schemas.microsoft.com/office/drawing/2014/main" id="{2D688CBA-A34C-454F-B15B-F1B8B693B1AB}"/>
                </a:ext>
              </a:extLst>
            </p:cNvPr>
            <p:cNvSpPr txBox="1"/>
            <p:nvPr/>
          </p:nvSpPr>
          <p:spPr>
            <a:xfrm>
              <a:off x="29693" y="4174744"/>
              <a:ext cx="5412644" cy="54888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algn="just">
                <a:buClr>
                  <a:srgbClr val="000000"/>
                </a:buClr>
                <a:buFont typeface="Arial"/>
                <a:buNone/>
              </a:pPr>
              <a:r>
                <a:rPr lang="en-US" sz="2800" b="1" i="1" kern="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r>
                <a:rPr lang="en-US" sz="2800" b="1" i="1" kern="0" dirty="0" smtClean="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Anh</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là</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người</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rất</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yêu</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cuộc</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sống</a:t>
              </a:r>
              <a:endParaRPr lang="en-US" sz="2800" b="1" kern="0" dirty="0">
                <a:solidFill>
                  <a:srgbClr val="FF0000"/>
                </a:solidFill>
                <a:latin typeface="Times New Roman" panose="02020603050405020304" pitchFamily="18" charset="0"/>
                <a:cs typeface="Times New Roman" panose="02020603050405020304" pitchFamily="18" charset="0"/>
                <a:sym typeface="Arial"/>
              </a:endParaRPr>
            </a:p>
          </p:txBody>
        </p:sp>
      </p:grpSp>
      <p:sp>
        <p:nvSpPr>
          <p:cNvPr id="31" name="Rectangle 30"/>
          <p:cNvSpPr/>
          <p:nvPr/>
        </p:nvSpPr>
        <p:spPr>
          <a:xfrm>
            <a:off x="7176655" y="0"/>
            <a:ext cx="5015345" cy="6858000"/>
          </a:xfrm>
          <a:prstGeom prst="rect">
            <a:avLst/>
          </a:prstGeom>
          <a:blipFill>
            <a:blip r:embed="rId3" cstate="print">
              <a:extLst>
                <a:ext uri="{28A0092B-C50C-407E-A947-70E740481C1C}">
                  <a14:useLocalDpi xmlns:a14="http://schemas.microsoft.com/office/drawing/2010/main" val="0"/>
                </a:ext>
              </a:extLst>
            </a:blip>
            <a:srcRect/>
            <a:stretch>
              <a:fillRect l="-8000" r="-8000"/>
            </a:stretch>
          </a:blipFill>
        </p:spPr>
        <p:style>
          <a:lnRef idx="2">
            <a:schemeClr val="lt1">
              <a:hueOff val="0"/>
              <a:satOff val="0"/>
              <a:lumOff val="0"/>
              <a:alphaOff val="0"/>
            </a:schemeClr>
          </a:lnRef>
          <a:fillRef idx="1">
            <a:scrgbClr r="0" g="0" b="0"/>
          </a:fillRef>
          <a:effectRef idx="0">
            <a:schemeClr val="accent5">
              <a:tint val="50000"/>
              <a:hueOff val="4867351"/>
              <a:satOff val="29656"/>
              <a:lumOff val="7915"/>
              <a:alphaOff val="0"/>
            </a:schemeClr>
          </a:effectRef>
          <a:fontRef idx="minor">
            <a:schemeClr val="lt1">
              <a:hueOff val="0"/>
              <a:satOff val="0"/>
              <a:lumOff val="0"/>
              <a:alphaOff val="0"/>
            </a:schemeClr>
          </a:fontRef>
        </p:style>
      </p:sp>
      <p:sp>
        <p:nvSpPr>
          <p:cNvPr id="32" name="Hộp Văn bản 1">
            <a:extLst>
              <a:ext uri="{FF2B5EF4-FFF2-40B4-BE49-F238E27FC236}">
                <a16:creationId xmlns:a16="http://schemas.microsoft.com/office/drawing/2014/main" id="{56E1E062-6EE6-46BC-A9B0-76771B3252B0}"/>
              </a:ext>
            </a:extLst>
          </p:cNvPr>
          <p:cNvSpPr txBox="1"/>
          <p:nvPr/>
        </p:nvSpPr>
        <p:spPr>
          <a:xfrm>
            <a:off x="1188787" y="373131"/>
            <a:ext cx="4360489" cy="707886"/>
          </a:xfrm>
          <a:prstGeom prst="rect">
            <a:avLst/>
          </a:prstGeom>
          <a:noFill/>
        </p:spPr>
        <p:txBody>
          <a:bodyPr wrap="none" rtlCol="0">
            <a:spAutoFit/>
          </a:bodyPr>
          <a:lstStyle/>
          <a:p>
            <a:pPr>
              <a:buClr>
                <a:srgbClr val="000000"/>
              </a:buClr>
              <a:buFont typeface="Arial"/>
              <a:buNone/>
            </a:pPr>
            <a:r>
              <a:rPr lang="en-US" sz="4000" b="1" i="1" kern="0" dirty="0" smtClean="0">
                <a:solidFill>
                  <a:srgbClr val="FF0000"/>
                </a:solidFill>
                <a:latin typeface="Times New Roman" panose="02020603050405020304" pitchFamily="18" charset="0"/>
                <a:cs typeface="Times New Roman" panose="02020603050405020304" pitchFamily="18" charset="0"/>
                <a:sym typeface="Arial"/>
              </a:rPr>
              <a:t>* </a:t>
            </a:r>
            <a:r>
              <a:rPr lang="en-US" sz="4000" b="1" kern="0" dirty="0" smtClean="0">
                <a:solidFill>
                  <a:srgbClr val="FF0000"/>
                </a:solidFill>
                <a:latin typeface="Times New Roman" panose="02020603050405020304" pitchFamily="18" charset="0"/>
                <a:cs typeface="Times New Roman" panose="02020603050405020304" pitchFamily="18" charset="0"/>
                <a:sym typeface="Arial"/>
              </a:rPr>
              <a:t>Trong cuộc </a:t>
            </a:r>
            <a:r>
              <a:rPr lang="en-US" sz="4000" b="1" kern="0" dirty="0">
                <a:solidFill>
                  <a:srgbClr val="FF0000"/>
                </a:solidFill>
                <a:latin typeface="Times New Roman" panose="02020603050405020304" pitchFamily="18" charset="0"/>
                <a:cs typeface="Times New Roman" panose="02020603050405020304" pitchFamily="18" charset="0"/>
                <a:sym typeface="Arial"/>
              </a:rPr>
              <a:t>sống:</a:t>
            </a:r>
          </a:p>
        </p:txBody>
      </p:sp>
    </p:spTree>
    <p:extLst>
      <p:ext uri="{BB962C8B-B14F-4D97-AF65-F5344CB8AC3E}">
        <p14:creationId xmlns:p14="http://schemas.microsoft.com/office/powerpoint/2010/main" val="594149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2">
            <a:extLst>
              <a:ext uri="{FF2B5EF4-FFF2-40B4-BE49-F238E27FC236}">
                <a16:creationId xmlns:a16="http://schemas.microsoft.com/office/drawing/2014/main" id="{C1E148E0-1948-40F5-94D2-BCFC6A99DF68}"/>
              </a:ext>
            </a:extLst>
          </p:cNvPr>
          <p:cNvSpPr txBox="1">
            <a:spLocks noChangeArrowheads="1"/>
          </p:cNvSpPr>
          <p:nvPr/>
        </p:nvSpPr>
        <p:spPr bwMode="auto">
          <a:xfrm>
            <a:off x="408070" y="1182386"/>
            <a:ext cx="11315700" cy="492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en-US" sz="2400" b="1" dirty="0">
                <a:solidFill>
                  <a:srgbClr val="FF0000"/>
                </a:solidFill>
                <a:latin typeface="Arial" panose="020B0604020202020204" pitchFamily="34" charset="0"/>
                <a:cs typeface="Arial" panose="020B0604020202020204" pitchFamily="34" charset="0"/>
              </a:rPr>
              <a:t>* </a:t>
            </a:r>
            <a:r>
              <a:rPr lang="vi-VN" altLang="en-US" sz="2400" b="1" dirty="0">
                <a:solidFill>
                  <a:srgbClr val="FF0000"/>
                </a:solidFill>
                <a:latin typeface="Arial" panose="020B0604020202020204" pitchFamily="34" charset="0"/>
                <a:cs typeface="Arial" panose="020B0604020202020204" pitchFamily="34" charset="0"/>
              </a:rPr>
              <a:t>Một con người chân thành, cởi mở và hiếu khách</a:t>
            </a:r>
            <a:endParaRPr lang="en-US" altLang="en-US" sz="2400" dirty="0">
              <a:solidFill>
                <a:srgbClr val="FF0000"/>
              </a:solidFill>
              <a:latin typeface="Arial" panose="020B0604020202020204" pitchFamily="34" charset="0"/>
              <a:cs typeface="Arial" panose="020B0604020202020204" pitchFamily="34" charset="0"/>
            </a:endParaRPr>
          </a:p>
        </p:txBody>
      </p:sp>
      <p:sp>
        <p:nvSpPr>
          <p:cNvPr id="5" name="Text Box 12">
            <a:extLst>
              <a:ext uri="{FF2B5EF4-FFF2-40B4-BE49-F238E27FC236}">
                <a16:creationId xmlns:a16="http://schemas.microsoft.com/office/drawing/2014/main" id="{089CE5FA-EDC8-4F95-BDD0-05F17DB75D10}"/>
              </a:ext>
            </a:extLst>
          </p:cNvPr>
          <p:cNvSpPr txBox="1">
            <a:spLocks noChangeArrowheads="1"/>
          </p:cNvSpPr>
          <p:nvPr/>
        </p:nvSpPr>
        <p:spPr bwMode="auto">
          <a:xfrm>
            <a:off x="371010" y="1700955"/>
            <a:ext cx="11315700" cy="492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a:r>
              <a:rPr lang="vi-VN" altLang="en-US" dirty="0">
                <a:latin typeface="Arial" panose="020B0604020202020204" pitchFamily="34" charset="0"/>
                <a:cs typeface="Arial" panose="020B0604020202020204" pitchFamily="34" charset="0"/>
              </a:rPr>
              <a:t>- </a:t>
            </a:r>
            <a:r>
              <a:rPr lang="vi-VN" altLang="en-US" sz="2400" dirty="0">
                <a:latin typeface="Arial" panose="020B0604020202020204" pitchFamily="34" charset="0"/>
                <a:cs typeface="Arial" panose="020B0604020202020204" pitchFamily="34" charset="0"/>
              </a:rPr>
              <a:t>Thể hiện ở nỗi thèm người, muốn được nhìn ngắm, trò chuyện với con người. </a:t>
            </a:r>
            <a:endParaRPr lang="en-US" altLang="en-US" sz="2400" dirty="0">
              <a:latin typeface="Arial" panose="020B0604020202020204" pitchFamily="34" charset="0"/>
              <a:cs typeface="Arial" panose="020B0604020202020204" pitchFamily="34" charset="0"/>
            </a:endParaRPr>
          </a:p>
        </p:txBody>
      </p:sp>
      <p:sp>
        <p:nvSpPr>
          <p:cNvPr id="6" name="Text Box 12">
            <a:extLst>
              <a:ext uri="{FF2B5EF4-FFF2-40B4-BE49-F238E27FC236}">
                <a16:creationId xmlns:a16="http://schemas.microsoft.com/office/drawing/2014/main" id="{F8024CCB-560E-450B-9521-8A1BADFD8B61}"/>
              </a:ext>
            </a:extLst>
          </p:cNvPr>
          <p:cNvSpPr txBox="1">
            <a:spLocks noChangeArrowheads="1"/>
          </p:cNvSpPr>
          <p:nvPr/>
        </p:nvSpPr>
        <p:spPr bwMode="auto">
          <a:xfrm>
            <a:off x="431370" y="2231793"/>
            <a:ext cx="11255340" cy="1231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a:r>
              <a:rPr lang="vi-VN" altLang="en-US" sz="2400" dirty="0">
                <a:latin typeface="Arial" panose="020B0604020202020204" pitchFamily="34" charset="0"/>
                <a:cs typeface="Arial" panose="020B0604020202020204" pitchFamily="34" charset="0"/>
              </a:rPr>
              <a:t>- Khi gặp được người thì anh mừng đến mức tất tả, cuống cuồng như không kiềm được cảm xúc: </a:t>
            </a:r>
            <a:r>
              <a:rPr lang="vi-VN" altLang="en-US" sz="2400" i="1" dirty="0">
                <a:latin typeface="Arial" panose="020B0604020202020204" pitchFamily="34" charset="0"/>
                <a:cs typeface="Arial" panose="020B0604020202020204" pitchFamily="34" charset="0"/>
              </a:rPr>
              <a:t>"Anh chạy vụt đi, cũng tất tả như khi đến", "Người con trai nói to những điều đáng lẽ người ta chỉ nghĩ".</a:t>
            </a:r>
            <a:endParaRPr lang="en-US" altLang="en-US" sz="2400" i="1" dirty="0">
              <a:latin typeface="Arial" panose="020B0604020202020204" pitchFamily="34" charset="0"/>
              <a:cs typeface="Arial" panose="020B0604020202020204" pitchFamily="34" charset="0"/>
            </a:endParaRPr>
          </a:p>
        </p:txBody>
      </p:sp>
      <p:sp>
        <p:nvSpPr>
          <p:cNvPr id="7" name="Text Box 12">
            <a:extLst>
              <a:ext uri="{FF2B5EF4-FFF2-40B4-BE49-F238E27FC236}">
                <a16:creationId xmlns:a16="http://schemas.microsoft.com/office/drawing/2014/main" id="{34CE0350-6CCA-40A0-AF4D-1E6DD42929AF}"/>
              </a:ext>
            </a:extLst>
          </p:cNvPr>
          <p:cNvSpPr txBox="1">
            <a:spLocks noChangeArrowheads="1"/>
          </p:cNvSpPr>
          <p:nvPr/>
        </p:nvSpPr>
        <p:spPr bwMode="auto">
          <a:xfrm>
            <a:off x="384935" y="3441683"/>
            <a:ext cx="11651007" cy="1231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vi-VN" altLang="en-US" sz="2400" dirty="0">
                <a:latin typeface="Arial" panose="020B0604020202020204" pitchFamily="34" charset="0"/>
                <a:cs typeface="Arial" panose="020B0604020202020204" pitchFamily="34" charset="0"/>
              </a:rPr>
              <a:t>- Anh là một người thân thiện, cởi mở</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quan</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tâm</a:t>
            </a:r>
            <a:r>
              <a:rPr lang="en-US" altLang="en-US" sz="2400" dirty="0">
                <a:latin typeface="Arial" panose="020B0604020202020204" pitchFamily="34" charset="0"/>
                <a:cs typeface="Arial" panose="020B0604020202020204" pitchFamily="34" charset="0"/>
              </a:rPr>
              <a:t>, chu </a:t>
            </a:r>
            <a:r>
              <a:rPr lang="en-US" altLang="en-US" sz="2400" dirty="0" err="1">
                <a:latin typeface="Arial" panose="020B0604020202020204" pitchFamily="34" charset="0"/>
                <a:cs typeface="Arial" panose="020B0604020202020204" pitchFamily="34" charset="0"/>
              </a:rPr>
              <a:t>đáo</a:t>
            </a:r>
            <a:r>
              <a:rPr lang="vi-VN" altLang="en-US" sz="2400" dirty="0">
                <a:latin typeface="Arial" panose="020B0604020202020204" pitchFamily="34" charset="0"/>
                <a:cs typeface="Arial" panose="020B0604020202020204" pitchFamily="34" charset="0"/>
              </a:rPr>
              <a:t> ngay cả với những người mới gặp lần đầu: </a:t>
            </a:r>
            <a:r>
              <a:rPr lang="vi-VN" altLang="en-US" sz="2400" i="1" dirty="0">
                <a:latin typeface="Arial" panose="020B0604020202020204" pitchFamily="34" charset="0"/>
                <a:cs typeface="Arial" panose="020B0604020202020204" pitchFamily="34" charset="0"/>
              </a:rPr>
              <a:t>niềm nở, hồ hởi không giấu lòng, pha trà, tặng hoa</a:t>
            </a:r>
            <a:r>
              <a:rPr lang="en-US" altLang="en-US" sz="2400" i="1" dirty="0">
                <a:latin typeface="Arial" panose="020B0604020202020204" pitchFamily="34" charset="0"/>
                <a:cs typeface="Arial" panose="020B0604020202020204" pitchFamily="34" charset="0"/>
              </a:rPr>
              <a:t>, </a:t>
            </a:r>
            <a:r>
              <a:rPr lang="en-US" altLang="en-US" sz="2400" i="1" dirty="0" err="1">
                <a:latin typeface="Arial" panose="020B0604020202020204" pitchFamily="34" charset="0"/>
                <a:cs typeface="Arial" panose="020B0604020202020204" pitchFamily="34" charset="0"/>
              </a:rPr>
              <a:t>tặng</a:t>
            </a:r>
            <a:r>
              <a:rPr lang="en-US" altLang="en-US" sz="2400" i="1" dirty="0">
                <a:latin typeface="Arial" panose="020B0604020202020204" pitchFamily="34" charset="0"/>
                <a:cs typeface="Arial" panose="020B0604020202020204" pitchFamily="34" charset="0"/>
              </a:rPr>
              <a:t> </a:t>
            </a:r>
            <a:r>
              <a:rPr lang="en-US" altLang="en-US" sz="2400" i="1" dirty="0" err="1">
                <a:latin typeface="Arial" panose="020B0604020202020204" pitchFamily="34" charset="0"/>
                <a:cs typeface="Arial" panose="020B0604020202020204" pitchFamily="34" charset="0"/>
              </a:rPr>
              <a:t>trứng</a:t>
            </a:r>
            <a:r>
              <a:rPr lang="en-US" altLang="en-US" sz="2400" i="1" dirty="0">
                <a:latin typeface="Arial" panose="020B0604020202020204" pitchFamily="34" charset="0"/>
                <a:cs typeface="Arial" panose="020B0604020202020204" pitchFamily="34" charset="0"/>
              </a:rPr>
              <a:t>, </a:t>
            </a:r>
            <a:r>
              <a:rPr lang="en-US" altLang="en-US" sz="2400" i="1" dirty="0" err="1">
                <a:latin typeface="Arial" panose="020B0604020202020204" pitchFamily="34" charset="0"/>
                <a:cs typeface="Arial" panose="020B0604020202020204" pitchFamily="34" charset="0"/>
              </a:rPr>
              <a:t>biếu</a:t>
            </a:r>
            <a:r>
              <a:rPr lang="en-US" altLang="en-US" sz="2400" i="1" dirty="0">
                <a:latin typeface="Arial" panose="020B0604020202020204" pitchFamily="34" charset="0"/>
                <a:cs typeface="Arial" panose="020B0604020202020204" pitchFamily="34" charset="0"/>
              </a:rPr>
              <a:t> </a:t>
            </a:r>
            <a:r>
              <a:rPr lang="en-US" altLang="en-US" sz="2400" i="1" dirty="0" err="1">
                <a:latin typeface="Arial" panose="020B0604020202020204" pitchFamily="34" charset="0"/>
                <a:cs typeface="Arial" panose="020B0604020202020204" pitchFamily="34" charset="0"/>
              </a:rPr>
              <a:t>củ</a:t>
            </a:r>
            <a:r>
              <a:rPr lang="en-US" altLang="en-US" sz="2400" i="1" dirty="0">
                <a:latin typeface="Arial" panose="020B0604020202020204" pitchFamily="34" charset="0"/>
                <a:cs typeface="Arial" panose="020B0604020202020204" pitchFamily="34" charset="0"/>
              </a:rPr>
              <a:t> tam </a:t>
            </a:r>
            <a:r>
              <a:rPr lang="en-US" altLang="en-US" sz="2400" i="1" dirty="0" err="1">
                <a:latin typeface="Arial" panose="020B0604020202020204" pitchFamily="34" charset="0"/>
                <a:cs typeface="Arial" panose="020B0604020202020204" pitchFamily="34" charset="0"/>
              </a:rPr>
              <a:t>thất</a:t>
            </a:r>
            <a:r>
              <a:rPr lang="vi-VN" altLang="en-US" sz="2400" i="1" dirty="0">
                <a:latin typeface="Arial" panose="020B0604020202020204" pitchFamily="34" charset="0"/>
                <a:cs typeface="Arial" panose="020B0604020202020204" pitchFamily="34" charset="0"/>
              </a:rPr>
              <a:t> và cả quà ăn đường.</a:t>
            </a:r>
            <a:endParaRPr lang="en-US" altLang="en-US" sz="2400" i="1" dirty="0">
              <a:latin typeface="Arial" panose="020B0604020202020204" pitchFamily="34" charset="0"/>
              <a:cs typeface="Arial" panose="020B0604020202020204" pitchFamily="34" charset="0"/>
            </a:endParaRPr>
          </a:p>
        </p:txBody>
      </p:sp>
      <p:sp>
        <p:nvSpPr>
          <p:cNvPr id="8" name="Text Box 12">
            <a:extLst>
              <a:ext uri="{FF2B5EF4-FFF2-40B4-BE49-F238E27FC236}">
                <a16:creationId xmlns:a16="http://schemas.microsoft.com/office/drawing/2014/main" id="{1C07CE78-DCE1-44D2-B829-C39340D62511}"/>
              </a:ext>
            </a:extLst>
          </p:cNvPr>
          <p:cNvSpPr txBox="1">
            <a:spLocks noChangeArrowheads="1"/>
          </p:cNvSpPr>
          <p:nvPr/>
        </p:nvSpPr>
        <p:spPr bwMode="auto">
          <a:xfrm>
            <a:off x="264584" y="4672790"/>
            <a:ext cx="11771357" cy="861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vi-VN" altLang="en-US" dirty="0">
                <a:latin typeface="Arial" panose="020B0604020202020204" pitchFamily="34" charset="0"/>
                <a:cs typeface="Arial" panose="020B0604020202020204" pitchFamily="34" charset="0"/>
              </a:rPr>
              <a:t>- </a:t>
            </a:r>
            <a:r>
              <a:rPr lang="vi-VN" altLang="en-US" sz="2400" dirty="0">
                <a:latin typeface="Arial" panose="020B0604020202020204" pitchFamily="34" charset="0"/>
                <a:cs typeface="Arial" panose="020B0604020202020204" pitchFamily="34" charset="0"/>
              </a:rPr>
              <a:t>Trân trọng từng giây từng phút gặp gỡ: </a:t>
            </a:r>
            <a:r>
              <a:rPr lang="vi-VN" altLang="en-US" sz="2400" i="1" dirty="0">
                <a:latin typeface="Arial" panose="020B0604020202020204" pitchFamily="34" charset="0"/>
                <a:cs typeface="Arial" panose="020B0604020202020204" pitchFamily="34" charset="0"/>
              </a:rPr>
              <a:t>Đếm từng phút vì sợ hết mất ba mươi phút gặp gỡ vô cùng quý báu.</a:t>
            </a:r>
            <a:endParaRPr lang="en-US" altLang="en-US" sz="2400" i="1" dirty="0">
              <a:latin typeface="Arial" panose="020B0604020202020204" pitchFamily="34" charset="0"/>
              <a:cs typeface="Arial" panose="020B0604020202020204" pitchFamily="34" charset="0"/>
            </a:endParaRPr>
          </a:p>
        </p:txBody>
      </p:sp>
      <p:sp>
        <p:nvSpPr>
          <p:cNvPr id="9" name="Text Box 12">
            <a:extLst>
              <a:ext uri="{FF2B5EF4-FFF2-40B4-BE49-F238E27FC236}">
                <a16:creationId xmlns:a16="http://schemas.microsoft.com/office/drawing/2014/main" id="{4178A269-14E4-467D-8169-D3129919BD22}"/>
              </a:ext>
            </a:extLst>
          </p:cNvPr>
          <p:cNvSpPr txBox="1">
            <a:spLocks noChangeArrowheads="1"/>
          </p:cNvSpPr>
          <p:nvPr/>
        </p:nvSpPr>
        <p:spPr bwMode="auto">
          <a:xfrm>
            <a:off x="264584" y="5473009"/>
            <a:ext cx="11927416" cy="861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vi-VN" altLang="en-US" sz="2400" b="1" i="1" dirty="0">
                <a:solidFill>
                  <a:srgbClr val="FF0000"/>
                </a:solidFill>
                <a:latin typeface="Arial" panose="020B0604020202020204" pitchFamily="34" charset="0"/>
                <a:cs typeface="Arial" panose="020B0604020202020204" pitchFamily="34" charset="0"/>
              </a:rPr>
              <a:t>=&gt; </a:t>
            </a:r>
            <a:r>
              <a:rPr lang="vi-VN" altLang="en-US" sz="2400" b="1" dirty="0">
                <a:solidFill>
                  <a:srgbClr val="FF0000"/>
                </a:solidFill>
                <a:latin typeface="Arial" panose="020B0604020202020204" pitchFamily="34" charset="0"/>
                <a:cs typeface="Arial" panose="020B0604020202020204" pitchFamily="34" charset="0"/>
              </a:rPr>
              <a:t>Anh thanh niên xứng đáng trở thành biểu tượng cho phẩm chất và con người nơi mảnh đất Sa Pa.</a:t>
            </a:r>
            <a:endParaRPr lang="en-US" altLang="en-US" sz="2400" b="1" dirty="0">
              <a:solidFill>
                <a:srgbClr val="FF0000"/>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C544859-A083-4919-B4A1-F45FA4A9F6C5}"/>
              </a:ext>
            </a:extLst>
          </p:cNvPr>
          <p:cNvSpPr/>
          <p:nvPr/>
        </p:nvSpPr>
        <p:spPr>
          <a:xfrm>
            <a:off x="264584" y="452670"/>
            <a:ext cx="11662832" cy="58821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a:p>
        </p:txBody>
      </p:sp>
      <p:sp>
        <p:nvSpPr>
          <p:cNvPr id="11" name="TextBox 10">
            <a:extLst>
              <a:ext uri="{FF2B5EF4-FFF2-40B4-BE49-F238E27FC236}">
                <a16:creationId xmlns:a16="http://schemas.microsoft.com/office/drawing/2014/main" id="{31413C45-87DA-4C78-86E2-C1D3532998BA}"/>
              </a:ext>
            </a:extLst>
          </p:cNvPr>
          <p:cNvSpPr txBox="1"/>
          <p:nvPr/>
        </p:nvSpPr>
        <p:spPr>
          <a:xfrm>
            <a:off x="719403" y="575063"/>
            <a:ext cx="5819942" cy="553994"/>
          </a:xfrm>
          <a:prstGeom prst="rect">
            <a:avLst/>
          </a:prstGeom>
          <a:solidFill>
            <a:schemeClr val="accent4">
              <a:lumMod val="40000"/>
              <a:lumOff val="60000"/>
            </a:schemeClr>
          </a:solidFill>
        </p:spPr>
        <p:txBody>
          <a:bodyPr wrap="square" lIns="121917" tIns="60958" rIns="121917" bIns="60958" rtlCol="0">
            <a:spAutoFit/>
          </a:bodyPr>
          <a:lstStyle/>
          <a:p>
            <a:r>
              <a:rPr lang="vi-VN" altLang="en-US" sz="2800" b="1" u="sng" dirty="0"/>
              <a:t>a. Nhân vật anh thanh niên:</a:t>
            </a:r>
            <a:endParaRPr lang="vi-VN" altLang="en-US" sz="2800" dirty="0"/>
          </a:p>
        </p:txBody>
      </p:sp>
    </p:spTree>
    <p:extLst>
      <p:ext uri="{BB962C8B-B14F-4D97-AF65-F5344CB8AC3E}">
        <p14:creationId xmlns:p14="http://schemas.microsoft.com/office/powerpoint/2010/main" val="2351868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Bottom)">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lide(fromBottom)">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slide(fromBottom)">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slide(fromBottom)">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slide(fromBottom)">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circle(in)">
                                      <p:cBhvr>
                                        <p:cTn id="3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1"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2">
            <a:extLst>
              <a:ext uri="{FF2B5EF4-FFF2-40B4-BE49-F238E27FC236}">
                <a16:creationId xmlns:a16="http://schemas.microsoft.com/office/drawing/2014/main" id="{97FF105F-9645-481B-8147-EAC89B898696}"/>
              </a:ext>
            </a:extLst>
          </p:cNvPr>
          <p:cNvSpPr txBox="1">
            <a:spLocks noChangeArrowheads="1"/>
          </p:cNvSpPr>
          <p:nvPr/>
        </p:nvSpPr>
        <p:spPr bwMode="auto">
          <a:xfrm>
            <a:off x="495301" y="983888"/>
            <a:ext cx="11927416" cy="553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en-US" sz="2800" b="1" dirty="0">
                <a:solidFill>
                  <a:srgbClr val="FF0000"/>
                </a:solidFill>
                <a:latin typeface="Arial" panose="020B0604020202020204" pitchFamily="34" charset="0"/>
                <a:cs typeface="Arial" panose="020B0604020202020204" pitchFamily="34" charset="0"/>
              </a:rPr>
              <a:t>* </a:t>
            </a:r>
            <a:r>
              <a:rPr lang="vi-VN" altLang="en-US" sz="2800" b="1" dirty="0">
                <a:solidFill>
                  <a:srgbClr val="FF0000"/>
                </a:solidFill>
                <a:latin typeface="Arial" panose="020B0604020202020204" pitchFamily="34" charset="0"/>
                <a:cs typeface="Arial" panose="020B0604020202020204" pitchFamily="34" charset="0"/>
              </a:rPr>
              <a:t>Một con người khiêm tốn</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thành</a:t>
            </a:r>
            <a:r>
              <a:rPr lang="en-US" altLang="en-US" sz="2800" b="1" dirty="0">
                <a:solidFill>
                  <a:srgbClr val="FF0000"/>
                </a:solidFill>
                <a:latin typeface="Arial" panose="020B0604020202020204" pitchFamily="34" charset="0"/>
                <a:cs typeface="Arial" panose="020B0604020202020204" pitchFamily="34" charset="0"/>
              </a:rPr>
              <a:t> </a:t>
            </a:r>
            <a:r>
              <a:rPr lang="en-US" altLang="en-US" sz="2800" b="1" dirty="0" err="1">
                <a:solidFill>
                  <a:srgbClr val="FF0000"/>
                </a:solidFill>
                <a:latin typeface="Arial" panose="020B0604020202020204" pitchFamily="34" charset="0"/>
                <a:cs typeface="Arial" panose="020B0604020202020204" pitchFamily="34" charset="0"/>
              </a:rPr>
              <a:t>thật</a:t>
            </a:r>
            <a:endParaRPr lang="en-US" altLang="en-US" sz="2800" dirty="0">
              <a:solidFill>
                <a:srgbClr val="FF0000"/>
              </a:solidFill>
              <a:latin typeface="Arial" panose="020B0604020202020204" pitchFamily="34" charset="0"/>
              <a:cs typeface="Arial" panose="020B0604020202020204" pitchFamily="34" charset="0"/>
            </a:endParaRPr>
          </a:p>
        </p:txBody>
      </p:sp>
      <p:sp>
        <p:nvSpPr>
          <p:cNvPr id="5" name="Text Box 12">
            <a:extLst>
              <a:ext uri="{FF2B5EF4-FFF2-40B4-BE49-F238E27FC236}">
                <a16:creationId xmlns:a16="http://schemas.microsoft.com/office/drawing/2014/main" id="{1175787C-B90C-4A68-A42C-173C2EE2AAE0}"/>
              </a:ext>
            </a:extLst>
          </p:cNvPr>
          <p:cNvSpPr txBox="1">
            <a:spLocks noChangeArrowheads="1"/>
          </p:cNvSpPr>
          <p:nvPr/>
        </p:nvSpPr>
        <p:spPr bwMode="auto">
          <a:xfrm>
            <a:off x="166255" y="1527562"/>
            <a:ext cx="11901054" cy="892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a:r>
              <a:rPr lang="vi-VN" altLang="en-US" sz="2500" dirty="0">
                <a:latin typeface="Arial" panose="020B0604020202020204" pitchFamily="34" charset="0"/>
                <a:cs typeface="Arial" panose="020B0604020202020204" pitchFamily="34" charset="0"/>
              </a:rPr>
              <a:t>- Công việc của anh đang làm góp một phần quan trọng cho những bước chuyển mình của đất nước: phục vụ sản xuất và phục vụ chiến đấu. </a:t>
            </a:r>
            <a:endParaRPr lang="en-US" altLang="en-US" sz="2500" dirty="0">
              <a:latin typeface="Arial" panose="020B0604020202020204" pitchFamily="34" charset="0"/>
              <a:cs typeface="Arial" panose="020B0604020202020204" pitchFamily="34" charset="0"/>
            </a:endParaRPr>
          </a:p>
        </p:txBody>
      </p:sp>
      <p:sp>
        <p:nvSpPr>
          <p:cNvPr id="6" name="Text Box 12">
            <a:extLst>
              <a:ext uri="{FF2B5EF4-FFF2-40B4-BE49-F238E27FC236}">
                <a16:creationId xmlns:a16="http://schemas.microsoft.com/office/drawing/2014/main" id="{5306E2ED-CB22-4920-9D52-237BCAAE9700}"/>
              </a:ext>
            </a:extLst>
          </p:cNvPr>
          <p:cNvSpPr txBox="1">
            <a:spLocks noChangeArrowheads="1"/>
          </p:cNvSpPr>
          <p:nvPr/>
        </p:nvSpPr>
        <p:spPr bwMode="auto">
          <a:xfrm>
            <a:off x="166256" y="2550135"/>
            <a:ext cx="11776362" cy="1277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a:r>
              <a:rPr lang="vi-VN" altLang="en-US" sz="2500" dirty="0">
                <a:latin typeface="Arial" panose="020B0604020202020204" pitchFamily="34" charset="0"/>
                <a:cs typeface="Arial" panose="020B0604020202020204" pitchFamily="34" charset="0"/>
              </a:rPr>
              <a:t>- Khi ông họa sĩ xin ký họa chân dung, anh từ chối, e ngại : </a:t>
            </a:r>
            <a:r>
              <a:rPr lang="vi-VN" altLang="en-US" sz="2500" i="1" dirty="0">
                <a:latin typeface="Arial" panose="020B0604020202020204" pitchFamily="34" charset="0"/>
                <a:cs typeface="Arial" panose="020B0604020202020204" pitchFamily="34" charset="0"/>
              </a:rPr>
              <a:t>"Không, không, </a:t>
            </a:r>
            <a:r>
              <a:rPr lang="en-US" altLang="en-US" sz="2500" i="1" dirty="0" smtClean="0">
                <a:latin typeface="Arial" panose="020B0604020202020204" pitchFamily="34" charset="0"/>
                <a:cs typeface="Arial" panose="020B0604020202020204" pitchFamily="34" charset="0"/>
              </a:rPr>
              <a:t>bác </a:t>
            </a:r>
            <a:r>
              <a:rPr lang="vi-VN" altLang="en-US" sz="2500" i="1" dirty="0" smtClean="0">
                <a:latin typeface="Arial" panose="020B0604020202020204" pitchFamily="34" charset="0"/>
                <a:cs typeface="Arial" panose="020B0604020202020204" pitchFamily="34" charset="0"/>
              </a:rPr>
              <a:t>đừng </a:t>
            </a:r>
            <a:r>
              <a:rPr lang="vi-VN" altLang="en-US" sz="2500" i="1" dirty="0">
                <a:latin typeface="Arial" panose="020B0604020202020204" pitchFamily="34" charset="0"/>
                <a:cs typeface="Arial" panose="020B0604020202020204" pitchFamily="34" charset="0"/>
              </a:rPr>
              <a:t>vẽ cháu! Để cháu giới thiệu với bác những người khác đánh cho bác vẽ hơn".</a:t>
            </a:r>
            <a:endParaRPr lang="en-US" altLang="en-US" sz="2500" i="1" dirty="0">
              <a:latin typeface="Arial" panose="020B0604020202020204" pitchFamily="34" charset="0"/>
              <a:cs typeface="Arial" panose="020B0604020202020204" pitchFamily="34" charset="0"/>
            </a:endParaRPr>
          </a:p>
        </p:txBody>
      </p:sp>
      <p:sp>
        <p:nvSpPr>
          <p:cNvPr id="7" name="Text Box 12">
            <a:extLst>
              <a:ext uri="{FF2B5EF4-FFF2-40B4-BE49-F238E27FC236}">
                <a16:creationId xmlns:a16="http://schemas.microsoft.com/office/drawing/2014/main" id="{C51F6664-E21A-49DE-BDFF-922D718F344C}"/>
              </a:ext>
            </a:extLst>
          </p:cNvPr>
          <p:cNvSpPr txBox="1">
            <a:spLocks noChangeArrowheads="1"/>
          </p:cNvSpPr>
          <p:nvPr/>
        </p:nvSpPr>
        <p:spPr bwMode="auto">
          <a:xfrm>
            <a:off x="627187" y="5023062"/>
            <a:ext cx="11315431" cy="1415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a:r>
              <a:rPr lang="en-US" altLang="en-US" sz="2800" b="1" dirty="0">
                <a:solidFill>
                  <a:srgbClr val="FF0000"/>
                </a:solidFill>
                <a:latin typeface="Arial" panose="020B0604020202020204" pitchFamily="34" charset="0"/>
                <a:cs typeface="Arial" panose="020B0604020202020204" pitchFamily="34" charset="0"/>
                <a:sym typeface="Wingdings" panose="05000000000000000000" pitchFamily="2" charset="2"/>
              </a:rPr>
              <a:t> </a:t>
            </a:r>
            <a:r>
              <a:rPr lang="en-US" altLang="en-US" sz="2800" b="1" dirty="0">
                <a:solidFill>
                  <a:srgbClr val="FF0000"/>
                </a:solidFill>
                <a:latin typeface="Arial" panose="020B0604020202020204" pitchFamily="34" charset="0"/>
                <a:cs typeface="Arial" panose="020B0604020202020204" pitchFamily="34" charset="0"/>
              </a:rPr>
              <a:t>T</a:t>
            </a:r>
            <a:r>
              <a:rPr lang="vi-VN" altLang="en-US" sz="2800" b="1" dirty="0">
                <a:solidFill>
                  <a:srgbClr val="FF0000"/>
                </a:solidFill>
                <a:latin typeface="Arial" panose="020B0604020202020204" pitchFamily="34" charset="0"/>
                <a:cs typeface="Arial" panose="020B0604020202020204" pitchFamily="34" charset="0"/>
              </a:rPr>
              <a:t>ác giả đã phác hoạ được chân dung nhân vật chính với những nét đẹp về tinh thần, tình cảm, cách sống và những suy nghĩ về cuộc sống, về ý nghĩa của công việc.</a:t>
            </a:r>
            <a:endParaRPr lang="en-US" altLang="en-US" sz="2800" b="1" dirty="0">
              <a:solidFill>
                <a:srgbClr val="FF000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DC59E1DF-E810-4151-B376-946CB4A2B63E}"/>
              </a:ext>
            </a:extLst>
          </p:cNvPr>
          <p:cNvSpPr txBox="1">
            <a:spLocks noChangeArrowheads="1"/>
          </p:cNvSpPr>
          <p:nvPr/>
        </p:nvSpPr>
        <p:spPr bwMode="auto">
          <a:xfrm>
            <a:off x="329047" y="3930466"/>
            <a:ext cx="11613571" cy="892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just" eaLnBrk="1" hangingPunct="1"/>
            <a:r>
              <a:rPr lang="en-US" altLang="en-US" sz="2500" dirty="0">
                <a:latin typeface="Arial" panose="020B0604020202020204" pitchFamily="34" charset="0"/>
                <a:cs typeface="Arial" panose="020B0604020202020204" pitchFamily="34" charset="0"/>
              </a:rPr>
              <a:t>- </a:t>
            </a:r>
            <a:r>
              <a:rPr lang="en-US" altLang="en-US" sz="2500" dirty="0" smtClean="0">
                <a:latin typeface="Arial" panose="020B0604020202020204" pitchFamily="34" charset="0"/>
                <a:cs typeface="Arial" panose="020B0604020202020204" pitchFamily="34" charset="0"/>
              </a:rPr>
              <a:t>Anh </a:t>
            </a:r>
            <a:r>
              <a:rPr lang="en-US" altLang="en-US" sz="2500" dirty="0">
                <a:latin typeface="Arial" panose="020B0604020202020204" pitchFamily="34" charset="0"/>
                <a:cs typeface="Arial" panose="020B0604020202020204" pitchFamily="34" charset="0"/>
              </a:rPr>
              <a:t>rất thẳng thắn, vô tư, hồn nhiên: </a:t>
            </a:r>
            <a:r>
              <a:rPr lang="en-US" altLang="en-US" sz="2500" i="1" dirty="0">
                <a:latin typeface="Arial" panose="020B0604020202020204" pitchFamily="34" charset="0"/>
                <a:cs typeface="Arial" panose="020B0604020202020204" pitchFamily="34" charset="0"/>
              </a:rPr>
              <a:t>Nói to những điều người khác chưa nghe rõ; vô tư trả lại chiếc khăn tay cho cô gái.</a:t>
            </a:r>
          </a:p>
        </p:txBody>
      </p:sp>
      <p:sp>
        <p:nvSpPr>
          <p:cNvPr id="10" name="Rectangle: Rounded Corners 9">
            <a:extLst>
              <a:ext uri="{FF2B5EF4-FFF2-40B4-BE49-F238E27FC236}">
                <a16:creationId xmlns:a16="http://schemas.microsoft.com/office/drawing/2014/main" id="{7717089B-B482-4990-89F8-6D0F6E007D0A}"/>
              </a:ext>
            </a:extLst>
          </p:cNvPr>
          <p:cNvSpPr/>
          <p:nvPr/>
        </p:nvSpPr>
        <p:spPr>
          <a:xfrm>
            <a:off x="166255" y="794159"/>
            <a:ext cx="11901054" cy="5911441"/>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a:p>
        </p:txBody>
      </p:sp>
      <p:sp>
        <p:nvSpPr>
          <p:cNvPr id="11" name="TextBox 10">
            <a:extLst>
              <a:ext uri="{FF2B5EF4-FFF2-40B4-BE49-F238E27FC236}">
                <a16:creationId xmlns:a16="http://schemas.microsoft.com/office/drawing/2014/main" id="{9F89A1B2-41DA-48E0-83A3-C0B15FBB018B}"/>
              </a:ext>
            </a:extLst>
          </p:cNvPr>
          <p:cNvSpPr txBox="1"/>
          <p:nvPr/>
        </p:nvSpPr>
        <p:spPr>
          <a:xfrm>
            <a:off x="1103445" y="199090"/>
            <a:ext cx="5560591" cy="553994"/>
          </a:xfrm>
          <a:prstGeom prst="rect">
            <a:avLst/>
          </a:prstGeom>
          <a:solidFill>
            <a:schemeClr val="accent4">
              <a:lumMod val="40000"/>
              <a:lumOff val="60000"/>
            </a:schemeClr>
          </a:solidFill>
        </p:spPr>
        <p:txBody>
          <a:bodyPr wrap="square" lIns="121917" tIns="60958" rIns="121917" bIns="60958" rtlCol="0">
            <a:spAutoFit/>
          </a:bodyPr>
          <a:lstStyle/>
          <a:p>
            <a:r>
              <a:rPr lang="vi-VN" altLang="en-US" sz="2800" b="1" u="sng" dirty="0"/>
              <a:t>a. Nhân vật anh thanh niên:</a:t>
            </a:r>
            <a:endParaRPr lang="vi-VN" altLang="en-US" sz="2800" dirty="0"/>
          </a:p>
        </p:txBody>
      </p:sp>
    </p:spTree>
    <p:extLst>
      <p:ext uri="{BB962C8B-B14F-4D97-AF65-F5344CB8AC3E}">
        <p14:creationId xmlns:p14="http://schemas.microsoft.com/office/powerpoint/2010/main" val="989245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lide(fromBottom)">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lide(fromBottom)">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slide(fromBottom)">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circle(in)">
                                      <p:cBhvr>
                                        <p:cTn id="3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9" grpId="0"/>
      <p:bldP spid="1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
            <a:extLst>
              <a:ext uri="{FF2B5EF4-FFF2-40B4-BE49-F238E27FC236}">
                <a16:creationId xmlns:a16="http://schemas.microsoft.com/office/drawing/2014/main" id="{42DBBBBF-E105-473C-BA2F-FA59A1EDFE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4738" y="-110837"/>
            <a:ext cx="6758098" cy="683029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grpSp>
        <p:nvGrpSpPr>
          <p:cNvPr id="30" name="Group 29">
            <a:extLst>
              <a:ext uri="{FF2B5EF4-FFF2-40B4-BE49-F238E27FC236}">
                <a16:creationId xmlns:a16="http://schemas.microsoft.com/office/drawing/2014/main" id="{9C48E7AE-E523-4C40-8567-849984E66578}"/>
              </a:ext>
            </a:extLst>
          </p:cNvPr>
          <p:cNvGrpSpPr/>
          <p:nvPr/>
        </p:nvGrpSpPr>
        <p:grpSpPr>
          <a:xfrm>
            <a:off x="0" y="23075"/>
            <a:ext cx="5713240" cy="757405"/>
            <a:chOff x="0" y="3042001"/>
            <a:chExt cx="5472030" cy="533580"/>
          </a:xfrm>
        </p:grpSpPr>
        <p:sp>
          <p:nvSpPr>
            <p:cNvPr id="31" name="Rectangle: Rounded Corners 14">
              <a:extLst>
                <a:ext uri="{FF2B5EF4-FFF2-40B4-BE49-F238E27FC236}">
                  <a16:creationId xmlns:a16="http://schemas.microsoft.com/office/drawing/2014/main" id="{ACE436E4-1B20-413C-9E62-9985353DB25B}"/>
                </a:ext>
              </a:extLst>
            </p:cNvPr>
            <p:cNvSpPr/>
            <p:nvPr/>
          </p:nvSpPr>
          <p:spPr>
            <a:xfrm>
              <a:off x="0" y="3042001"/>
              <a:ext cx="5472030" cy="533580"/>
            </a:xfrm>
            <a:prstGeom prst="roundRect">
              <a:avLst/>
            </a:prstGeom>
          </p:spPr>
          <p:style>
            <a:lnRef idx="2">
              <a:schemeClr val="lt1">
                <a:hueOff val="0"/>
                <a:satOff val="0"/>
                <a:lumOff val="0"/>
                <a:alphaOff val="0"/>
              </a:schemeClr>
            </a:lnRef>
            <a:fillRef idx="1">
              <a:schemeClr val="accent2">
                <a:hueOff val="-7200000"/>
                <a:satOff val="-25001"/>
                <a:lumOff val="30001"/>
                <a:alphaOff val="0"/>
              </a:schemeClr>
            </a:fillRef>
            <a:effectRef idx="0">
              <a:schemeClr val="accent2">
                <a:hueOff val="-7200000"/>
                <a:satOff val="-25001"/>
                <a:lumOff val="30001"/>
                <a:alphaOff val="0"/>
              </a:schemeClr>
            </a:effectRef>
            <a:fontRef idx="minor">
              <a:schemeClr val="lt1"/>
            </a:fontRef>
          </p:style>
        </p:sp>
        <p:sp>
          <p:nvSpPr>
            <p:cNvPr id="32" name="Rectangle: Rounded Corners 8">
              <a:extLst>
                <a:ext uri="{FF2B5EF4-FFF2-40B4-BE49-F238E27FC236}">
                  <a16:creationId xmlns:a16="http://schemas.microsoft.com/office/drawing/2014/main" id="{3C1189B5-24D5-4185-BA15-25001C087838}"/>
                </a:ext>
              </a:extLst>
            </p:cNvPr>
            <p:cNvSpPr txBox="1"/>
            <p:nvPr/>
          </p:nvSpPr>
          <p:spPr>
            <a:xfrm>
              <a:off x="26047" y="3068048"/>
              <a:ext cx="5419936" cy="4814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algn="ctr"/>
              <a:r>
                <a:rPr lang="en-US" sz="3200" b="1" i="1" dirty="0" smtClean="0">
                  <a:solidFill>
                    <a:srgbClr val="FF0000"/>
                  </a:solidFill>
                  <a:latin typeface="Times New Roman" panose="02020603050405020304" pitchFamily="18" charset="0"/>
                  <a:cs typeface="Times New Roman" panose="02020603050405020304" pitchFamily="18" charset="0"/>
                </a:rPr>
                <a:t>a. </a:t>
              </a:r>
              <a:r>
                <a:rPr lang="en-US" sz="3200" b="1" i="1" dirty="0" err="1" smtClean="0">
                  <a:solidFill>
                    <a:srgbClr val="FF0000"/>
                  </a:solidFill>
                  <a:latin typeface="Times New Roman" panose="02020603050405020304" pitchFamily="18" charset="0"/>
                  <a:cs typeface="Times New Roman" panose="02020603050405020304" pitchFamily="18" charset="0"/>
                </a:rPr>
                <a:t>Nhân</a:t>
              </a:r>
              <a:r>
                <a:rPr lang="en-US" sz="3200" b="1" i="1" dirty="0" smtClean="0">
                  <a:solidFill>
                    <a:srgbClr val="FF0000"/>
                  </a:solidFill>
                  <a:latin typeface="Times New Roman" panose="02020603050405020304" pitchFamily="18" charset="0"/>
                  <a:cs typeface="Times New Roman" panose="02020603050405020304" pitchFamily="18" charset="0"/>
                </a:rPr>
                <a:t> </a:t>
              </a:r>
              <a:r>
                <a:rPr lang="en-US" sz="3200" b="1" i="1" dirty="0" err="1" smtClean="0">
                  <a:solidFill>
                    <a:srgbClr val="FF0000"/>
                  </a:solidFill>
                  <a:latin typeface="Times New Roman" panose="02020603050405020304" pitchFamily="18" charset="0"/>
                  <a:cs typeface="Times New Roman" panose="02020603050405020304" pitchFamily="18" charset="0"/>
                </a:rPr>
                <a:t>vật</a:t>
              </a:r>
              <a:r>
                <a:rPr lang="en-US" sz="3200" b="1" i="1" dirty="0" smtClean="0">
                  <a:solidFill>
                    <a:srgbClr val="FF0000"/>
                  </a:solidFill>
                  <a:latin typeface="Times New Roman" panose="02020603050405020304" pitchFamily="18" charset="0"/>
                  <a:cs typeface="Times New Roman" panose="02020603050405020304" pitchFamily="18" charset="0"/>
                </a:rPr>
                <a:t> </a:t>
              </a:r>
              <a:r>
                <a:rPr lang="en-US" sz="3200" b="1" i="1" dirty="0" err="1" smtClean="0">
                  <a:solidFill>
                    <a:srgbClr val="FF0000"/>
                  </a:solidFill>
                  <a:latin typeface="Times New Roman" panose="02020603050405020304" pitchFamily="18" charset="0"/>
                  <a:cs typeface="Times New Roman" panose="02020603050405020304" pitchFamily="18" charset="0"/>
                </a:rPr>
                <a:t>anh</a:t>
              </a:r>
              <a:r>
                <a:rPr lang="en-US" sz="3200" b="1" i="1" dirty="0" smtClean="0">
                  <a:solidFill>
                    <a:srgbClr val="FF0000"/>
                  </a:solidFill>
                  <a:latin typeface="Times New Roman" panose="02020603050405020304" pitchFamily="18" charset="0"/>
                  <a:cs typeface="Times New Roman" panose="02020603050405020304" pitchFamily="18" charset="0"/>
                </a:rPr>
                <a:t> </a:t>
              </a:r>
              <a:r>
                <a:rPr lang="en-US" sz="3200" b="1" i="1" dirty="0" err="1" smtClean="0">
                  <a:solidFill>
                    <a:srgbClr val="FF0000"/>
                  </a:solidFill>
                  <a:latin typeface="Times New Roman" panose="02020603050405020304" pitchFamily="18" charset="0"/>
                  <a:cs typeface="Times New Roman" panose="02020603050405020304" pitchFamily="18" charset="0"/>
                </a:rPr>
                <a:t>thanh</a:t>
              </a:r>
              <a:r>
                <a:rPr lang="en-US" sz="3200" b="1" i="1" dirty="0" smtClean="0">
                  <a:solidFill>
                    <a:srgbClr val="FF0000"/>
                  </a:solidFill>
                  <a:latin typeface="Times New Roman" panose="02020603050405020304" pitchFamily="18" charset="0"/>
                  <a:cs typeface="Times New Roman" panose="02020603050405020304" pitchFamily="18" charset="0"/>
                </a:rPr>
                <a:t> </a:t>
              </a:r>
              <a:r>
                <a:rPr lang="en-US" sz="3200" b="1" i="1" dirty="0" err="1" smtClean="0">
                  <a:solidFill>
                    <a:srgbClr val="FF0000"/>
                  </a:solidFill>
                  <a:latin typeface="Times New Roman" panose="02020603050405020304" pitchFamily="18" charset="0"/>
                  <a:cs typeface="Times New Roman" panose="02020603050405020304" pitchFamily="18" charset="0"/>
                </a:rPr>
                <a:t>niên</a:t>
              </a:r>
              <a:endParaRPr lang="en-US" sz="3200" b="1" i="1" dirty="0">
                <a:solidFill>
                  <a:srgbClr val="FF0000"/>
                </a:solidFill>
                <a:latin typeface="Times New Roman" panose="02020603050405020304" pitchFamily="18" charset="0"/>
                <a:cs typeface="Times New Roman" panose="02020603050405020304" pitchFamily="18" charset="0"/>
              </a:endParaRPr>
            </a:p>
          </p:txBody>
        </p:sp>
      </p:grpSp>
      <p:grpSp>
        <p:nvGrpSpPr>
          <p:cNvPr id="43" name="Group 42">
            <a:extLst>
              <a:ext uri="{FF2B5EF4-FFF2-40B4-BE49-F238E27FC236}">
                <a16:creationId xmlns:a16="http://schemas.microsoft.com/office/drawing/2014/main" id="{368B1A64-0646-4EF7-8D22-8D256F3D3043}"/>
              </a:ext>
            </a:extLst>
          </p:cNvPr>
          <p:cNvGrpSpPr/>
          <p:nvPr/>
        </p:nvGrpSpPr>
        <p:grpSpPr>
          <a:xfrm>
            <a:off x="27195" y="1981262"/>
            <a:ext cx="6291863" cy="1801928"/>
            <a:chOff x="0" y="2541430"/>
            <a:chExt cx="5472030" cy="457370"/>
          </a:xfrm>
        </p:grpSpPr>
        <p:sp>
          <p:nvSpPr>
            <p:cNvPr id="44" name="Rectangle: Rounded Corners 16">
              <a:extLst>
                <a:ext uri="{FF2B5EF4-FFF2-40B4-BE49-F238E27FC236}">
                  <a16:creationId xmlns:a16="http://schemas.microsoft.com/office/drawing/2014/main" id="{06100957-953B-47B6-8A31-F5ECFD1B26C3}"/>
                </a:ext>
              </a:extLst>
            </p:cNvPr>
            <p:cNvSpPr/>
            <p:nvPr/>
          </p:nvSpPr>
          <p:spPr>
            <a:xfrm>
              <a:off x="0" y="2541430"/>
              <a:ext cx="5472030" cy="457370"/>
            </a:xfrm>
            <a:prstGeom prst="roundRect">
              <a:avLst/>
            </a:prstGeom>
          </p:spPr>
          <p:style>
            <a:lnRef idx="2">
              <a:schemeClr val="lt1">
                <a:hueOff val="0"/>
                <a:satOff val="0"/>
                <a:lumOff val="0"/>
                <a:alphaOff val="0"/>
              </a:schemeClr>
            </a:lnRef>
            <a:fillRef idx="1">
              <a:schemeClr val="accent2">
                <a:hueOff val="-3600000"/>
                <a:satOff val="-12501"/>
                <a:lumOff val="15000"/>
                <a:alphaOff val="0"/>
              </a:schemeClr>
            </a:fillRef>
            <a:effectRef idx="0">
              <a:schemeClr val="accent2">
                <a:hueOff val="-3600000"/>
                <a:satOff val="-12501"/>
                <a:lumOff val="15000"/>
                <a:alphaOff val="0"/>
              </a:schemeClr>
            </a:effectRef>
            <a:fontRef idx="minor">
              <a:schemeClr val="lt1"/>
            </a:fontRef>
          </p:style>
        </p:sp>
        <p:sp>
          <p:nvSpPr>
            <p:cNvPr id="45" name="Rectangle: Rounded Corners 6">
              <a:extLst>
                <a:ext uri="{FF2B5EF4-FFF2-40B4-BE49-F238E27FC236}">
                  <a16:creationId xmlns:a16="http://schemas.microsoft.com/office/drawing/2014/main" id="{74ADC61A-E581-4790-A95B-0F70E5DB0818}"/>
                </a:ext>
              </a:extLst>
            </p:cNvPr>
            <p:cNvSpPr txBox="1"/>
            <p:nvPr/>
          </p:nvSpPr>
          <p:spPr>
            <a:xfrm>
              <a:off x="22327" y="2563757"/>
              <a:ext cx="5427376" cy="41271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algn="just">
                <a:buClr>
                  <a:srgbClr val="000000"/>
                </a:buClr>
                <a:buFont typeface="Arial"/>
                <a:buNone/>
              </a:pPr>
              <a:r>
                <a:rPr lang="en-US" sz="3200" kern="0" dirty="0">
                  <a:solidFill>
                    <a:srgbClr val="FFFF00"/>
                  </a:solidFill>
                  <a:latin typeface="Times New Roman" panose="02020603050405020304" pitchFamily="18" charset="0"/>
                  <a:cs typeface="Times New Roman" panose="02020603050405020304" pitchFamily="18" charset="0"/>
                  <a:sym typeface="Arial"/>
                </a:rPr>
                <a:t>Anh từ chối ông họa sĩ vẽ mình và giới thiệu người khác mà anh cho là xứng đáng </a:t>
              </a:r>
              <a:r>
                <a:rPr lang="en-US" sz="3200" kern="0" dirty="0" smtClean="0">
                  <a:solidFill>
                    <a:srgbClr val="FFFF00"/>
                  </a:solidFill>
                  <a:latin typeface="Times New Roman" panose="02020603050405020304" pitchFamily="18" charset="0"/>
                  <a:cs typeface="Times New Roman" panose="02020603050405020304" pitchFamily="18" charset="0"/>
                  <a:sym typeface="Arial"/>
                </a:rPr>
                <a:t>hơn.</a:t>
              </a:r>
              <a:endParaRPr lang="en-US" sz="3200" kern="0" dirty="0">
                <a:solidFill>
                  <a:srgbClr val="FFFF00"/>
                </a:solidFill>
                <a:latin typeface="Times New Roman" panose="02020603050405020304" pitchFamily="18" charset="0"/>
                <a:cs typeface="Times New Roman" panose="02020603050405020304" pitchFamily="18" charset="0"/>
                <a:sym typeface="Arial"/>
              </a:endParaRPr>
            </a:p>
          </p:txBody>
        </p:sp>
      </p:grpSp>
      <p:grpSp>
        <p:nvGrpSpPr>
          <p:cNvPr id="46" name="Group 45">
            <a:extLst>
              <a:ext uri="{FF2B5EF4-FFF2-40B4-BE49-F238E27FC236}">
                <a16:creationId xmlns:a16="http://schemas.microsoft.com/office/drawing/2014/main" id="{9C48E7AE-E523-4C40-8567-849984E66578}"/>
              </a:ext>
            </a:extLst>
          </p:cNvPr>
          <p:cNvGrpSpPr/>
          <p:nvPr/>
        </p:nvGrpSpPr>
        <p:grpSpPr>
          <a:xfrm>
            <a:off x="344415" y="4275943"/>
            <a:ext cx="5999121" cy="1044652"/>
            <a:chOff x="0" y="3042001"/>
            <a:chExt cx="5472030" cy="533580"/>
          </a:xfrm>
        </p:grpSpPr>
        <p:sp>
          <p:nvSpPr>
            <p:cNvPr id="47" name="Rectangle: Rounded Corners 14">
              <a:extLst>
                <a:ext uri="{FF2B5EF4-FFF2-40B4-BE49-F238E27FC236}">
                  <a16:creationId xmlns:a16="http://schemas.microsoft.com/office/drawing/2014/main" id="{ACE436E4-1B20-413C-9E62-9985353DB25B}"/>
                </a:ext>
              </a:extLst>
            </p:cNvPr>
            <p:cNvSpPr/>
            <p:nvPr/>
          </p:nvSpPr>
          <p:spPr>
            <a:xfrm>
              <a:off x="0" y="3042001"/>
              <a:ext cx="5472030" cy="533580"/>
            </a:xfrm>
            <a:prstGeom prst="roundRect">
              <a:avLst/>
            </a:prstGeom>
          </p:spPr>
          <p:style>
            <a:lnRef idx="2">
              <a:schemeClr val="lt1">
                <a:hueOff val="0"/>
                <a:satOff val="0"/>
                <a:lumOff val="0"/>
                <a:alphaOff val="0"/>
              </a:schemeClr>
            </a:lnRef>
            <a:fillRef idx="1">
              <a:schemeClr val="accent2">
                <a:hueOff val="-7200000"/>
                <a:satOff val="-25001"/>
                <a:lumOff val="30001"/>
                <a:alphaOff val="0"/>
              </a:schemeClr>
            </a:fillRef>
            <a:effectRef idx="0">
              <a:schemeClr val="accent2">
                <a:hueOff val="-7200000"/>
                <a:satOff val="-25001"/>
                <a:lumOff val="30001"/>
                <a:alphaOff val="0"/>
              </a:schemeClr>
            </a:effectRef>
            <a:fontRef idx="minor">
              <a:schemeClr val="lt1"/>
            </a:fontRef>
          </p:style>
        </p:sp>
        <p:sp>
          <p:nvSpPr>
            <p:cNvPr id="48" name="Rectangle: Rounded Corners 8">
              <a:extLst>
                <a:ext uri="{FF2B5EF4-FFF2-40B4-BE49-F238E27FC236}">
                  <a16:creationId xmlns:a16="http://schemas.microsoft.com/office/drawing/2014/main" id="{3C1189B5-24D5-4185-BA15-25001C087838}"/>
                </a:ext>
              </a:extLst>
            </p:cNvPr>
            <p:cNvSpPr txBox="1"/>
            <p:nvPr/>
          </p:nvSpPr>
          <p:spPr>
            <a:xfrm>
              <a:off x="26047" y="3068048"/>
              <a:ext cx="5419936" cy="4814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algn="ctr">
                <a:buClr>
                  <a:srgbClr val="000000"/>
                </a:buClr>
                <a:buFont typeface="Arial"/>
                <a:buNone/>
              </a:pPr>
              <a:r>
                <a:rPr lang="en-US" sz="3200" b="1" i="1" kern="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r>
                <a:rPr lang="en-US" sz="3200" b="1" i="1" kern="0" dirty="0">
                  <a:solidFill>
                    <a:srgbClr val="FF0000"/>
                  </a:solidFill>
                  <a:latin typeface="Times New Roman" panose="02020603050405020304" pitchFamily="18" charset="0"/>
                  <a:cs typeface="Times New Roman" panose="02020603050405020304" pitchFamily="18" charset="0"/>
                  <a:sym typeface="Arial"/>
                </a:rPr>
                <a:t> </a:t>
              </a:r>
              <a:r>
                <a:rPr lang="en-US" sz="3200" b="1" kern="0" dirty="0" err="1">
                  <a:solidFill>
                    <a:srgbClr val="FF0000"/>
                  </a:solidFill>
                  <a:latin typeface="Times New Roman" panose="02020603050405020304" pitchFamily="18" charset="0"/>
                  <a:cs typeface="Times New Roman" panose="02020603050405020304" pitchFamily="18" charset="0"/>
                  <a:sym typeface="Arial"/>
                </a:rPr>
                <a:t>Anh</a:t>
              </a:r>
              <a:r>
                <a:rPr lang="en-US" sz="3200" b="1" kern="0" dirty="0">
                  <a:solidFill>
                    <a:srgbClr val="FF0000"/>
                  </a:solidFill>
                  <a:latin typeface="Times New Roman" panose="02020603050405020304" pitchFamily="18" charset="0"/>
                  <a:cs typeface="Times New Roman" panose="02020603050405020304" pitchFamily="18" charset="0"/>
                  <a:sym typeface="Arial"/>
                </a:rPr>
                <a:t> </a:t>
              </a:r>
              <a:r>
                <a:rPr lang="en-US" sz="3200" b="1" kern="0" dirty="0" err="1">
                  <a:solidFill>
                    <a:srgbClr val="FF0000"/>
                  </a:solidFill>
                  <a:latin typeface="Times New Roman" panose="02020603050405020304" pitchFamily="18" charset="0"/>
                  <a:cs typeface="Times New Roman" panose="02020603050405020304" pitchFamily="18" charset="0"/>
                  <a:sym typeface="Arial"/>
                </a:rPr>
                <a:t>rất</a:t>
              </a:r>
              <a:r>
                <a:rPr lang="en-US" sz="3200" b="1" kern="0" dirty="0">
                  <a:solidFill>
                    <a:srgbClr val="FF0000"/>
                  </a:solidFill>
                  <a:latin typeface="Times New Roman" panose="02020603050405020304" pitchFamily="18" charset="0"/>
                  <a:cs typeface="Times New Roman" panose="02020603050405020304" pitchFamily="18" charset="0"/>
                  <a:sym typeface="Arial"/>
                </a:rPr>
                <a:t> </a:t>
              </a:r>
              <a:r>
                <a:rPr lang="en-US" sz="3200" b="1" kern="0" dirty="0" err="1">
                  <a:solidFill>
                    <a:srgbClr val="FF0000"/>
                  </a:solidFill>
                  <a:latin typeface="Times New Roman" panose="02020603050405020304" pitchFamily="18" charset="0"/>
                  <a:cs typeface="Times New Roman" panose="02020603050405020304" pitchFamily="18" charset="0"/>
                  <a:sym typeface="Arial"/>
                </a:rPr>
                <a:t>khiêm</a:t>
              </a:r>
              <a:r>
                <a:rPr lang="en-US" sz="3200" b="1" kern="0" dirty="0">
                  <a:solidFill>
                    <a:srgbClr val="FF0000"/>
                  </a:solidFill>
                  <a:latin typeface="Times New Roman" panose="02020603050405020304" pitchFamily="18" charset="0"/>
                  <a:cs typeface="Times New Roman" panose="02020603050405020304" pitchFamily="18" charset="0"/>
                  <a:sym typeface="Arial"/>
                </a:rPr>
                <a:t> </a:t>
              </a:r>
              <a:r>
                <a:rPr lang="en-US" sz="3200" b="1" kern="0" dirty="0" err="1">
                  <a:solidFill>
                    <a:srgbClr val="FF0000"/>
                  </a:solidFill>
                  <a:latin typeface="Times New Roman" panose="02020603050405020304" pitchFamily="18" charset="0"/>
                  <a:cs typeface="Times New Roman" panose="02020603050405020304" pitchFamily="18" charset="0"/>
                  <a:sym typeface="Arial"/>
                </a:rPr>
                <a:t>tốn</a:t>
              </a:r>
              <a:r>
                <a:rPr lang="en-US" sz="3200" b="1" kern="0" dirty="0">
                  <a:solidFill>
                    <a:srgbClr val="FF0000"/>
                  </a:solidFill>
                  <a:latin typeface="Times New Roman" panose="02020603050405020304" pitchFamily="18" charset="0"/>
                  <a:cs typeface="Times New Roman" panose="02020603050405020304" pitchFamily="18" charset="0"/>
                  <a:sym typeface="Arial"/>
                </a:rPr>
                <a:t> </a:t>
              </a:r>
            </a:p>
          </p:txBody>
        </p:sp>
      </p:grpSp>
    </p:spTree>
    <p:extLst>
      <p:ext uri="{BB962C8B-B14F-4D97-AF65-F5344CB8AC3E}">
        <p14:creationId xmlns:p14="http://schemas.microsoft.com/office/powerpoint/2010/main" val="156590268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arn(inVertical)">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barn(inVertical)">
                                      <p:cBhvr>
                                        <p:cTn id="17" dur="500"/>
                                        <p:tgtEl>
                                          <p:spTgt spid="4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barn(inVertical)">
                                      <p:cBhvr>
                                        <p:cTn id="2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flipH="1">
            <a:off x="-4" y="0"/>
            <a:ext cx="11790221" cy="7416844"/>
          </a:xfrm>
          <a:prstGeom prst="rect">
            <a:avLst/>
          </a:prstGeom>
        </p:spPr>
      </p:pic>
      <p:grpSp>
        <p:nvGrpSpPr>
          <p:cNvPr id="16" name="Group 15">
            <a:extLst>
              <a:ext uri="{FF2B5EF4-FFF2-40B4-BE49-F238E27FC236}">
                <a16:creationId xmlns:a16="http://schemas.microsoft.com/office/drawing/2014/main" id="{9C48E7AE-E523-4C40-8567-849984E66578}"/>
              </a:ext>
            </a:extLst>
          </p:cNvPr>
          <p:cNvGrpSpPr/>
          <p:nvPr/>
        </p:nvGrpSpPr>
        <p:grpSpPr>
          <a:xfrm>
            <a:off x="5895106" y="1020602"/>
            <a:ext cx="5713240" cy="757405"/>
            <a:chOff x="0" y="3042001"/>
            <a:chExt cx="5472030" cy="533580"/>
          </a:xfrm>
        </p:grpSpPr>
        <p:sp>
          <p:nvSpPr>
            <p:cNvPr id="17" name="Rectangle: Rounded Corners 14">
              <a:extLst>
                <a:ext uri="{FF2B5EF4-FFF2-40B4-BE49-F238E27FC236}">
                  <a16:creationId xmlns:a16="http://schemas.microsoft.com/office/drawing/2014/main" id="{ACE436E4-1B20-413C-9E62-9985353DB25B}"/>
                </a:ext>
              </a:extLst>
            </p:cNvPr>
            <p:cNvSpPr/>
            <p:nvPr/>
          </p:nvSpPr>
          <p:spPr>
            <a:xfrm>
              <a:off x="0" y="3042001"/>
              <a:ext cx="5472030" cy="533580"/>
            </a:xfrm>
            <a:prstGeom prst="roundRect">
              <a:avLst/>
            </a:prstGeom>
          </p:spPr>
          <p:style>
            <a:lnRef idx="2">
              <a:schemeClr val="lt1">
                <a:hueOff val="0"/>
                <a:satOff val="0"/>
                <a:lumOff val="0"/>
                <a:alphaOff val="0"/>
              </a:schemeClr>
            </a:lnRef>
            <a:fillRef idx="1">
              <a:schemeClr val="accent2">
                <a:hueOff val="-7200000"/>
                <a:satOff val="-25001"/>
                <a:lumOff val="30001"/>
                <a:alphaOff val="0"/>
              </a:schemeClr>
            </a:fillRef>
            <a:effectRef idx="0">
              <a:schemeClr val="accent2">
                <a:hueOff val="-7200000"/>
                <a:satOff val="-25001"/>
                <a:lumOff val="30001"/>
                <a:alphaOff val="0"/>
              </a:schemeClr>
            </a:effectRef>
            <a:fontRef idx="minor">
              <a:schemeClr val="lt1"/>
            </a:fontRef>
          </p:style>
        </p:sp>
        <p:sp>
          <p:nvSpPr>
            <p:cNvPr id="18" name="Rectangle: Rounded Corners 8">
              <a:extLst>
                <a:ext uri="{FF2B5EF4-FFF2-40B4-BE49-F238E27FC236}">
                  <a16:creationId xmlns:a16="http://schemas.microsoft.com/office/drawing/2014/main" id="{3C1189B5-24D5-4185-BA15-25001C087838}"/>
                </a:ext>
              </a:extLst>
            </p:cNvPr>
            <p:cNvSpPr txBox="1"/>
            <p:nvPr/>
          </p:nvSpPr>
          <p:spPr>
            <a:xfrm>
              <a:off x="26047" y="3068048"/>
              <a:ext cx="5419936" cy="4814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algn="ctr"/>
              <a:r>
                <a:rPr lang="en-US" sz="3200" b="1" i="1" dirty="0" smtClean="0">
                  <a:solidFill>
                    <a:srgbClr val="0000CC"/>
                  </a:solidFill>
                  <a:latin typeface="Times New Roman" panose="02020603050405020304" pitchFamily="18" charset="0"/>
                  <a:cs typeface="Times New Roman" panose="02020603050405020304" pitchFamily="18" charset="0"/>
                </a:rPr>
                <a:t>a. </a:t>
              </a:r>
              <a:r>
                <a:rPr lang="en-US" sz="3200" b="1" i="1" dirty="0" err="1" smtClean="0">
                  <a:solidFill>
                    <a:srgbClr val="0000CC"/>
                  </a:solidFill>
                  <a:latin typeface="Times New Roman" panose="02020603050405020304" pitchFamily="18" charset="0"/>
                  <a:cs typeface="Times New Roman" panose="02020603050405020304" pitchFamily="18" charset="0"/>
                </a:rPr>
                <a:t>Nhân</a:t>
              </a:r>
              <a:r>
                <a:rPr lang="en-US" sz="3200" b="1" i="1" dirty="0" smtClean="0">
                  <a:solidFill>
                    <a:srgbClr val="0000CC"/>
                  </a:solidFill>
                  <a:latin typeface="Times New Roman" panose="02020603050405020304" pitchFamily="18" charset="0"/>
                  <a:cs typeface="Times New Roman" panose="02020603050405020304" pitchFamily="18" charset="0"/>
                </a:rPr>
                <a:t> </a:t>
              </a:r>
              <a:r>
                <a:rPr lang="en-US" sz="3200" b="1" i="1" dirty="0" err="1" smtClean="0">
                  <a:solidFill>
                    <a:srgbClr val="0000CC"/>
                  </a:solidFill>
                  <a:latin typeface="Times New Roman" panose="02020603050405020304" pitchFamily="18" charset="0"/>
                  <a:cs typeface="Times New Roman" panose="02020603050405020304" pitchFamily="18" charset="0"/>
                </a:rPr>
                <a:t>vật</a:t>
              </a:r>
              <a:r>
                <a:rPr lang="en-US" sz="3200" b="1" i="1" dirty="0" smtClean="0">
                  <a:solidFill>
                    <a:srgbClr val="0000CC"/>
                  </a:solidFill>
                  <a:latin typeface="Times New Roman" panose="02020603050405020304" pitchFamily="18" charset="0"/>
                  <a:cs typeface="Times New Roman" panose="02020603050405020304" pitchFamily="18" charset="0"/>
                </a:rPr>
                <a:t> </a:t>
              </a:r>
              <a:r>
                <a:rPr lang="en-US" sz="3200" b="1" i="1" dirty="0" err="1" smtClean="0">
                  <a:solidFill>
                    <a:srgbClr val="0000CC"/>
                  </a:solidFill>
                  <a:latin typeface="Times New Roman" panose="02020603050405020304" pitchFamily="18" charset="0"/>
                  <a:cs typeface="Times New Roman" panose="02020603050405020304" pitchFamily="18" charset="0"/>
                </a:rPr>
                <a:t>anh</a:t>
              </a:r>
              <a:r>
                <a:rPr lang="en-US" sz="3200" b="1" i="1" dirty="0" smtClean="0">
                  <a:solidFill>
                    <a:srgbClr val="0000CC"/>
                  </a:solidFill>
                  <a:latin typeface="Times New Roman" panose="02020603050405020304" pitchFamily="18" charset="0"/>
                  <a:cs typeface="Times New Roman" panose="02020603050405020304" pitchFamily="18" charset="0"/>
                </a:rPr>
                <a:t> </a:t>
              </a:r>
              <a:r>
                <a:rPr lang="en-US" sz="3200" b="1" i="1" dirty="0" err="1" smtClean="0">
                  <a:solidFill>
                    <a:srgbClr val="0000CC"/>
                  </a:solidFill>
                  <a:latin typeface="Times New Roman" panose="02020603050405020304" pitchFamily="18" charset="0"/>
                  <a:cs typeface="Times New Roman" panose="02020603050405020304" pitchFamily="18" charset="0"/>
                </a:rPr>
                <a:t>thanh</a:t>
              </a:r>
              <a:r>
                <a:rPr lang="en-US" sz="3200" b="1" i="1" dirty="0" smtClean="0">
                  <a:solidFill>
                    <a:srgbClr val="0000CC"/>
                  </a:solidFill>
                  <a:latin typeface="Times New Roman" panose="02020603050405020304" pitchFamily="18" charset="0"/>
                  <a:cs typeface="Times New Roman" panose="02020603050405020304" pitchFamily="18" charset="0"/>
                </a:rPr>
                <a:t> </a:t>
              </a:r>
              <a:r>
                <a:rPr lang="en-US" sz="3200" b="1" i="1" dirty="0" err="1" smtClean="0">
                  <a:solidFill>
                    <a:srgbClr val="0000CC"/>
                  </a:solidFill>
                  <a:latin typeface="Times New Roman" panose="02020603050405020304" pitchFamily="18" charset="0"/>
                  <a:cs typeface="Times New Roman" panose="02020603050405020304" pitchFamily="18" charset="0"/>
                </a:rPr>
                <a:t>niên</a:t>
              </a:r>
              <a:endParaRPr lang="en-US" sz="3200" b="1" i="1" dirty="0">
                <a:solidFill>
                  <a:srgbClr val="0000CC"/>
                </a:solidFill>
                <a:latin typeface="Times New Roman" panose="02020603050405020304" pitchFamily="18" charset="0"/>
                <a:cs typeface="Times New Roman" panose="02020603050405020304" pitchFamily="18" charset="0"/>
              </a:endParaRPr>
            </a:p>
          </p:txBody>
        </p:sp>
      </p:grpSp>
      <p:sp>
        <p:nvSpPr>
          <p:cNvPr id="3" name="Rectangle 2"/>
          <p:cNvSpPr/>
          <p:nvPr/>
        </p:nvSpPr>
        <p:spPr>
          <a:xfrm>
            <a:off x="6064568" y="2277031"/>
            <a:ext cx="5516583" cy="3970318"/>
          </a:xfrm>
          <a:prstGeom prst="rect">
            <a:avLst/>
          </a:prstGeom>
        </p:spPr>
        <p:txBody>
          <a:bodyPr wrap="square">
            <a:spAutoFit/>
          </a:bodyPr>
          <a:lstStyle/>
          <a:p>
            <a:pPr algn="just">
              <a:buClr>
                <a:srgbClr val="000000"/>
              </a:buClr>
            </a:pPr>
            <a:r>
              <a:rPr lang="en-US" sz="2800" b="1" i="1" kern="0"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2800" b="1" kern="0" dirty="0" err="1" smtClean="0">
                <a:solidFill>
                  <a:srgbClr val="FF0000"/>
                </a:solidFill>
                <a:latin typeface="Times New Roman" panose="02020603050405020304" pitchFamily="18" charset="0"/>
                <a:cs typeface="Times New Roman" panose="02020603050405020304" pitchFamily="18" charset="0"/>
                <a:sym typeface="Arial"/>
              </a:rPr>
              <a:t>Hình</a:t>
            </a:r>
            <a:r>
              <a:rPr lang="en-US" sz="2800" b="1" kern="0" dirty="0" smtClean="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ảnh</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người</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thanh</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niên</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trẻ</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tuổi</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với</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lòng</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yêu</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công</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việc</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yêu</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cuộc</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sống</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mến</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khách</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và</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rất</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khiêm</a:t>
            </a:r>
            <a:r>
              <a:rPr lang="en-US" sz="2800" b="1" kern="0" dirty="0">
                <a:solidFill>
                  <a:srgbClr val="FF0000"/>
                </a:solidFill>
                <a:latin typeface="Times New Roman" panose="02020603050405020304" pitchFamily="18" charset="0"/>
                <a:cs typeface="Times New Roman" panose="02020603050405020304" pitchFamily="18" charset="0"/>
                <a:sym typeface="Arial"/>
              </a:rPr>
              <a:t> </a:t>
            </a:r>
            <a:r>
              <a:rPr lang="en-US" sz="2800" b="1" kern="0" dirty="0" err="1">
                <a:solidFill>
                  <a:srgbClr val="FF0000"/>
                </a:solidFill>
                <a:latin typeface="Times New Roman" panose="02020603050405020304" pitchFamily="18" charset="0"/>
                <a:cs typeface="Times New Roman" panose="02020603050405020304" pitchFamily="18" charset="0"/>
                <a:sym typeface="Arial"/>
              </a:rPr>
              <a:t>tốn</a:t>
            </a:r>
            <a:r>
              <a:rPr lang="en-US" sz="2800" b="1" kern="0" dirty="0" smtClean="0">
                <a:solidFill>
                  <a:srgbClr val="FF0000"/>
                </a:solidFill>
                <a:latin typeface="Times New Roman" panose="02020603050405020304" pitchFamily="18" charset="0"/>
                <a:cs typeface="Times New Roman" panose="02020603050405020304" pitchFamily="18" charset="0"/>
                <a:sym typeface="Arial"/>
              </a:rPr>
              <a:t>.</a:t>
            </a:r>
          </a:p>
          <a:p>
            <a:pPr algn="just">
              <a:buClr>
                <a:srgbClr val="000000"/>
              </a:buClr>
            </a:pPr>
            <a:endParaRPr lang="en-US" sz="2800" b="1" i="1" kern="0" dirty="0" smtClean="0">
              <a:solidFill>
                <a:srgbClr val="FF0000"/>
              </a:solidFill>
              <a:latin typeface="Times New Roman" panose="02020603050405020304" pitchFamily="18" charset="0"/>
              <a:cs typeface="Times New Roman" panose="02020603050405020304" pitchFamily="18" charset="0"/>
              <a:sym typeface="Arial"/>
            </a:endParaRPr>
          </a:p>
          <a:p>
            <a:pPr algn="just">
              <a:buClr>
                <a:srgbClr val="000000"/>
              </a:buClr>
            </a:pPr>
            <a:r>
              <a:rPr lang="en-US" sz="2800" b="1" i="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Anh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thanh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niên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chân</a:t>
            </a:r>
            <a:r>
              <a:rPr lang="en-US" sz="2800" b="1" dirty="0">
                <a:solidFill>
                  <a:srgbClr val="FF0000"/>
                </a:solidFill>
                <a:latin typeface="Times New Roman" panose="02020603050405020304" pitchFamily="18" charset="0"/>
                <a:cs typeface="Times New Roman" panose="02020603050405020304" pitchFamily="18" charset="0"/>
              </a:rPr>
              <a:t> dung con </a:t>
            </a:r>
            <a:r>
              <a:rPr lang="en-US" sz="2800" b="1" dirty="0" err="1">
                <a:solidFill>
                  <a:srgbClr val="FF0000"/>
                </a:solidFill>
                <a:latin typeface="Times New Roman" panose="02020603050405020304" pitchFamily="18" charset="0"/>
                <a:cs typeface="Times New Roman" panose="02020603050405020304" pitchFamily="18" charset="0"/>
              </a:rPr>
              <a:t>người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lao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động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mới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trong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công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cuộc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xây</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dựng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bảo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vệ</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đất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nước</a:t>
            </a:r>
            <a:endParaRPr lang="en-US" sz="2800" b="1" dirty="0">
              <a:solidFill>
                <a:srgbClr val="FF0000"/>
              </a:solidFill>
              <a:latin typeface="Times New Roman" panose="02020603050405020304" pitchFamily="18" charset="0"/>
              <a:cs typeface="Times New Roman" panose="02020603050405020304" pitchFamily="18" charset="0"/>
            </a:endParaRPr>
          </a:p>
          <a:p>
            <a:pPr marL="285750" indent="-285750" algn="just">
              <a:buClr>
                <a:srgbClr val="000000"/>
              </a:buClr>
              <a:buFont typeface="Symbol" panose="05050102010706020507" pitchFamily="18" charset="2"/>
              <a:buChar char="Þ"/>
            </a:pPr>
            <a:endParaRPr lang="en-US" sz="2800" b="1" kern="0" dirty="0">
              <a:solidFill>
                <a:srgbClr val="FF0000"/>
              </a:solidFill>
              <a:latin typeface="Times New Roman" panose="02020603050405020304" pitchFamily="18" charset="0"/>
              <a:cs typeface="Times New Roman" panose="02020603050405020304" pitchFamily="18" charset="0"/>
              <a:sym typeface="Arial"/>
            </a:endParaRPr>
          </a:p>
        </p:txBody>
      </p:sp>
    </p:spTree>
    <p:extLst>
      <p:ext uri="{BB962C8B-B14F-4D97-AF65-F5344CB8AC3E}">
        <p14:creationId xmlns:p14="http://schemas.microsoft.com/office/powerpoint/2010/main" val="354280406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280918" y="2452255"/>
            <a:ext cx="11633991" cy="3823854"/>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2" name="Picture 1"/>
          <p:cNvPicPr>
            <a:picLocks noChangeAspect="1"/>
          </p:cNvPicPr>
          <p:nvPr/>
        </p:nvPicPr>
        <p:blipFill>
          <a:blip r:embed="rId3"/>
          <a:stretch>
            <a:fillRect/>
          </a:stretch>
        </p:blipFill>
        <p:spPr>
          <a:xfrm>
            <a:off x="1366115" y="-490830"/>
            <a:ext cx="9087983" cy="4231558"/>
          </a:xfrm>
          <a:prstGeom prst="rect">
            <a:avLst/>
          </a:prstGeom>
        </p:spPr>
      </p:pic>
      <p:sp>
        <p:nvSpPr>
          <p:cNvPr id="19" name="Rectangle 18"/>
          <p:cNvSpPr/>
          <p:nvPr/>
        </p:nvSpPr>
        <p:spPr>
          <a:xfrm>
            <a:off x="698265" y="3204626"/>
            <a:ext cx="10752841" cy="72463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76200" tIns="76200" rIns="76200" bIns="76200" numCol="1" spcCol="1270" anchor="ctr" anchorCtr="0">
            <a:noAutofit/>
          </a:bodyPr>
          <a:lstStyle/>
          <a:p>
            <a:pPr algn="just"/>
            <a:r>
              <a:rPr lang="fr-FR" sz="3200" i="1" dirty="0" smtClean="0">
                <a:latin typeface="Times New Roman" panose="02020603050405020304" pitchFamily="18" charset="0"/>
                <a:cs typeface="Times New Roman" panose="02020603050405020304" pitchFamily="18" charset="0"/>
              </a:rPr>
              <a:t>- </a:t>
            </a:r>
            <a:r>
              <a:rPr lang="fr-FR" sz="3200" i="1" dirty="0" err="1" smtClean="0">
                <a:latin typeface="Times New Roman" panose="02020603050405020304" pitchFamily="18" charset="0"/>
                <a:cs typeface="Times New Roman" panose="02020603050405020304" pitchFamily="18" charset="0"/>
              </a:rPr>
              <a:t>Em</a:t>
            </a:r>
            <a:r>
              <a:rPr lang="fr-FR" sz="3200" i="1" dirty="0" smtClean="0">
                <a:latin typeface="Times New Roman" panose="02020603050405020304" pitchFamily="18" charset="0"/>
                <a:cs typeface="Times New Roman" panose="02020603050405020304" pitchFamily="18" charset="0"/>
              </a:rPr>
              <a:t> </a:t>
            </a:r>
            <a:r>
              <a:rPr lang="fr-FR" sz="3200" i="1" dirty="0" err="1" smtClean="0">
                <a:latin typeface="Times New Roman" panose="02020603050405020304" pitchFamily="18" charset="0"/>
                <a:cs typeface="Times New Roman" panose="02020603050405020304" pitchFamily="18" charset="0"/>
              </a:rPr>
              <a:t>học</a:t>
            </a:r>
            <a:r>
              <a:rPr lang="fr-FR" sz="3200" i="1" dirty="0" smtClean="0">
                <a:latin typeface="Times New Roman" panose="02020603050405020304" pitchFamily="18" charset="0"/>
                <a:cs typeface="Times New Roman" panose="02020603050405020304" pitchFamily="18" charset="0"/>
              </a:rPr>
              <a:t> </a:t>
            </a:r>
            <a:r>
              <a:rPr lang="fr-FR" sz="3200" i="1" dirty="0" err="1" smtClean="0">
                <a:latin typeface="Times New Roman" panose="02020603050405020304" pitchFamily="18" charset="0"/>
                <a:cs typeface="Times New Roman" panose="02020603050405020304" pitchFamily="18" charset="0"/>
              </a:rPr>
              <a:t>tập</a:t>
            </a:r>
            <a:r>
              <a:rPr lang="fr-FR" sz="3200" i="1" dirty="0" smtClean="0">
                <a:latin typeface="Times New Roman" panose="02020603050405020304" pitchFamily="18" charset="0"/>
                <a:cs typeface="Times New Roman" panose="02020603050405020304" pitchFamily="18" charset="0"/>
              </a:rPr>
              <a:t> </a:t>
            </a:r>
            <a:r>
              <a:rPr lang="fr-FR" sz="3200" i="1" dirty="0" err="1" smtClean="0">
                <a:latin typeface="Times New Roman" panose="02020603050405020304" pitchFamily="18" charset="0"/>
                <a:cs typeface="Times New Roman" panose="02020603050405020304" pitchFamily="18" charset="0"/>
              </a:rPr>
              <a:t>được</a:t>
            </a:r>
            <a:r>
              <a:rPr lang="fr-FR" sz="3200" i="1" dirty="0" smtClean="0">
                <a:latin typeface="Times New Roman" panose="02020603050405020304" pitchFamily="18" charset="0"/>
                <a:cs typeface="Times New Roman" panose="02020603050405020304" pitchFamily="18" charset="0"/>
              </a:rPr>
              <a:t> </a:t>
            </a:r>
            <a:r>
              <a:rPr lang="fr-FR" sz="3200" i="1" dirty="0" err="1" smtClean="0">
                <a:latin typeface="Times New Roman" panose="02020603050405020304" pitchFamily="18" charset="0"/>
                <a:cs typeface="Times New Roman" panose="02020603050405020304" pitchFamily="18" charset="0"/>
              </a:rPr>
              <a:t>gì</a:t>
            </a:r>
            <a:r>
              <a:rPr lang="fr-FR" sz="3200" i="1" dirty="0" smtClean="0">
                <a:latin typeface="Times New Roman" panose="02020603050405020304" pitchFamily="18" charset="0"/>
                <a:cs typeface="Times New Roman" panose="02020603050405020304" pitchFamily="18" charset="0"/>
              </a:rPr>
              <a:t> </a:t>
            </a:r>
            <a:r>
              <a:rPr lang="fr-FR" sz="3200" i="1" dirty="0" err="1" smtClean="0">
                <a:latin typeface="Times New Roman" panose="02020603050405020304" pitchFamily="18" charset="0"/>
                <a:cs typeface="Times New Roman" panose="02020603050405020304" pitchFamily="18" charset="0"/>
              </a:rPr>
              <a:t>từ</a:t>
            </a:r>
            <a:r>
              <a:rPr lang="fr-FR" sz="3200" i="1" dirty="0" smtClean="0">
                <a:latin typeface="Times New Roman" panose="02020603050405020304" pitchFamily="18" charset="0"/>
                <a:cs typeface="Times New Roman" panose="02020603050405020304" pitchFamily="18" charset="0"/>
              </a:rPr>
              <a:t> </a:t>
            </a:r>
            <a:r>
              <a:rPr lang="fr-FR" sz="3200" i="1" dirty="0" err="1" smtClean="0">
                <a:latin typeface="Times New Roman" panose="02020603050405020304" pitchFamily="18" charset="0"/>
                <a:cs typeface="Times New Roman" panose="02020603050405020304" pitchFamily="18" charset="0"/>
              </a:rPr>
              <a:t>nhân</a:t>
            </a:r>
            <a:r>
              <a:rPr lang="fr-FR" sz="3200" i="1" dirty="0" smtClean="0">
                <a:latin typeface="Times New Roman" panose="02020603050405020304" pitchFamily="18" charset="0"/>
                <a:cs typeface="Times New Roman" panose="02020603050405020304" pitchFamily="18" charset="0"/>
              </a:rPr>
              <a:t> </a:t>
            </a:r>
            <a:r>
              <a:rPr lang="fr-FR" sz="3200" i="1" dirty="0" err="1" smtClean="0">
                <a:latin typeface="Times New Roman" panose="02020603050405020304" pitchFamily="18" charset="0"/>
                <a:cs typeface="Times New Roman" panose="02020603050405020304" pitchFamily="18" charset="0"/>
              </a:rPr>
              <a:t>vật</a:t>
            </a:r>
            <a:r>
              <a:rPr lang="fr-FR" sz="3200" i="1" dirty="0" smtClean="0">
                <a:latin typeface="Times New Roman" panose="02020603050405020304" pitchFamily="18" charset="0"/>
                <a:cs typeface="Times New Roman" panose="02020603050405020304" pitchFamily="18" charset="0"/>
              </a:rPr>
              <a:t> </a:t>
            </a:r>
            <a:r>
              <a:rPr lang="fr-FR" sz="3200" i="1" dirty="0" err="1" smtClean="0">
                <a:latin typeface="Times New Roman" panose="02020603050405020304" pitchFamily="18" charset="0"/>
                <a:cs typeface="Times New Roman" panose="02020603050405020304" pitchFamily="18" charset="0"/>
              </a:rPr>
              <a:t>anh</a:t>
            </a:r>
            <a:r>
              <a:rPr lang="fr-FR" sz="3200" i="1" dirty="0" smtClean="0">
                <a:latin typeface="Times New Roman" panose="02020603050405020304" pitchFamily="18" charset="0"/>
                <a:cs typeface="Times New Roman" panose="02020603050405020304" pitchFamily="18" charset="0"/>
              </a:rPr>
              <a:t> </a:t>
            </a:r>
            <a:r>
              <a:rPr lang="fr-FR" sz="3200" i="1" dirty="0" err="1" smtClean="0">
                <a:latin typeface="Times New Roman" panose="02020603050405020304" pitchFamily="18" charset="0"/>
                <a:cs typeface="Times New Roman" panose="02020603050405020304" pitchFamily="18" charset="0"/>
              </a:rPr>
              <a:t>thanh</a:t>
            </a:r>
            <a:r>
              <a:rPr lang="fr-FR" sz="3200" i="1" dirty="0" smtClean="0">
                <a:latin typeface="Times New Roman" panose="02020603050405020304" pitchFamily="18" charset="0"/>
                <a:cs typeface="Times New Roman" panose="02020603050405020304" pitchFamily="18" charset="0"/>
              </a:rPr>
              <a:t> </a:t>
            </a:r>
            <a:r>
              <a:rPr lang="fr-FR" sz="3200" i="1" dirty="0" err="1" smtClean="0">
                <a:latin typeface="Times New Roman" panose="02020603050405020304" pitchFamily="18" charset="0"/>
                <a:cs typeface="Times New Roman" panose="02020603050405020304" pitchFamily="18" charset="0"/>
              </a:rPr>
              <a:t>niên</a:t>
            </a:r>
            <a:r>
              <a:rPr lang="fr-FR" sz="3200" i="1" dirty="0" smtClean="0">
                <a:latin typeface="Times New Roman" panose="02020603050405020304" pitchFamily="18" charset="0"/>
                <a:cs typeface="Times New Roman" panose="02020603050405020304" pitchFamily="18" charset="0"/>
              </a:rPr>
              <a:t>?</a:t>
            </a:r>
          </a:p>
          <a:p>
            <a:pPr algn="just"/>
            <a:r>
              <a:rPr lang="fr-FR" sz="3200" i="1" dirty="0" smtClean="0">
                <a:latin typeface="Times New Roman" panose="02020603050405020304" pitchFamily="18" charset="0"/>
                <a:cs typeface="Times New Roman" panose="02020603050405020304" pitchFamily="18" charset="0"/>
              </a:rPr>
              <a:t>- </a:t>
            </a:r>
            <a:r>
              <a:rPr lang="fr-FR" sz="3200" i="1" dirty="0" err="1" smtClean="0">
                <a:latin typeface="Times New Roman" panose="02020603050405020304" pitchFamily="18" charset="0"/>
                <a:cs typeface="Times New Roman" panose="02020603050405020304" pitchFamily="18" charset="0"/>
              </a:rPr>
              <a:t>Có</a:t>
            </a:r>
            <a:r>
              <a:rPr lang="fr-FR" sz="3200" i="1" dirty="0" smtClean="0">
                <a:latin typeface="Times New Roman" panose="02020603050405020304" pitchFamily="18" charset="0"/>
                <a:cs typeface="Times New Roman" panose="02020603050405020304" pitchFamily="18" charset="0"/>
              </a:rPr>
              <a:t> </a:t>
            </a:r>
            <a:r>
              <a:rPr lang="vi-VN" sz="3200" i="1" dirty="0" smtClean="0">
                <a:latin typeface="Times New Roman" panose="02020603050405020304" pitchFamily="18" charset="0"/>
                <a:cs typeface="Times New Roman" panose="02020603050405020304" pitchFamily="18" charset="0"/>
              </a:rPr>
              <a:t>ý kiến</a:t>
            </a:r>
            <a:r>
              <a:rPr lang="fr-FR" sz="3200" i="1" dirty="0" smtClean="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cho</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rằng</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cách</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sống</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như</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anh</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thanh</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niên</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không</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còn</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phù</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hợp</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trong</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thời</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đại</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ngày</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nay</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bản</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thân</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em</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nghĩ</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như</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thế</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nào</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về</a:t>
            </a:r>
            <a:r>
              <a:rPr lang="fr-FR" sz="3200" i="1" dirty="0">
                <a:latin typeface="Times New Roman" panose="02020603050405020304" pitchFamily="18" charset="0"/>
                <a:cs typeface="Times New Roman" panose="02020603050405020304" pitchFamily="18" charset="0"/>
              </a:rPr>
              <a:t> ý </a:t>
            </a:r>
            <a:r>
              <a:rPr lang="fr-FR" sz="3200" i="1" dirty="0" err="1">
                <a:latin typeface="Times New Roman" panose="02020603050405020304" pitchFamily="18" charset="0"/>
                <a:cs typeface="Times New Roman" panose="02020603050405020304" pitchFamily="18" charset="0"/>
              </a:rPr>
              <a:t>kiến</a:t>
            </a:r>
            <a:r>
              <a:rPr lang="fr-FR" sz="3200" i="1" dirty="0">
                <a:latin typeface="Times New Roman" panose="02020603050405020304" pitchFamily="18" charset="0"/>
                <a:cs typeface="Times New Roman" panose="02020603050405020304" pitchFamily="18" charset="0"/>
              </a:rPr>
              <a:t> </a:t>
            </a:r>
            <a:r>
              <a:rPr lang="fr-FR" sz="3200" i="1" dirty="0" err="1">
                <a:latin typeface="Times New Roman" panose="02020603050405020304" pitchFamily="18" charset="0"/>
                <a:cs typeface="Times New Roman" panose="02020603050405020304" pitchFamily="18" charset="0"/>
              </a:rPr>
              <a:t>ấy</a:t>
            </a:r>
            <a:r>
              <a:rPr lang="fr-FR" sz="3200" i="1" dirty="0">
                <a:latin typeface="Times New Roman" panose="02020603050405020304" pitchFamily="18" charset="0"/>
                <a:cs typeface="Times New Roman" panose="02020603050405020304" pitchFamily="18" charset="0"/>
              </a:rPr>
              <a:t>?</a:t>
            </a:r>
            <a:endParaRPr lang="en-US" sz="32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4245979"/>
      </p:ext>
    </p:extLst>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 12"/>
          <p:cNvGraphicFramePr/>
          <p:nvPr>
            <p:extLst>
              <p:ext uri="{D42A27DB-BD31-4B8C-83A1-F6EECF244321}">
                <p14:modId xmlns:p14="http://schemas.microsoft.com/office/powerpoint/2010/main" val="2350115920"/>
              </p:ext>
            </p:extLst>
          </p:nvPr>
        </p:nvGraphicFramePr>
        <p:xfrm>
          <a:off x="1775520" y="932723"/>
          <a:ext cx="8544949" cy="3264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TextBox 13">
            <a:extLst>
              <a:ext uri="{FF2B5EF4-FFF2-40B4-BE49-F238E27FC236}">
                <a16:creationId xmlns:a16="http://schemas.microsoft.com/office/drawing/2014/main" id="{101670CB-8B31-4BE0-AAB3-07DC661C29E8}"/>
              </a:ext>
            </a:extLst>
          </p:cNvPr>
          <p:cNvSpPr txBox="1"/>
          <p:nvPr/>
        </p:nvSpPr>
        <p:spPr>
          <a:xfrm>
            <a:off x="815413" y="548680"/>
            <a:ext cx="4320480" cy="533480"/>
          </a:xfrm>
          <a:prstGeom prst="rect">
            <a:avLst/>
          </a:prstGeom>
          <a:solidFill>
            <a:schemeClr val="accent4">
              <a:lumMod val="40000"/>
              <a:lumOff val="60000"/>
            </a:schemeClr>
          </a:solidFill>
        </p:spPr>
        <p:txBody>
          <a:bodyPr wrap="square" lIns="121917" tIns="60958" rIns="121917" bIns="60958" rtlCol="0">
            <a:spAutoFit/>
          </a:bodyPr>
          <a:lstStyle/>
          <a:p>
            <a:r>
              <a:rPr lang="en-US" altLang="en-US" sz="2700" b="1" u="sng" dirty="0">
                <a:latin typeface="Arial" panose="020B0604020202020204" pitchFamily="34" charset="0"/>
                <a:cs typeface="Arial" panose="020B0604020202020204" pitchFamily="34" charset="0"/>
              </a:rPr>
              <a:t>b. </a:t>
            </a:r>
            <a:r>
              <a:rPr lang="en-US" altLang="en-US" sz="2700" b="1" u="sng" dirty="0" err="1">
                <a:latin typeface="Arial" panose="020B0604020202020204" pitchFamily="34" charset="0"/>
                <a:cs typeface="Arial" panose="020B0604020202020204" pitchFamily="34" charset="0"/>
              </a:rPr>
              <a:t>Những</a:t>
            </a:r>
            <a:r>
              <a:rPr lang="en-US" altLang="en-US" sz="2700" b="1" u="sng" dirty="0">
                <a:latin typeface="Arial" panose="020B0604020202020204" pitchFamily="34" charset="0"/>
                <a:cs typeface="Arial" panose="020B0604020202020204" pitchFamily="34" charset="0"/>
              </a:rPr>
              <a:t> </a:t>
            </a:r>
            <a:r>
              <a:rPr lang="en-US" altLang="en-US" sz="2700" b="1" u="sng" dirty="0" err="1">
                <a:latin typeface="Arial" panose="020B0604020202020204" pitchFamily="34" charset="0"/>
                <a:cs typeface="Arial" panose="020B0604020202020204" pitchFamily="34" charset="0"/>
              </a:rPr>
              <a:t>nhân</a:t>
            </a:r>
            <a:r>
              <a:rPr lang="en-US" altLang="en-US" sz="2700" b="1" u="sng" dirty="0">
                <a:latin typeface="Arial" panose="020B0604020202020204" pitchFamily="34" charset="0"/>
                <a:cs typeface="Arial" panose="020B0604020202020204" pitchFamily="34" charset="0"/>
              </a:rPr>
              <a:t> </a:t>
            </a:r>
            <a:r>
              <a:rPr lang="en-US" altLang="en-US" sz="2700" b="1" u="sng" dirty="0" err="1">
                <a:latin typeface="Arial" panose="020B0604020202020204" pitchFamily="34" charset="0"/>
                <a:cs typeface="Arial" panose="020B0604020202020204" pitchFamily="34" charset="0"/>
              </a:rPr>
              <a:t>vật</a:t>
            </a:r>
            <a:r>
              <a:rPr lang="en-US" altLang="en-US" sz="2700" b="1" u="sng" dirty="0">
                <a:latin typeface="Arial" panose="020B0604020202020204" pitchFamily="34" charset="0"/>
                <a:cs typeface="Arial" panose="020B0604020202020204" pitchFamily="34" charset="0"/>
              </a:rPr>
              <a:t> </a:t>
            </a:r>
            <a:r>
              <a:rPr lang="en-US" altLang="en-US" sz="2700" b="1" u="sng" dirty="0" err="1">
                <a:latin typeface="Arial" panose="020B0604020202020204" pitchFamily="34" charset="0"/>
                <a:cs typeface="Arial" panose="020B0604020202020204" pitchFamily="34" charset="0"/>
              </a:rPr>
              <a:t>khác</a:t>
            </a:r>
            <a:r>
              <a:rPr lang="en-US" altLang="en-US" sz="2700" b="1" u="sng" dirty="0">
                <a:latin typeface="Arial" panose="020B0604020202020204" pitchFamily="34" charset="0"/>
                <a:cs typeface="Arial" panose="020B0604020202020204" pitchFamily="34" charset="0"/>
              </a:rPr>
              <a:t>:</a:t>
            </a:r>
            <a:endParaRPr lang="en-US" altLang="en-US" sz="2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7252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AsOne/>
      </p:bldGraphic>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48901" y="-352285"/>
            <a:ext cx="11943099" cy="2353260"/>
          </a:xfrm>
          <a:prstGeom prst="rect">
            <a:avLst/>
          </a:prstGeom>
        </p:spPr>
      </p:pic>
      <p:pic>
        <p:nvPicPr>
          <p:cNvPr id="4" name="Picture 2" descr="Không có mô tả ảnh.">
            <a:extLst>
              <a:ext uri="{FF2B5EF4-FFF2-40B4-BE49-F238E27FC236}">
                <a16:creationId xmlns:a16="http://schemas.microsoft.com/office/drawing/2014/main" id="{B64934CC-AEF3-45D1-92B8-8A5E901458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781" y="1182671"/>
            <a:ext cx="11430001" cy="5328965"/>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144;p31">
            <a:extLst>
              <a:ext uri="{FF2B5EF4-FFF2-40B4-BE49-F238E27FC236}">
                <a16:creationId xmlns:a16="http://schemas.microsoft.com/office/drawing/2014/main" id="{C309C1FE-1AE5-4CEC-8F61-1A81B2537F78}"/>
              </a:ext>
            </a:extLst>
          </p:cNvPr>
          <p:cNvSpPr txBox="1">
            <a:spLocks/>
          </p:cNvSpPr>
          <p:nvPr/>
        </p:nvSpPr>
        <p:spPr>
          <a:xfrm>
            <a:off x="6398101" y="1849371"/>
            <a:ext cx="4971168" cy="637116"/>
          </a:xfrm>
          <a:prstGeom prst="rect">
            <a:avLst/>
          </a:prstGeom>
          <a:solidFill>
            <a:schemeClr val="bg1"/>
          </a:solid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chemeClr val="lt2"/>
              </a:buClr>
              <a:buSzPts val="5200"/>
              <a:buFont typeface="Playfair Display"/>
              <a:buNone/>
              <a:defRPr sz="6000" b="1" i="0" u="none" strike="noStrike" cap="none">
                <a:solidFill>
                  <a:schemeClr val="dk1"/>
                </a:solidFill>
                <a:latin typeface="Playfair Display"/>
                <a:ea typeface="Playfair Display"/>
                <a:cs typeface="Playfair Display"/>
                <a:sym typeface="Playfair Display"/>
              </a:defRPr>
            </a:lvl1pPr>
            <a:lvl2pPr marR="0" lvl="1"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2pPr>
            <a:lvl3pPr marR="0" lvl="2"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3pPr>
            <a:lvl4pPr marR="0" lvl="3"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4pPr>
            <a:lvl5pPr marR="0" lvl="4"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5pPr>
            <a:lvl6pPr marR="0" lvl="5"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6pPr>
            <a:lvl7pPr marR="0" lvl="6"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7pPr>
            <a:lvl8pPr marR="0" lvl="7"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8pPr>
            <a:lvl9pPr marR="0" lvl="8"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9pPr>
          </a:lstStyle>
          <a:p>
            <a:pPr algn="ctr">
              <a:buClr>
                <a:srgbClr val="EE5C0A"/>
              </a:buClr>
            </a:pPr>
            <a:r>
              <a:rPr lang="vi-VN" sz="2933" i="1" kern="0" dirty="0">
                <a:solidFill>
                  <a:srgbClr val="FF0000"/>
                </a:solidFill>
                <a:latin typeface="Times New Roman" panose="02020603050405020304" pitchFamily="18" charset="0"/>
                <a:cs typeface="Times New Roman" panose="02020603050405020304" pitchFamily="18" charset="0"/>
              </a:rPr>
              <a:t>Cột cờ Fanxipang cao 3143m</a:t>
            </a:r>
          </a:p>
        </p:txBody>
      </p:sp>
    </p:spTree>
    <p:extLst>
      <p:ext uri="{BB962C8B-B14F-4D97-AF65-F5344CB8AC3E}">
        <p14:creationId xmlns:p14="http://schemas.microsoft.com/office/powerpoint/2010/main" val="405898517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73;p39">
            <a:extLst>
              <a:ext uri="{FF2B5EF4-FFF2-40B4-BE49-F238E27FC236}">
                <a16:creationId xmlns:a16="http://schemas.microsoft.com/office/drawing/2014/main" id="{12D3B05E-0344-AF18-416D-20DE95DECF9A}"/>
              </a:ext>
            </a:extLst>
          </p:cNvPr>
          <p:cNvSpPr txBox="1">
            <a:spLocks/>
          </p:cNvSpPr>
          <p:nvPr/>
        </p:nvSpPr>
        <p:spPr>
          <a:xfrm>
            <a:off x="838200" y="0"/>
            <a:ext cx="10439400" cy="1586767"/>
          </a:xfrm>
          <a:prstGeom prst="rect">
            <a:avLst/>
          </a:prstGeom>
        </p:spPr>
        <p:txBody>
          <a:bodyPr spcFirstLastPara="1" vert="horz" wrap="square" lIns="121900" tIns="121900" rIns="121900" bIns="12190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5400" u="sng" dirty="0">
                <a:solidFill>
                  <a:srgbClr val="FF0000"/>
                </a:solidFill>
              </a:rPr>
              <a:t>a. Ông </a:t>
            </a:r>
            <a:r>
              <a:rPr lang="vi-VN" sz="5400" u="sng" dirty="0" err="1">
                <a:solidFill>
                  <a:srgbClr val="FF0000"/>
                </a:solidFill>
              </a:rPr>
              <a:t>hoạ</a:t>
            </a:r>
            <a:r>
              <a:rPr lang="vi-VN" sz="5400" u="sng" dirty="0">
                <a:solidFill>
                  <a:srgbClr val="FF0000"/>
                </a:solidFill>
              </a:rPr>
              <a:t> </a:t>
            </a:r>
            <a:r>
              <a:rPr lang="vi-VN" sz="5400" u="sng" dirty="0" err="1">
                <a:solidFill>
                  <a:srgbClr val="FF0000"/>
                </a:solidFill>
              </a:rPr>
              <a:t>sĩ</a:t>
            </a:r>
            <a:r>
              <a:rPr lang="vi-VN" sz="5400" u="sng" dirty="0">
                <a:solidFill>
                  <a:srgbClr val="FF0000"/>
                </a:solidFill>
              </a:rPr>
              <a:t> </a:t>
            </a:r>
            <a:endParaRPr lang="en-SG" sz="5400" u="sng" dirty="0">
              <a:solidFill>
                <a:srgbClr val="FF0000"/>
              </a:solidFill>
              <a:latin typeface="#9Slide05 SVNCookie" panose="020B0606040200020203" pitchFamily="34" charset="0"/>
            </a:endParaRPr>
          </a:p>
        </p:txBody>
      </p:sp>
    </p:spTree>
    <p:extLst>
      <p:ext uri="{BB962C8B-B14F-4D97-AF65-F5344CB8AC3E}">
        <p14:creationId xmlns:p14="http://schemas.microsoft.com/office/powerpoint/2010/main" val="343288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15E94A2E-EDA5-51E6-B37F-EAC04E242660}"/>
              </a:ext>
            </a:extLst>
          </p:cNvPr>
          <p:cNvSpPr txBox="1"/>
          <p:nvPr/>
        </p:nvSpPr>
        <p:spPr>
          <a:xfrm>
            <a:off x="0" y="0"/>
            <a:ext cx="12192000" cy="6494085"/>
          </a:xfrm>
          <a:prstGeom prst="rect">
            <a:avLst/>
          </a:prstGeom>
          <a:noFill/>
        </p:spPr>
        <p:txBody>
          <a:bodyPr wrap="square">
            <a:spAutoFit/>
          </a:bodyPr>
          <a:lstStyle/>
          <a:p>
            <a:pPr algn="l"/>
            <a:r>
              <a:rPr lang="vi-VN" sz="3200" b="0" i="0" dirty="0">
                <a:effectLst/>
                <a:latin typeface="+mj-lt"/>
              </a:rPr>
              <a:t>- </a:t>
            </a:r>
            <a:r>
              <a:rPr lang="vi-VN" sz="3200" b="0" i="1" dirty="0" err="1">
                <a:solidFill>
                  <a:srgbClr val="FF0000"/>
                </a:solidFill>
                <a:effectLst/>
                <a:latin typeface="+mj-lt"/>
              </a:rPr>
              <a:t>Một</a:t>
            </a:r>
            <a:r>
              <a:rPr lang="vi-VN" sz="3200" b="0" i="1" dirty="0">
                <a:solidFill>
                  <a:srgbClr val="FF0000"/>
                </a:solidFill>
                <a:effectLst/>
                <a:latin typeface="+mj-lt"/>
              </a:rPr>
              <a:t> con </a:t>
            </a:r>
            <a:r>
              <a:rPr lang="vi-VN" sz="3200" b="0" i="1" dirty="0" err="1">
                <a:solidFill>
                  <a:srgbClr val="FF0000"/>
                </a:solidFill>
                <a:effectLst/>
                <a:latin typeface="+mj-lt"/>
              </a:rPr>
              <a:t>người</a:t>
            </a:r>
            <a:r>
              <a:rPr lang="vi-VN" sz="3200" b="0" i="1" dirty="0">
                <a:solidFill>
                  <a:srgbClr val="FF0000"/>
                </a:solidFill>
                <a:effectLst/>
                <a:latin typeface="+mj-lt"/>
              </a:rPr>
              <a:t> </a:t>
            </a:r>
            <a:r>
              <a:rPr lang="vi-VN" sz="3200" b="0" i="1" dirty="0" err="1">
                <a:solidFill>
                  <a:srgbClr val="FF0000"/>
                </a:solidFill>
                <a:effectLst/>
                <a:latin typeface="+mj-lt"/>
              </a:rPr>
              <a:t>hết</a:t>
            </a:r>
            <a:r>
              <a:rPr lang="vi-VN" sz="3200" b="0" i="1" dirty="0">
                <a:solidFill>
                  <a:srgbClr val="FF0000"/>
                </a:solidFill>
                <a:effectLst/>
                <a:latin typeface="+mj-lt"/>
              </a:rPr>
              <a:t> </a:t>
            </a:r>
            <a:r>
              <a:rPr lang="vi-VN" sz="3200" b="0" i="1" dirty="0" err="1">
                <a:solidFill>
                  <a:srgbClr val="FF0000"/>
                </a:solidFill>
                <a:effectLst/>
                <a:latin typeface="+mj-lt"/>
              </a:rPr>
              <a:t>lòng</a:t>
            </a:r>
            <a:r>
              <a:rPr lang="vi-VN" sz="3200" b="0" i="1" dirty="0">
                <a:solidFill>
                  <a:srgbClr val="FF0000"/>
                </a:solidFill>
                <a:effectLst/>
                <a:latin typeface="+mj-lt"/>
              </a:rPr>
              <a:t> </a:t>
            </a:r>
            <a:r>
              <a:rPr lang="vi-VN" sz="3200" b="0" i="1" dirty="0" err="1">
                <a:solidFill>
                  <a:srgbClr val="FF0000"/>
                </a:solidFill>
                <a:effectLst/>
                <a:latin typeface="+mj-lt"/>
              </a:rPr>
              <a:t>vì</a:t>
            </a:r>
            <a:r>
              <a:rPr lang="vi-VN" sz="3200" b="0" i="1" dirty="0">
                <a:solidFill>
                  <a:srgbClr val="FF0000"/>
                </a:solidFill>
                <a:effectLst/>
                <a:latin typeface="+mj-lt"/>
              </a:rPr>
              <a:t> </a:t>
            </a:r>
            <a:r>
              <a:rPr lang="vi-VN" sz="3200" b="0" i="1" dirty="0" err="1">
                <a:solidFill>
                  <a:srgbClr val="FF0000"/>
                </a:solidFill>
                <a:effectLst/>
                <a:latin typeface="+mj-lt"/>
              </a:rPr>
              <a:t>nghệ</a:t>
            </a:r>
            <a:r>
              <a:rPr lang="vi-VN" sz="3200" b="0" i="1" dirty="0">
                <a:solidFill>
                  <a:srgbClr val="FF0000"/>
                </a:solidFill>
                <a:effectLst/>
                <a:latin typeface="+mj-lt"/>
              </a:rPr>
              <a:t> </a:t>
            </a:r>
            <a:r>
              <a:rPr lang="vi-VN" sz="3200" b="0" i="1" dirty="0" err="1">
                <a:solidFill>
                  <a:srgbClr val="FF0000"/>
                </a:solidFill>
                <a:effectLst/>
                <a:latin typeface="+mj-lt"/>
              </a:rPr>
              <a:t>thuật</a:t>
            </a:r>
            <a:r>
              <a:rPr lang="vi-VN" sz="3200" b="0" i="1" dirty="0">
                <a:solidFill>
                  <a:srgbClr val="FF0000"/>
                </a:solidFill>
                <a:effectLst/>
                <a:latin typeface="+mj-lt"/>
              </a:rPr>
              <a:t>:</a:t>
            </a:r>
            <a:r>
              <a:rPr lang="vi-VN" sz="3200" b="0" i="0" dirty="0">
                <a:effectLst/>
                <a:latin typeface="+mj-lt"/>
              </a:rPr>
              <a:t> đi </a:t>
            </a:r>
            <a:r>
              <a:rPr lang="vi-VN" sz="3200" b="0" i="0" dirty="0" err="1">
                <a:effectLst/>
                <a:latin typeface="+mj-lt"/>
              </a:rPr>
              <a:t>thực</a:t>
            </a:r>
            <a:r>
              <a:rPr lang="vi-VN" sz="3200" b="0" i="0" dirty="0">
                <a:effectLst/>
                <a:latin typeface="+mj-lt"/>
              </a:rPr>
              <a:t> </a:t>
            </a:r>
            <a:r>
              <a:rPr lang="vi-VN" sz="3200" b="0" i="0" dirty="0" err="1">
                <a:effectLst/>
                <a:latin typeface="+mj-lt"/>
              </a:rPr>
              <a:t>tế</a:t>
            </a:r>
            <a:r>
              <a:rPr lang="vi-VN" sz="3200" b="0" i="0" dirty="0">
                <a:effectLst/>
                <a:latin typeface="+mj-lt"/>
              </a:rPr>
              <a:t> </a:t>
            </a:r>
            <a:r>
              <a:rPr lang="vi-VN" sz="3200" b="0" i="0" dirty="0" err="1">
                <a:effectLst/>
                <a:latin typeface="+mj-lt"/>
              </a:rPr>
              <a:t>trước</a:t>
            </a:r>
            <a:r>
              <a:rPr lang="vi-VN" sz="3200" b="0" i="0" dirty="0">
                <a:effectLst/>
                <a:latin typeface="+mj-lt"/>
              </a:rPr>
              <a:t> khi </a:t>
            </a:r>
            <a:r>
              <a:rPr lang="vi-VN" sz="3200" b="0" i="0" dirty="0" err="1">
                <a:effectLst/>
                <a:latin typeface="+mj-lt"/>
              </a:rPr>
              <a:t>về</a:t>
            </a:r>
            <a:r>
              <a:rPr lang="vi-VN" sz="3200" b="0" i="0" dirty="0">
                <a:effectLst/>
                <a:latin typeface="+mj-lt"/>
              </a:rPr>
              <a:t> hưu, yêu </a:t>
            </a:r>
            <a:r>
              <a:rPr lang="vi-VN" sz="3200" b="0" i="0" dirty="0" err="1">
                <a:effectLst/>
                <a:latin typeface="+mj-lt"/>
              </a:rPr>
              <a:t>mến</a:t>
            </a:r>
            <a:r>
              <a:rPr lang="vi-VN" sz="3200" b="0" i="0" dirty="0">
                <a:effectLst/>
                <a:latin typeface="+mj-lt"/>
              </a:rPr>
              <a:t> anh thanh niên </a:t>
            </a:r>
            <a:r>
              <a:rPr lang="vi-VN" sz="3200" b="0" i="0" dirty="0" err="1">
                <a:effectLst/>
                <a:latin typeface="+mj-lt"/>
              </a:rPr>
              <a:t>liền</a:t>
            </a:r>
            <a:r>
              <a:rPr lang="vi-VN" sz="3200" b="0" i="0" dirty="0">
                <a:effectLst/>
                <a:latin typeface="+mj-lt"/>
              </a:rPr>
              <a:t> đem </a:t>
            </a:r>
            <a:r>
              <a:rPr lang="vi-VN" sz="3200" b="0" i="0" dirty="0" err="1">
                <a:effectLst/>
                <a:latin typeface="+mj-lt"/>
              </a:rPr>
              <a:t>giấy</a:t>
            </a:r>
            <a:r>
              <a:rPr lang="vi-VN" sz="3200" b="0" i="0" dirty="0">
                <a:effectLst/>
                <a:latin typeface="+mj-lt"/>
              </a:rPr>
              <a:t> </a:t>
            </a:r>
            <a:r>
              <a:rPr lang="vi-VN" sz="3200" b="0" i="0" dirty="0" err="1">
                <a:effectLst/>
                <a:latin typeface="+mj-lt"/>
              </a:rPr>
              <a:t>bút</a:t>
            </a:r>
            <a:r>
              <a:rPr lang="vi-VN" sz="3200" b="0" i="0" dirty="0">
                <a:effectLst/>
                <a:latin typeface="+mj-lt"/>
              </a:rPr>
              <a:t> ra </a:t>
            </a:r>
            <a:r>
              <a:rPr lang="vi-VN" sz="3200" b="0" i="0" dirty="0" err="1">
                <a:effectLst/>
                <a:latin typeface="+mj-lt"/>
              </a:rPr>
              <a:t>phác</a:t>
            </a:r>
            <a:r>
              <a:rPr lang="vi-VN" sz="3200" b="0" i="0" dirty="0">
                <a:effectLst/>
                <a:latin typeface="+mj-lt"/>
              </a:rPr>
              <a:t> </a:t>
            </a:r>
            <a:r>
              <a:rPr lang="vi-VN" sz="3200" b="0" i="0" dirty="0" err="1">
                <a:effectLst/>
                <a:latin typeface="+mj-lt"/>
              </a:rPr>
              <a:t>họa</a:t>
            </a:r>
            <a:r>
              <a:rPr lang="vi-VN" sz="3200" b="0" i="0" dirty="0">
                <a:effectLst/>
                <a:latin typeface="+mj-lt"/>
              </a:rPr>
              <a:t> anh ngay…</a:t>
            </a:r>
          </a:p>
          <a:p>
            <a:pPr algn="l"/>
            <a:r>
              <a:rPr lang="vi-VN" sz="3200" b="0" i="0" dirty="0">
                <a:effectLst/>
                <a:latin typeface="+mj-lt"/>
              </a:rPr>
              <a:t>- </a:t>
            </a:r>
            <a:r>
              <a:rPr lang="vi-VN" sz="3200" b="0" i="1" dirty="0" err="1">
                <a:solidFill>
                  <a:srgbClr val="FF0000"/>
                </a:solidFill>
                <a:effectLst/>
                <a:latin typeface="+mj-lt"/>
              </a:rPr>
              <a:t>Cảm</a:t>
            </a:r>
            <a:r>
              <a:rPr lang="vi-VN" sz="3200" b="0" i="1" dirty="0">
                <a:solidFill>
                  <a:srgbClr val="FF0000"/>
                </a:solidFill>
                <a:effectLst/>
                <a:latin typeface="+mj-lt"/>
              </a:rPr>
              <a:t> </a:t>
            </a:r>
            <a:r>
              <a:rPr lang="vi-VN" sz="3200" b="0" i="1" dirty="0" err="1">
                <a:solidFill>
                  <a:srgbClr val="FF0000"/>
                </a:solidFill>
                <a:effectLst/>
                <a:latin typeface="+mj-lt"/>
              </a:rPr>
              <a:t>xúc</a:t>
            </a:r>
            <a:r>
              <a:rPr lang="vi-VN" sz="3200" b="0" i="1" dirty="0">
                <a:solidFill>
                  <a:srgbClr val="FF0000"/>
                </a:solidFill>
                <a:effectLst/>
                <a:latin typeface="+mj-lt"/>
              </a:rPr>
              <a:t> </a:t>
            </a:r>
            <a:r>
              <a:rPr lang="vi-VN" sz="3200" b="0" i="1" dirty="0" err="1">
                <a:solidFill>
                  <a:srgbClr val="FF0000"/>
                </a:solidFill>
                <a:effectLst/>
                <a:latin typeface="+mj-lt"/>
              </a:rPr>
              <a:t>của</a:t>
            </a:r>
            <a:r>
              <a:rPr lang="vi-VN" sz="3200" b="0" i="1" dirty="0">
                <a:solidFill>
                  <a:srgbClr val="FF0000"/>
                </a:solidFill>
                <a:effectLst/>
                <a:latin typeface="+mj-lt"/>
              </a:rPr>
              <a:t> </a:t>
            </a:r>
            <a:r>
              <a:rPr lang="vi-VN" sz="3200" b="0" i="1" dirty="0" err="1">
                <a:solidFill>
                  <a:srgbClr val="FF0000"/>
                </a:solidFill>
                <a:effectLst/>
                <a:latin typeface="+mj-lt"/>
              </a:rPr>
              <a:t>người</a:t>
            </a:r>
            <a:r>
              <a:rPr lang="vi-VN" sz="3200" b="0" i="1" dirty="0">
                <a:solidFill>
                  <a:srgbClr val="FF0000"/>
                </a:solidFill>
                <a:effectLst/>
                <a:latin typeface="+mj-lt"/>
              </a:rPr>
              <a:t> </a:t>
            </a:r>
            <a:r>
              <a:rPr lang="vi-VN" sz="3200" b="0" i="1" dirty="0" err="1">
                <a:solidFill>
                  <a:srgbClr val="FF0000"/>
                </a:solidFill>
                <a:effectLst/>
                <a:latin typeface="+mj-lt"/>
              </a:rPr>
              <a:t>họa</a:t>
            </a:r>
            <a:r>
              <a:rPr lang="vi-VN" sz="3200" b="0" i="1" dirty="0">
                <a:solidFill>
                  <a:srgbClr val="FF0000"/>
                </a:solidFill>
                <a:effectLst/>
                <a:latin typeface="+mj-lt"/>
              </a:rPr>
              <a:t> </a:t>
            </a:r>
            <a:r>
              <a:rPr lang="vi-VN" sz="3200" b="0" i="1" dirty="0" err="1">
                <a:solidFill>
                  <a:srgbClr val="FF0000"/>
                </a:solidFill>
                <a:effectLst/>
                <a:latin typeface="+mj-lt"/>
              </a:rPr>
              <a:t>sĩ</a:t>
            </a:r>
            <a:r>
              <a:rPr lang="vi-VN" sz="3200" b="0" i="1" dirty="0">
                <a:solidFill>
                  <a:srgbClr val="FF0000"/>
                </a:solidFill>
                <a:effectLst/>
                <a:latin typeface="+mj-lt"/>
              </a:rPr>
              <a:t> </a:t>
            </a:r>
            <a:r>
              <a:rPr lang="vi-VN" sz="3200" b="0" i="1" dirty="0" err="1">
                <a:solidFill>
                  <a:srgbClr val="FF0000"/>
                </a:solidFill>
                <a:effectLst/>
                <a:latin typeface="+mj-lt"/>
              </a:rPr>
              <a:t>già</a:t>
            </a:r>
            <a:r>
              <a:rPr lang="vi-VN" sz="3200" b="0" i="1" dirty="0">
                <a:solidFill>
                  <a:srgbClr val="FF0000"/>
                </a:solidFill>
                <a:effectLst/>
                <a:latin typeface="+mj-lt"/>
              </a:rPr>
              <a:t> </a:t>
            </a:r>
            <a:r>
              <a:rPr lang="vi-VN" sz="3200" b="0" i="1" dirty="0" err="1">
                <a:solidFill>
                  <a:srgbClr val="FF0000"/>
                </a:solidFill>
                <a:effectLst/>
                <a:latin typeface="+mj-lt"/>
              </a:rPr>
              <a:t>trước</a:t>
            </a:r>
            <a:r>
              <a:rPr lang="vi-VN" sz="3200" b="0" i="1" dirty="0">
                <a:solidFill>
                  <a:srgbClr val="FF0000"/>
                </a:solidFill>
                <a:effectLst/>
                <a:latin typeface="+mj-lt"/>
              </a:rPr>
              <a:t> anh thanh niên</a:t>
            </a:r>
          </a:p>
          <a:p>
            <a:pPr algn="l">
              <a:buFont typeface="Arial" panose="020B0604020202020204" pitchFamily="34" charset="0"/>
              <a:buChar char="•"/>
            </a:pPr>
            <a:r>
              <a:rPr lang="vi-VN" sz="3200" b="0" i="0" dirty="0" err="1">
                <a:effectLst/>
                <a:latin typeface="+mj-lt"/>
              </a:rPr>
              <a:t>Xúc</a:t>
            </a:r>
            <a:r>
              <a:rPr lang="vi-VN" sz="3200" b="0" i="0" dirty="0">
                <a:effectLst/>
                <a:latin typeface="+mj-lt"/>
              </a:rPr>
              <a:t> </a:t>
            </a:r>
            <a:r>
              <a:rPr lang="vi-VN" sz="3200" b="0" i="0" dirty="0" err="1">
                <a:effectLst/>
                <a:latin typeface="+mj-lt"/>
              </a:rPr>
              <a:t>động</a:t>
            </a:r>
            <a:r>
              <a:rPr lang="vi-VN" sz="3200" b="0" i="0" dirty="0">
                <a:effectLst/>
                <a:latin typeface="+mj-lt"/>
              </a:rPr>
              <a:t> </a:t>
            </a:r>
            <a:r>
              <a:rPr lang="vi-VN" sz="3200" b="0" i="0" dirty="0" err="1">
                <a:effectLst/>
                <a:latin typeface="+mj-lt"/>
              </a:rPr>
              <a:t>mạnh</a:t>
            </a:r>
            <a:r>
              <a:rPr lang="vi-VN" sz="3200" b="0" i="0" dirty="0">
                <a:effectLst/>
                <a:latin typeface="+mj-lt"/>
              </a:rPr>
              <a:t> khi </a:t>
            </a:r>
            <a:r>
              <a:rPr lang="vi-VN" sz="3200" b="0" i="0" dirty="0" err="1">
                <a:effectLst/>
                <a:latin typeface="+mj-lt"/>
              </a:rPr>
              <a:t>nhìn</a:t>
            </a:r>
            <a:r>
              <a:rPr lang="vi-VN" sz="3200" b="0" i="0" dirty="0">
                <a:effectLst/>
                <a:latin typeface="+mj-lt"/>
              </a:rPr>
              <a:t> </a:t>
            </a:r>
            <a:r>
              <a:rPr lang="vi-VN" sz="3200" b="0" i="0" dirty="0" err="1">
                <a:effectLst/>
                <a:latin typeface="+mj-lt"/>
              </a:rPr>
              <a:t>thấy</a:t>
            </a:r>
            <a:r>
              <a:rPr lang="vi-VN" sz="3200" b="0" i="0" dirty="0">
                <a:effectLst/>
                <a:latin typeface="+mj-lt"/>
              </a:rPr>
              <a:t> </a:t>
            </a:r>
            <a:r>
              <a:rPr lang="vi-VN" sz="3200" b="0" i="0" dirty="0" err="1">
                <a:effectLst/>
                <a:latin typeface="+mj-lt"/>
              </a:rPr>
              <a:t>người</a:t>
            </a:r>
            <a:r>
              <a:rPr lang="vi-VN" sz="3200" b="0" i="0" dirty="0">
                <a:effectLst/>
                <a:latin typeface="+mj-lt"/>
              </a:rPr>
              <a:t> con trai </a:t>
            </a:r>
            <a:r>
              <a:rPr lang="vi-VN" sz="3200" b="0" i="0" dirty="0" err="1">
                <a:effectLst/>
                <a:latin typeface="+mj-lt"/>
              </a:rPr>
              <a:t>tầm</a:t>
            </a:r>
            <a:r>
              <a:rPr lang="vi-VN" sz="3200" b="0" i="0" dirty="0">
                <a:effectLst/>
                <a:latin typeface="+mj-lt"/>
              </a:rPr>
              <a:t> </a:t>
            </a:r>
            <a:r>
              <a:rPr lang="vi-VN" sz="3200" b="0" i="0" dirty="0" err="1">
                <a:effectLst/>
                <a:latin typeface="+mj-lt"/>
              </a:rPr>
              <a:t>vóc</a:t>
            </a:r>
            <a:r>
              <a:rPr lang="vi-VN" sz="3200" b="0" i="0" dirty="0">
                <a:effectLst/>
                <a:latin typeface="+mj-lt"/>
              </a:rPr>
              <a:t> </a:t>
            </a:r>
            <a:r>
              <a:rPr lang="vi-VN" sz="3200" b="0" i="0" dirty="0" err="1">
                <a:effectLst/>
                <a:latin typeface="+mj-lt"/>
              </a:rPr>
              <a:t>bẻ</a:t>
            </a:r>
            <a:r>
              <a:rPr lang="vi-VN" sz="3200" b="0" i="0" dirty="0">
                <a:effectLst/>
                <a:latin typeface="+mj-lt"/>
              </a:rPr>
              <a:t> </a:t>
            </a:r>
            <a:r>
              <a:rPr lang="vi-VN" sz="3200" b="0" i="0" dirty="0" err="1">
                <a:effectLst/>
                <a:latin typeface="+mj-lt"/>
              </a:rPr>
              <a:t>nhỏ</a:t>
            </a:r>
            <a:r>
              <a:rPr lang="vi-VN" sz="3200" b="0" i="0" dirty="0">
                <a:effectLst/>
                <a:latin typeface="+mj-lt"/>
              </a:rPr>
              <a:t>, khuôn </a:t>
            </a:r>
            <a:r>
              <a:rPr lang="vi-VN" sz="3200" b="0" i="0" dirty="0" err="1">
                <a:effectLst/>
                <a:latin typeface="+mj-lt"/>
              </a:rPr>
              <a:t>mặt</a:t>
            </a:r>
            <a:r>
              <a:rPr lang="vi-VN" sz="3200" b="0" i="0" dirty="0">
                <a:effectLst/>
                <a:latin typeface="+mj-lt"/>
              </a:rPr>
              <a:t> </a:t>
            </a:r>
            <a:r>
              <a:rPr lang="vi-VN" sz="3200" b="0" i="0" dirty="0" err="1">
                <a:effectLst/>
                <a:latin typeface="+mj-lt"/>
              </a:rPr>
              <a:t>rạng</a:t>
            </a:r>
            <a:r>
              <a:rPr lang="vi-VN" sz="3200" b="0" i="0" dirty="0">
                <a:effectLst/>
                <a:latin typeface="+mj-lt"/>
              </a:rPr>
              <a:t> </a:t>
            </a:r>
            <a:r>
              <a:rPr lang="vi-VN" sz="3200" b="0" i="0" dirty="0" err="1">
                <a:effectLst/>
                <a:latin typeface="+mj-lt"/>
              </a:rPr>
              <a:t>rỡ</a:t>
            </a:r>
            <a:r>
              <a:rPr lang="vi-VN" sz="3200" b="0" i="0" dirty="0">
                <a:effectLst/>
                <a:latin typeface="+mj-lt"/>
              </a:rPr>
              <a:t>.</a:t>
            </a:r>
          </a:p>
          <a:p>
            <a:pPr algn="l">
              <a:buFont typeface="Arial" panose="020B0604020202020204" pitchFamily="34" charset="0"/>
              <a:buChar char="•"/>
            </a:pPr>
            <a:r>
              <a:rPr lang="vi-VN" sz="3200" b="0" i="0" dirty="0" err="1">
                <a:effectLst/>
                <a:latin typeface="+mj-lt"/>
              </a:rPr>
              <a:t>Ngạc</a:t>
            </a:r>
            <a:r>
              <a:rPr lang="vi-VN" sz="3200" b="0" i="0" dirty="0">
                <a:effectLst/>
                <a:latin typeface="+mj-lt"/>
              </a:rPr>
              <a:t> nhiên khi </a:t>
            </a:r>
            <a:r>
              <a:rPr lang="vi-VN" sz="3200" b="0" i="0" dirty="0" err="1">
                <a:effectLst/>
                <a:latin typeface="+mj-lt"/>
              </a:rPr>
              <a:t>nhìn</a:t>
            </a:r>
            <a:r>
              <a:rPr lang="vi-VN" sz="3200" b="0" i="0" dirty="0">
                <a:effectLst/>
                <a:latin typeface="+mj-lt"/>
              </a:rPr>
              <a:t> </a:t>
            </a:r>
            <a:r>
              <a:rPr lang="vi-VN" sz="3200" b="0" i="0" dirty="0" err="1">
                <a:effectLst/>
                <a:latin typeface="+mj-lt"/>
              </a:rPr>
              <a:t>thấy</a:t>
            </a:r>
            <a:r>
              <a:rPr lang="vi-VN" sz="3200" b="0" i="0" dirty="0">
                <a:effectLst/>
                <a:latin typeface="+mj-lt"/>
              </a:rPr>
              <a:t> </a:t>
            </a:r>
            <a:r>
              <a:rPr lang="vi-VN" sz="3200" b="0" i="0" dirty="0" err="1">
                <a:effectLst/>
                <a:latin typeface="+mj-lt"/>
              </a:rPr>
              <a:t>hình</a:t>
            </a:r>
            <a:r>
              <a:rPr lang="vi-VN" sz="3200" b="0" i="0" dirty="0">
                <a:effectLst/>
                <a:latin typeface="+mj-lt"/>
              </a:rPr>
              <a:t> </a:t>
            </a:r>
            <a:r>
              <a:rPr lang="vi-VN" sz="3200" b="0" i="0" dirty="0" err="1">
                <a:effectLst/>
                <a:latin typeface="+mj-lt"/>
              </a:rPr>
              <a:t>ảnh</a:t>
            </a:r>
            <a:r>
              <a:rPr lang="vi-VN" sz="3200" b="0" i="0" dirty="0">
                <a:effectLst/>
                <a:latin typeface="+mj-lt"/>
              </a:rPr>
              <a:t> anh thanh niên đang </a:t>
            </a:r>
            <a:r>
              <a:rPr lang="vi-VN" sz="3200" b="0" i="0" dirty="0" err="1">
                <a:effectLst/>
                <a:latin typeface="+mj-lt"/>
              </a:rPr>
              <a:t>hái</a:t>
            </a:r>
            <a:r>
              <a:rPr lang="vi-VN" sz="3200" b="0" i="0" dirty="0">
                <a:effectLst/>
                <a:latin typeface="+mj-lt"/>
              </a:rPr>
              <a:t> hoa </a:t>
            </a:r>
            <a:r>
              <a:rPr lang="vi-VN" sz="3200" b="0" i="0" dirty="0" err="1">
                <a:effectLst/>
                <a:latin typeface="+mj-lt"/>
              </a:rPr>
              <a:t>rồi</a:t>
            </a:r>
            <a:r>
              <a:rPr lang="vi-VN" sz="3200" b="0" i="0" dirty="0">
                <a:effectLst/>
                <a:latin typeface="+mj-lt"/>
              </a:rPr>
              <a:t> </a:t>
            </a:r>
            <a:r>
              <a:rPr lang="vi-VN" sz="3200" b="0" i="0" dirty="0" err="1">
                <a:effectLst/>
                <a:latin typeface="+mj-lt"/>
              </a:rPr>
              <a:t>tặng</a:t>
            </a:r>
            <a:r>
              <a:rPr lang="vi-VN" sz="3200" b="0" i="0" dirty="0">
                <a:effectLst/>
                <a:latin typeface="+mj-lt"/>
              </a:rPr>
              <a:t> cho cô </a:t>
            </a:r>
            <a:r>
              <a:rPr lang="vi-VN" sz="3200" b="0" i="0" dirty="0" err="1">
                <a:effectLst/>
                <a:latin typeface="+mj-lt"/>
              </a:rPr>
              <a:t>kỹ</a:t>
            </a:r>
            <a:r>
              <a:rPr lang="vi-VN" sz="3200" b="0" i="0" dirty="0">
                <a:effectLst/>
                <a:latin typeface="+mj-lt"/>
              </a:rPr>
              <a:t> sư.</a:t>
            </a:r>
          </a:p>
          <a:p>
            <a:pPr algn="l">
              <a:buFont typeface="Arial" panose="020B0604020202020204" pitchFamily="34" charset="0"/>
              <a:buChar char="•"/>
            </a:pPr>
            <a:r>
              <a:rPr lang="vi-VN" sz="3200" b="0" i="0" dirty="0" err="1">
                <a:effectLst/>
                <a:latin typeface="+mj-lt"/>
              </a:rPr>
              <a:t>Cảm</a:t>
            </a:r>
            <a:r>
              <a:rPr lang="vi-VN" sz="3200" b="0" i="0" dirty="0">
                <a:effectLst/>
                <a:latin typeface="+mj-lt"/>
              </a:rPr>
              <a:t> </a:t>
            </a:r>
            <a:r>
              <a:rPr lang="vi-VN" sz="3200" b="0" i="0" dirty="0" err="1">
                <a:effectLst/>
                <a:latin typeface="+mj-lt"/>
              </a:rPr>
              <a:t>thấy</a:t>
            </a:r>
            <a:r>
              <a:rPr lang="vi-VN" sz="3200" b="0" i="0" dirty="0">
                <a:effectLst/>
                <a:latin typeface="+mj-lt"/>
              </a:rPr>
              <a:t> </a:t>
            </a:r>
            <a:r>
              <a:rPr lang="vi-VN" sz="3200" b="0" i="0" dirty="0" err="1">
                <a:effectLst/>
                <a:latin typeface="+mj-lt"/>
              </a:rPr>
              <a:t>người</a:t>
            </a:r>
            <a:r>
              <a:rPr lang="vi-VN" sz="3200" b="0" i="0" dirty="0">
                <a:effectLst/>
                <a:latin typeface="+mj-lt"/>
              </a:rPr>
              <a:t> con trai </a:t>
            </a:r>
            <a:r>
              <a:rPr lang="vi-VN" sz="3200" b="0" i="0" dirty="0" err="1">
                <a:effectLst/>
                <a:latin typeface="+mj-lt"/>
              </a:rPr>
              <a:t>làm</a:t>
            </a:r>
            <a:r>
              <a:rPr lang="vi-VN" sz="3200" b="0" i="0" dirty="0">
                <a:effectLst/>
                <a:latin typeface="+mj-lt"/>
              </a:rPr>
              <a:t> ông </a:t>
            </a:r>
            <a:r>
              <a:rPr lang="vi-VN" sz="3200" b="0" i="0" dirty="0" err="1">
                <a:effectLst/>
                <a:latin typeface="+mj-lt"/>
              </a:rPr>
              <a:t>nhọc</a:t>
            </a:r>
            <a:r>
              <a:rPr lang="vi-VN" sz="3200" b="0" i="0" dirty="0">
                <a:effectLst/>
                <a:latin typeface="+mj-lt"/>
              </a:rPr>
              <a:t> </a:t>
            </a:r>
            <a:r>
              <a:rPr lang="vi-VN" sz="3200" b="0" i="0" dirty="0" err="1">
                <a:effectLst/>
                <a:latin typeface="+mj-lt"/>
              </a:rPr>
              <a:t>quá</a:t>
            </a:r>
            <a:r>
              <a:rPr lang="vi-VN" sz="3200" b="0" i="0" dirty="0">
                <a:effectLst/>
                <a:latin typeface="+mj-lt"/>
              </a:rPr>
              <a:t>.</a:t>
            </a:r>
          </a:p>
          <a:p>
            <a:pPr algn="l"/>
            <a:r>
              <a:rPr lang="vi-VN" sz="3200" b="0" i="0" dirty="0">
                <a:effectLst/>
                <a:latin typeface="+mj-lt"/>
              </a:rPr>
              <a:t>- Sau </a:t>
            </a:r>
            <a:r>
              <a:rPr lang="vi-VN" sz="3200" b="0" i="0" dirty="0" err="1">
                <a:effectLst/>
                <a:latin typeface="+mj-lt"/>
              </a:rPr>
              <a:t>cuộc</a:t>
            </a:r>
            <a:r>
              <a:rPr lang="vi-VN" sz="3200" b="0" i="0" dirty="0">
                <a:effectLst/>
                <a:latin typeface="+mj-lt"/>
              </a:rPr>
              <a:t> </a:t>
            </a:r>
            <a:r>
              <a:rPr lang="vi-VN" sz="3200" b="0" i="0" dirty="0" err="1">
                <a:effectLst/>
                <a:latin typeface="+mj-lt"/>
              </a:rPr>
              <a:t>trò</a:t>
            </a:r>
            <a:r>
              <a:rPr lang="vi-VN" sz="3200" b="0" i="0" dirty="0">
                <a:effectLst/>
                <a:latin typeface="+mj-lt"/>
              </a:rPr>
              <a:t> </a:t>
            </a:r>
            <a:r>
              <a:rPr lang="vi-VN" sz="3200" b="0" i="0" dirty="0" err="1">
                <a:effectLst/>
                <a:latin typeface="+mj-lt"/>
              </a:rPr>
              <a:t>chuyện</a:t>
            </a:r>
            <a:r>
              <a:rPr lang="vi-VN" sz="3200" b="0" i="0" dirty="0">
                <a:effectLst/>
                <a:latin typeface="+mj-lt"/>
              </a:rPr>
              <a:t> </a:t>
            </a:r>
            <a:r>
              <a:rPr lang="vi-VN" sz="3200" b="0" i="0" dirty="0" err="1">
                <a:effectLst/>
                <a:latin typeface="+mj-lt"/>
              </a:rPr>
              <a:t>với</a:t>
            </a:r>
            <a:r>
              <a:rPr lang="vi-VN" sz="3200" b="0" i="0" dirty="0">
                <a:effectLst/>
                <a:latin typeface="+mj-lt"/>
              </a:rPr>
              <a:t> anh thanh niên:</a:t>
            </a:r>
          </a:p>
          <a:p>
            <a:pPr algn="l">
              <a:buFont typeface="Arial" panose="020B0604020202020204" pitchFamily="34" charset="0"/>
              <a:buChar char="•"/>
            </a:pPr>
            <a:r>
              <a:rPr lang="vi-VN" sz="3200" b="0" i="0" dirty="0">
                <a:effectLst/>
                <a:latin typeface="+mj-lt"/>
              </a:rPr>
              <a:t>Ông </a:t>
            </a:r>
            <a:r>
              <a:rPr lang="vi-VN" sz="3200" b="0" i="0" dirty="0" err="1">
                <a:effectLst/>
                <a:latin typeface="+mj-lt"/>
              </a:rPr>
              <a:t>bày</a:t>
            </a:r>
            <a:r>
              <a:rPr lang="vi-VN" sz="3200" b="0" i="0" dirty="0">
                <a:effectLst/>
                <a:latin typeface="+mj-lt"/>
              </a:rPr>
              <a:t> </a:t>
            </a:r>
            <a:r>
              <a:rPr lang="vi-VN" sz="3200" b="0" i="0" dirty="0" err="1">
                <a:effectLst/>
                <a:latin typeface="+mj-lt"/>
              </a:rPr>
              <a:t>tỏ</a:t>
            </a:r>
            <a:r>
              <a:rPr lang="vi-VN" sz="3200" b="0" i="0" dirty="0">
                <a:effectLst/>
                <a:latin typeface="+mj-lt"/>
              </a:rPr>
              <a:t> ý </a:t>
            </a:r>
            <a:r>
              <a:rPr lang="vi-VN" sz="3200" b="0" i="0" dirty="0" err="1">
                <a:effectLst/>
                <a:latin typeface="+mj-lt"/>
              </a:rPr>
              <a:t>định</a:t>
            </a:r>
            <a:r>
              <a:rPr lang="vi-VN" sz="3200" b="0" i="0" dirty="0">
                <a:effectLst/>
                <a:latin typeface="+mj-lt"/>
              </a:rPr>
              <a:t> </a:t>
            </a:r>
            <a:r>
              <a:rPr lang="vi-VN" sz="3200" b="0" i="0" dirty="0" err="1">
                <a:effectLst/>
                <a:latin typeface="+mj-lt"/>
              </a:rPr>
              <a:t>muốn</a:t>
            </a:r>
            <a:r>
              <a:rPr lang="vi-VN" sz="3200" b="0" i="0" dirty="0">
                <a:effectLst/>
                <a:latin typeface="+mj-lt"/>
              </a:rPr>
              <a:t> </a:t>
            </a:r>
            <a:r>
              <a:rPr lang="vi-VN" sz="3200" b="0" i="0" dirty="0" err="1">
                <a:effectLst/>
                <a:latin typeface="+mj-lt"/>
              </a:rPr>
              <a:t>vẽ</a:t>
            </a:r>
            <a:r>
              <a:rPr lang="vi-VN" sz="3200" b="0" i="0" dirty="0">
                <a:effectLst/>
                <a:latin typeface="+mj-lt"/>
              </a:rPr>
              <a:t> </a:t>
            </a:r>
            <a:r>
              <a:rPr lang="vi-VN" sz="3200" b="0" i="0" dirty="0" err="1">
                <a:effectLst/>
                <a:latin typeface="+mj-lt"/>
              </a:rPr>
              <a:t>bức</a:t>
            </a:r>
            <a:r>
              <a:rPr lang="vi-VN" sz="3200" b="0" i="0" dirty="0">
                <a:effectLst/>
                <a:latin typeface="+mj-lt"/>
              </a:rPr>
              <a:t> chân dung </a:t>
            </a:r>
            <a:r>
              <a:rPr lang="vi-VN" sz="3200" b="0" i="0" dirty="0" err="1">
                <a:effectLst/>
                <a:latin typeface="+mj-lt"/>
              </a:rPr>
              <a:t>về</a:t>
            </a:r>
            <a:r>
              <a:rPr lang="vi-VN" sz="3200" b="0" i="0" dirty="0">
                <a:effectLst/>
                <a:latin typeface="+mj-lt"/>
              </a:rPr>
              <a:t> anh.</a:t>
            </a:r>
          </a:p>
          <a:p>
            <a:pPr algn="l">
              <a:buFont typeface="Arial" panose="020B0604020202020204" pitchFamily="34" charset="0"/>
              <a:buChar char="•"/>
            </a:pPr>
            <a:r>
              <a:rPr lang="vi-VN" sz="3200" b="0" i="0" dirty="0" err="1">
                <a:effectLst/>
                <a:latin typeface="+mj-lt"/>
              </a:rPr>
              <a:t>Nhận</a:t>
            </a:r>
            <a:r>
              <a:rPr lang="vi-VN" sz="3200" b="0" i="0" dirty="0">
                <a:effectLst/>
                <a:latin typeface="+mj-lt"/>
              </a:rPr>
              <a:t> ra </a:t>
            </a:r>
            <a:r>
              <a:rPr lang="vi-VN" sz="3200" b="0" i="0" dirty="0" err="1">
                <a:effectLst/>
                <a:latin typeface="+mj-lt"/>
              </a:rPr>
              <a:t>rằng</a:t>
            </a:r>
            <a:r>
              <a:rPr lang="vi-VN" sz="3200" b="0" i="0" dirty="0">
                <a:effectLst/>
                <a:latin typeface="+mj-lt"/>
              </a:rPr>
              <a:t> </a:t>
            </a:r>
            <a:r>
              <a:rPr lang="vi-VN" sz="3200" b="0" i="0" dirty="0" err="1">
                <a:effectLst/>
                <a:latin typeface="+mj-lt"/>
              </a:rPr>
              <a:t>nghệ</a:t>
            </a:r>
            <a:r>
              <a:rPr lang="vi-VN" sz="3200" b="0" i="0" dirty="0">
                <a:effectLst/>
                <a:latin typeface="+mj-lt"/>
              </a:rPr>
              <a:t> </a:t>
            </a:r>
            <a:r>
              <a:rPr lang="vi-VN" sz="3200" b="0" i="0" dirty="0" err="1">
                <a:effectLst/>
                <a:latin typeface="+mj-lt"/>
              </a:rPr>
              <a:t>thuật</a:t>
            </a:r>
            <a:r>
              <a:rPr lang="vi-VN" sz="3200" b="0" i="0" dirty="0">
                <a:effectLst/>
                <a:latin typeface="+mj-lt"/>
              </a:rPr>
              <a:t>, </a:t>
            </a:r>
            <a:r>
              <a:rPr lang="vi-VN" sz="3200" b="0" i="0" dirty="0" err="1">
                <a:effectLst/>
                <a:latin typeface="+mj-lt"/>
              </a:rPr>
              <a:t>hội</a:t>
            </a:r>
            <a:r>
              <a:rPr lang="vi-VN" sz="3200" b="0" i="0" dirty="0">
                <a:effectLst/>
                <a:latin typeface="+mj-lt"/>
              </a:rPr>
              <a:t> </a:t>
            </a:r>
            <a:r>
              <a:rPr lang="vi-VN" sz="3200" b="0" i="0" dirty="0" err="1">
                <a:effectLst/>
                <a:latin typeface="+mj-lt"/>
              </a:rPr>
              <a:t>hoạ</a:t>
            </a:r>
            <a:r>
              <a:rPr lang="vi-VN" sz="3200" b="0" i="0" dirty="0">
                <a:effectLst/>
                <a:latin typeface="+mj-lt"/>
              </a:rPr>
              <a:t> </a:t>
            </a:r>
            <a:r>
              <a:rPr lang="vi-VN" sz="3200" b="0" i="0" dirty="0" err="1">
                <a:effectLst/>
                <a:latin typeface="+mj-lt"/>
              </a:rPr>
              <a:t>bất</a:t>
            </a:r>
            <a:r>
              <a:rPr lang="vi-VN" sz="3200" b="0" i="0" dirty="0">
                <a:effectLst/>
                <a:latin typeface="+mj-lt"/>
              </a:rPr>
              <a:t> </a:t>
            </a:r>
            <a:r>
              <a:rPr lang="vi-VN" sz="3200" b="0" i="0" dirty="0" err="1">
                <a:effectLst/>
                <a:latin typeface="+mj-lt"/>
              </a:rPr>
              <a:t>lực</a:t>
            </a:r>
            <a:r>
              <a:rPr lang="vi-VN" sz="3200" b="0" i="0" dirty="0">
                <a:effectLst/>
                <a:latin typeface="+mj-lt"/>
              </a:rPr>
              <a:t> trong </a:t>
            </a:r>
            <a:r>
              <a:rPr lang="vi-VN" sz="3200" b="0" i="0" dirty="0" err="1">
                <a:effectLst/>
                <a:latin typeface="+mj-lt"/>
              </a:rPr>
              <a:t>hành</a:t>
            </a:r>
            <a:r>
              <a:rPr lang="vi-VN" sz="3200" b="0" i="0" dirty="0">
                <a:effectLst/>
                <a:latin typeface="+mj-lt"/>
              </a:rPr>
              <a:t> </a:t>
            </a:r>
            <a:r>
              <a:rPr lang="vi-VN" sz="3200" b="0" i="0" dirty="0" err="1">
                <a:effectLst/>
                <a:latin typeface="+mj-lt"/>
              </a:rPr>
              <a:t>trình</a:t>
            </a:r>
            <a:r>
              <a:rPr lang="vi-VN" sz="3200" b="0" i="0" dirty="0">
                <a:effectLst/>
                <a:latin typeface="+mj-lt"/>
              </a:rPr>
              <a:t> </a:t>
            </a:r>
            <a:r>
              <a:rPr lang="vi-VN" sz="3200" b="0" i="0" dirty="0" err="1">
                <a:effectLst/>
                <a:latin typeface="+mj-lt"/>
              </a:rPr>
              <a:t>cuộc</a:t>
            </a:r>
            <a:r>
              <a:rPr lang="vi-VN" sz="3200" b="0" i="0" dirty="0">
                <a:effectLst/>
                <a:latin typeface="+mj-lt"/>
              </a:rPr>
              <a:t> </a:t>
            </a:r>
            <a:r>
              <a:rPr lang="vi-VN" sz="3200" b="0" i="0" dirty="0" err="1">
                <a:effectLst/>
                <a:latin typeface="+mj-lt"/>
              </a:rPr>
              <a:t>đời</a:t>
            </a:r>
            <a:r>
              <a:rPr lang="vi-VN" sz="3200" b="0" i="0" dirty="0">
                <a:effectLst/>
                <a:latin typeface="+mj-lt"/>
              </a:rPr>
              <a:t>. </a:t>
            </a:r>
            <a:r>
              <a:rPr lang="vi-VN" sz="3200" b="0" i="0" dirty="0" err="1">
                <a:effectLst/>
                <a:latin typeface="+mj-lt"/>
              </a:rPr>
              <a:t>Vẽ</a:t>
            </a:r>
            <a:r>
              <a:rPr lang="vi-VN" sz="3200" b="0" i="0" dirty="0">
                <a:effectLst/>
                <a:latin typeface="+mj-lt"/>
              </a:rPr>
              <a:t> </a:t>
            </a:r>
            <a:r>
              <a:rPr lang="vi-VN" sz="3200" b="0" i="0" dirty="0" err="1">
                <a:effectLst/>
                <a:latin typeface="+mj-lt"/>
              </a:rPr>
              <a:t>là</a:t>
            </a:r>
            <a:r>
              <a:rPr lang="vi-VN" sz="3200" b="0" i="0" dirty="0">
                <a:effectLst/>
                <a:latin typeface="+mj-lt"/>
              </a:rPr>
              <a:t> công </a:t>
            </a:r>
            <a:r>
              <a:rPr lang="vi-VN" sz="3200" b="0" i="0" dirty="0" err="1">
                <a:effectLst/>
                <a:latin typeface="+mj-lt"/>
              </a:rPr>
              <a:t>việc</a:t>
            </a:r>
            <a:r>
              <a:rPr lang="vi-VN" sz="3200" b="0" i="0" dirty="0">
                <a:effectLst/>
                <a:latin typeface="+mj-lt"/>
              </a:rPr>
              <a:t> </a:t>
            </a:r>
            <a:r>
              <a:rPr lang="vi-VN" sz="3200" b="0" i="0" dirty="0" err="1">
                <a:effectLst/>
                <a:latin typeface="+mj-lt"/>
              </a:rPr>
              <a:t>khó</a:t>
            </a:r>
            <a:r>
              <a:rPr lang="vi-VN" sz="3200" b="0" i="0" dirty="0">
                <a:effectLst/>
                <a:latin typeface="+mj-lt"/>
              </a:rPr>
              <a:t> </a:t>
            </a:r>
            <a:r>
              <a:rPr lang="vi-VN" sz="3200" b="0" i="0" dirty="0" err="1">
                <a:effectLst/>
                <a:latin typeface="+mj-lt"/>
              </a:rPr>
              <a:t>nhọc</a:t>
            </a:r>
            <a:r>
              <a:rPr lang="vi-VN" sz="3200" b="0" i="0" dirty="0">
                <a:effectLst/>
                <a:latin typeface="+mj-lt"/>
              </a:rPr>
              <a:t>, gian nan.</a:t>
            </a:r>
          </a:p>
          <a:p>
            <a:pPr algn="l"/>
            <a:r>
              <a:rPr lang="vi-VN" sz="3200" b="1" i="0" u="sng" dirty="0">
                <a:solidFill>
                  <a:srgbClr val="FF0000"/>
                </a:solidFill>
                <a:effectLst/>
                <a:latin typeface="+mj-lt"/>
              </a:rPr>
              <a:t>=&gt; </a:t>
            </a:r>
            <a:r>
              <a:rPr lang="vi-VN" sz="3200" b="1" i="0" u="sng" dirty="0" err="1">
                <a:solidFill>
                  <a:srgbClr val="FF0000"/>
                </a:solidFill>
                <a:effectLst/>
                <a:latin typeface="+mj-lt"/>
              </a:rPr>
              <a:t>Một</a:t>
            </a:r>
            <a:r>
              <a:rPr lang="vi-VN" sz="3200" b="1" i="0" u="sng" dirty="0">
                <a:solidFill>
                  <a:srgbClr val="FF0000"/>
                </a:solidFill>
                <a:effectLst/>
                <a:latin typeface="+mj-lt"/>
              </a:rPr>
              <a:t> con </a:t>
            </a:r>
            <a:r>
              <a:rPr lang="vi-VN" sz="3200" b="1" i="0" u="sng" dirty="0" err="1">
                <a:solidFill>
                  <a:srgbClr val="FF0000"/>
                </a:solidFill>
                <a:effectLst/>
                <a:latin typeface="+mj-lt"/>
              </a:rPr>
              <a:t>người</a:t>
            </a:r>
            <a:r>
              <a:rPr lang="vi-VN" sz="3200" b="1" i="0" u="sng" dirty="0">
                <a:solidFill>
                  <a:srgbClr val="FF0000"/>
                </a:solidFill>
                <a:effectLst/>
                <a:latin typeface="+mj-lt"/>
              </a:rPr>
              <a:t> </a:t>
            </a:r>
            <a:r>
              <a:rPr lang="vi-VN" sz="3200" b="1" i="0" u="sng" dirty="0" err="1">
                <a:solidFill>
                  <a:srgbClr val="FF0000"/>
                </a:solidFill>
                <a:effectLst/>
                <a:latin typeface="+mj-lt"/>
              </a:rPr>
              <a:t>biết</a:t>
            </a:r>
            <a:r>
              <a:rPr lang="vi-VN" sz="3200" b="1" i="0" u="sng" dirty="0">
                <a:solidFill>
                  <a:srgbClr val="FF0000"/>
                </a:solidFill>
                <a:effectLst/>
                <a:latin typeface="+mj-lt"/>
              </a:rPr>
              <a:t> trân </a:t>
            </a:r>
            <a:r>
              <a:rPr lang="vi-VN" sz="3200" b="1" i="0" u="sng" dirty="0" err="1">
                <a:solidFill>
                  <a:srgbClr val="FF0000"/>
                </a:solidFill>
                <a:effectLst/>
                <a:latin typeface="+mj-lt"/>
              </a:rPr>
              <a:t>trọng</a:t>
            </a:r>
            <a:r>
              <a:rPr lang="vi-VN" sz="3200" b="1" i="0" u="sng" dirty="0">
                <a:solidFill>
                  <a:srgbClr val="FF0000"/>
                </a:solidFill>
                <a:effectLst/>
                <a:latin typeface="+mj-lt"/>
              </a:rPr>
              <a:t> </a:t>
            </a:r>
            <a:r>
              <a:rPr lang="vi-VN" sz="3200" b="1" i="0" u="sng" dirty="0" err="1">
                <a:solidFill>
                  <a:srgbClr val="FF0000"/>
                </a:solidFill>
                <a:effectLst/>
                <a:latin typeface="+mj-lt"/>
              </a:rPr>
              <a:t>những</a:t>
            </a:r>
            <a:r>
              <a:rPr lang="vi-VN" sz="3200" b="1" i="0" u="sng" dirty="0">
                <a:solidFill>
                  <a:srgbClr val="FF0000"/>
                </a:solidFill>
                <a:effectLst/>
                <a:latin typeface="+mj-lt"/>
              </a:rPr>
              <a:t> </a:t>
            </a:r>
            <a:r>
              <a:rPr lang="vi-VN" sz="3200" b="1" i="0" u="sng" dirty="0" err="1">
                <a:solidFill>
                  <a:srgbClr val="FF0000"/>
                </a:solidFill>
                <a:effectLst/>
                <a:latin typeface="+mj-lt"/>
              </a:rPr>
              <a:t>người</a:t>
            </a:r>
            <a:r>
              <a:rPr lang="vi-VN" sz="3200" b="1" i="0" u="sng" dirty="0">
                <a:solidFill>
                  <a:srgbClr val="FF0000"/>
                </a:solidFill>
                <a:effectLst/>
                <a:latin typeface="+mj-lt"/>
              </a:rPr>
              <a:t> lao </a:t>
            </a:r>
            <a:r>
              <a:rPr lang="vi-VN" sz="3200" b="1" i="0" u="sng" dirty="0" err="1">
                <a:solidFill>
                  <a:srgbClr val="FF0000"/>
                </a:solidFill>
                <a:effectLst/>
                <a:latin typeface="+mj-lt"/>
              </a:rPr>
              <a:t>động</a:t>
            </a:r>
            <a:r>
              <a:rPr lang="vi-VN" sz="3200" b="1" i="0" u="sng" dirty="0">
                <a:solidFill>
                  <a:srgbClr val="FF0000"/>
                </a:solidFill>
                <a:effectLst/>
                <a:latin typeface="+mj-lt"/>
              </a:rPr>
              <a:t>.</a:t>
            </a:r>
          </a:p>
        </p:txBody>
      </p:sp>
    </p:spTree>
    <p:extLst>
      <p:ext uri="{BB962C8B-B14F-4D97-AF65-F5344CB8AC3E}">
        <p14:creationId xmlns:p14="http://schemas.microsoft.com/office/powerpoint/2010/main" val="2568660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73;p39">
            <a:extLst>
              <a:ext uri="{FF2B5EF4-FFF2-40B4-BE49-F238E27FC236}">
                <a16:creationId xmlns:a16="http://schemas.microsoft.com/office/drawing/2014/main" id="{12D3B05E-0344-AF18-416D-20DE95DECF9A}"/>
              </a:ext>
            </a:extLst>
          </p:cNvPr>
          <p:cNvSpPr txBox="1">
            <a:spLocks/>
          </p:cNvSpPr>
          <p:nvPr/>
        </p:nvSpPr>
        <p:spPr>
          <a:xfrm>
            <a:off x="838200" y="0"/>
            <a:ext cx="10439400" cy="1586767"/>
          </a:xfrm>
          <a:prstGeom prst="rect">
            <a:avLst/>
          </a:prstGeom>
        </p:spPr>
        <p:txBody>
          <a:bodyPr spcFirstLastPara="1" vert="horz" wrap="square" lIns="121900" tIns="121900" rIns="121900" bIns="12190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5400" u="sng" dirty="0">
                <a:solidFill>
                  <a:srgbClr val="FF0000"/>
                </a:solidFill>
              </a:rPr>
              <a:t>b. Cô </a:t>
            </a:r>
            <a:r>
              <a:rPr lang="vi-VN" sz="5400" u="sng" dirty="0" err="1">
                <a:solidFill>
                  <a:srgbClr val="FF0000"/>
                </a:solidFill>
              </a:rPr>
              <a:t>kỹ</a:t>
            </a:r>
            <a:r>
              <a:rPr lang="vi-VN" sz="5400" u="sng" dirty="0">
                <a:solidFill>
                  <a:srgbClr val="FF0000"/>
                </a:solidFill>
              </a:rPr>
              <a:t> sư </a:t>
            </a:r>
            <a:endParaRPr lang="en-SG" sz="5400" u="sng" dirty="0">
              <a:solidFill>
                <a:srgbClr val="FF0000"/>
              </a:solidFill>
              <a:latin typeface="#9Slide05 SVNCookie" panose="020B0606040200020203" pitchFamily="34" charset="0"/>
            </a:endParaRPr>
          </a:p>
        </p:txBody>
      </p:sp>
      <p:sp>
        <p:nvSpPr>
          <p:cNvPr id="4" name="Hộp Văn bản 3">
            <a:extLst>
              <a:ext uri="{FF2B5EF4-FFF2-40B4-BE49-F238E27FC236}">
                <a16:creationId xmlns:a16="http://schemas.microsoft.com/office/drawing/2014/main" id="{4A84F3B9-8607-8E71-5DEF-EC2287EA54E6}"/>
              </a:ext>
            </a:extLst>
          </p:cNvPr>
          <p:cNvSpPr txBox="1"/>
          <p:nvPr/>
        </p:nvSpPr>
        <p:spPr>
          <a:xfrm>
            <a:off x="0" y="1225689"/>
            <a:ext cx="11715750" cy="5632311"/>
          </a:xfrm>
          <a:prstGeom prst="rect">
            <a:avLst/>
          </a:prstGeom>
          <a:noFill/>
        </p:spPr>
        <p:txBody>
          <a:bodyPr wrap="square">
            <a:spAutoFit/>
          </a:bodyPr>
          <a:lstStyle/>
          <a:p>
            <a:pPr algn="l"/>
            <a:r>
              <a:rPr lang="vi-VN" sz="3600" b="0" i="0" dirty="0">
                <a:effectLst/>
                <a:latin typeface="+mj-lt"/>
              </a:rPr>
              <a:t>- </a:t>
            </a:r>
            <a:r>
              <a:rPr lang="vi-VN" sz="3600" b="0" i="1" dirty="0" err="1">
                <a:solidFill>
                  <a:srgbClr val="FF0000"/>
                </a:solidFill>
                <a:effectLst/>
                <a:latin typeface="+mj-lt"/>
              </a:rPr>
              <a:t>Tính</a:t>
            </a:r>
            <a:r>
              <a:rPr lang="vi-VN" sz="3600" b="0" i="1" dirty="0">
                <a:solidFill>
                  <a:srgbClr val="FF0000"/>
                </a:solidFill>
                <a:effectLst/>
                <a:latin typeface="+mj-lt"/>
              </a:rPr>
              <a:t> </a:t>
            </a:r>
            <a:r>
              <a:rPr lang="vi-VN" sz="3600" b="0" i="1" dirty="0" err="1">
                <a:solidFill>
                  <a:srgbClr val="FF0000"/>
                </a:solidFill>
                <a:effectLst/>
                <a:latin typeface="+mj-lt"/>
              </a:rPr>
              <a:t>cách</a:t>
            </a:r>
            <a:r>
              <a:rPr lang="vi-VN" sz="3600" b="0" i="1" dirty="0">
                <a:solidFill>
                  <a:srgbClr val="FF0000"/>
                </a:solidFill>
                <a:effectLst/>
                <a:latin typeface="+mj-lt"/>
              </a:rPr>
              <a:t> </a:t>
            </a:r>
            <a:r>
              <a:rPr lang="vi-VN" sz="3600" b="0" i="1" dirty="0" err="1">
                <a:solidFill>
                  <a:srgbClr val="FF0000"/>
                </a:solidFill>
                <a:effectLst/>
                <a:latin typeface="+mj-lt"/>
              </a:rPr>
              <a:t>dễ</a:t>
            </a:r>
            <a:r>
              <a:rPr lang="vi-VN" sz="3600" b="0" i="1" dirty="0">
                <a:solidFill>
                  <a:srgbClr val="FF0000"/>
                </a:solidFill>
                <a:effectLst/>
                <a:latin typeface="+mj-lt"/>
              </a:rPr>
              <a:t> </a:t>
            </a:r>
            <a:r>
              <a:rPr lang="vi-VN" sz="3600" b="0" i="1" dirty="0" err="1">
                <a:solidFill>
                  <a:srgbClr val="FF0000"/>
                </a:solidFill>
                <a:effectLst/>
                <a:latin typeface="+mj-lt"/>
              </a:rPr>
              <a:t>gần</a:t>
            </a:r>
            <a:r>
              <a:rPr lang="vi-VN" sz="3600" b="0" i="1" dirty="0">
                <a:solidFill>
                  <a:srgbClr val="FF0000"/>
                </a:solidFill>
                <a:effectLst/>
                <a:latin typeface="+mj-lt"/>
              </a:rPr>
              <a:t>, </a:t>
            </a:r>
            <a:r>
              <a:rPr lang="vi-VN" sz="3600" b="0" i="1" dirty="0" err="1">
                <a:solidFill>
                  <a:srgbClr val="FF0000"/>
                </a:solidFill>
                <a:effectLst/>
                <a:latin typeface="+mj-lt"/>
              </a:rPr>
              <a:t>hồn</a:t>
            </a:r>
            <a:r>
              <a:rPr lang="vi-VN" sz="3600" b="0" i="1" dirty="0">
                <a:solidFill>
                  <a:srgbClr val="FF0000"/>
                </a:solidFill>
                <a:effectLst/>
                <a:latin typeface="+mj-lt"/>
              </a:rPr>
              <a:t> nhiên </a:t>
            </a:r>
            <a:r>
              <a:rPr lang="vi-VN" sz="3600" b="0" i="1" dirty="0" err="1">
                <a:solidFill>
                  <a:srgbClr val="FF0000"/>
                </a:solidFill>
                <a:effectLst/>
                <a:latin typeface="+mj-lt"/>
              </a:rPr>
              <a:t>và</a:t>
            </a:r>
            <a:r>
              <a:rPr lang="vi-VN" sz="3600" b="0" i="1" dirty="0">
                <a:solidFill>
                  <a:srgbClr val="FF0000"/>
                </a:solidFill>
                <a:effectLst/>
                <a:latin typeface="+mj-lt"/>
              </a:rPr>
              <a:t> </a:t>
            </a:r>
            <a:r>
              <a:rPr lang="vi-VN" sz="3600" b="0" i="1" dirty="0" err="1">
                <a:solidFill>
                  <a:srgbClr val="FF0000"/>
                </a:solidFill>
                <a:effectLst/>
                <a:latin typeface="+mj-lt"/>
              </a:rPr>
              <a:t>lãng</a:t>
            </a:r>
            <a:r>
              <a:rPr lang="vi-VN" sz="3600" b="0" i="1" dirty="0">
                <a:solidFill>
                  <a:srgbClr val="FF0000"/>
                </a:solidFill>
                <a:effectLst/>
                <a:latin typeface="+mj-lt"/>
              </a:rPr>
              <a:t> </a:t>
            </a:r>
            <a:r>
              <a:rPr lang="vi-VN" sz="3600" b="0" i="1" dirty="0" err="1">
                <a:solidFill>
                  <a:srgbClr val="FF0000"/>
                </a:solidFill>
                <a:effectLst/>
                <a:latin typeface="+mj-lt"/>
              </a:rPr>
              <a:t>mạn</a:t>
            </a:r>
            <a:r>
              <a:rPr lang="vi-VN" sz="3600" b="0" i="1" dirty="0">
                <a:solidFill>
                  <a:srgbClr val="FF0000"/>
                </a:solidFill>
                <a:effectLst/>
                <a:latin typeface="+mj-lt"/>
              </a:rPr>
              <a:t>:</a:t>
            </a:r>
            <a:r>
              <a:rPr lang="vi-VN" sz="3600" b="0" i="0" dirty="0">
                <a:effectLst/>
                <a:latin typeface="+mj-lt"/>
              </a:rPr>
              <a:t> trông </a:t>
            </a:r>
            <a:r>
              <a:rPr lang="vi-VN" sz="3600" b="0" i="0" dirty="0" err="1">
                <a:effectLst/>
                <a:latin typeface="+mj-lt"/>
              </a:rPr>
              <a:t>thấy</a:t>
            </a:r>
            <a:r>
              <a:rPr lang="vi-VN" sz="3600" b="0" i="0" dirty="0">
                <a:effectLst/>
                <a:latin typeface="+mj-lt"/>
              </a:rPr>
              <a:t> anh thanh đang </a:t>
            </a:r>
            <a:r>
              <a:rPr lang="vi-VN" sz="3600" b="0" i="0" dirty="0" err="1">
                <a:effectLst/>
                <a:latin typeface="+mj-lt"/>
              </a:rPr>
              <a:t>hái</a:t>
            </a:r>
            <a:r>
              <a:rPr lang="vi-VN" sz="3600" b="0" i="0" dirty="0">
                <a:effectLst/>
                <a:latin typeface="+mj-lt"/>
              </a:rPr>
              <a:t> hoa, quên </a:t>
            </a:r>
            <a:r>
              <a:rPr lang="vi-VN" sz="3600" b="0" i="0" dirty="0" err="1">
                <a:effectLst/>
                <a:latin typeface="+mj-lt"/>
              </a:rPr>
              <a:t>mất</a:t>
            </a:r>
            <a:r>
              <a:rPr lang="vi-VN" sz="3600" b="0" i="0" dirty="0">
                <a:effectLst/>
                <a:latin typeface="+mj-lt"/>
              </a:rPr>
              <a:t> e </a:t>
            </a:r>
            <a:r>
              <a:rPr lang="vi-VN" sz="3600" b="0" i="0" dirty="0" err="1">
                <a:effectLst/>
                <a:latin typeface="+mj-lt"/>
              </a:rPr>
              <a:t>lệ</a:t>
            </a:r>
            <a:r>
              <a:rPr lang="vi-VN" sz="3600" b="0" i="0" dirty="0">
                <a:effectLst/>
                <a:latin typeface="+mj-lt"/>
              </a:rPr>
              <a:t> </a:t>
            </a:r>
            <a:r>
              <a:rPr lang="vi-VN" sz="3600" b="0" i="0" dirty="0" err="1">
                <a:effectLst/>
                <a:latin typeface="+mj-lt"/>
              </a:rPr>
              <a:t>chạy</a:t>
            </a:r>
            <a:r>
              <a:rPr lang="vi-VN" sz="3600" b="0" i="0" dirty="0">
                <a:effectLst/>
                <a:latin typeface="+mj-lt"/>
              </a:rPr>
              <a:t> </a:t>
            </a:r>
            <a:r>
              <a:rPr lang="vi-VN" sz="3600" b="0" i="0" dirty="0" err="1">
                <a:effectLst/>
                <a:latin typeface="+mj-lt"/>
              </a:rPr>
              <a:t>đến</a:t>
            </a:r>
            <a:r>
              <a:rPr lang="vi-VN" sz="3600" b="0" i="0" dirty="0">
                <a:effectLst/>
                <a:latin typeface="+mj-lt"/>
              </a:rPr>
              <a:t> bên anh, </a:t>
            </a:r>
            <a:r>
              <a:rPr lang="vi-VN" sz="3600" b="0" i="0" dirty="0" err="1">
                <a:effectLst/>
                <a:latin typeface="+mj-lt"/>
              </a:rPr>
              <a:t>nhận</a:t>
            </a:r>
            <a:r>
              <a:rPr lang="vi-VN" sz="3600" b="0" i="0" dirty="0">
                <a:effectLst/>
                <a:latin typeface="+mj-lt"/>
              </a:rPr>
              <a:t> </a:t>
            </a:r>
            <a:r>
              <a:rPr lang="vi-VN" sz="3600" b="0" i="0" dirty="0" err="1">
                <a:effectLst/>
                <a:latin typeface="+mj-lt"/>
              </a:rPr>
              <a:t>lấy</a:t>
            </a:r>
            <a:r>
              <a:rPr lang="vi-VN" sz="3600" b="0" i="0" dirty="0">
                <a:effectLst/>
                <a:latin typeface="+mj-lt"/>
              </a:rPr>
              <a:t> </a:t>
            </a:r>
            <a:r>
              <a:rPr lang="vi-VN" sz="3600" b="0" i="0" dirty="0" err="1">
                <a:effectLst/>
                <a:latin typeface="+mj-lt"/>
              </a:rPr>
              <a:t>bó</a:t>
            </a:r>
            <a:r>
              <a:rPr lang="vi-VN" sz="3600" b="0" i="0" dirty="0">
                <a:effectLst/>
                <a:latin typeface="+mj-lt"/>
              </a:rPr>
              <a:t> hoa </a:t>
            </a:r>
            <a:r>
              <a:rPr lang="vi-VN" sz="3600" b="0" i="0" dirty="0" err="1">
                <a:effectLst/>
                <a:latin typeface="+mj-lt"/>
              </a:rPr>
              <a:t>mà</a:t>
            </a:r>
            <a:r>
              <a:rPr lang="vi-VN" sz="3600" b="0" i="0" dirty="0">
                <a:effectLst/>
                <a:latin typeface="+mj-lt"/>
              </a:rPr>
              <a:t> anh </a:t>
            </a:r>
            <a:r>
              <a:rPr lang="vi-VN" sz="3600" b="0" i="0" dirty="0" err="1">
                <a:effectLst/>
                <a:latin typeface="+mj-lt"/>
              </a:rPr>
              <a:t>đã</a:t>
            </a:r>
            <a:r>
              <a:rPr lang="vi-VN" sz="3600" b="0" i="0" dirty="0">
                <a:effectLst/>
                <a:latin typeface="+mj-lt"/>
              </a:rPr>
              <a:t> </a:t>
            </a:r>
            <a:r>
              <a:rPr lang="vi-VN" sz="3600" b="0" i="0" dirty="0" err="1">
                <a:effectLst/>
                <a:latin typeface="+mj-lt"/>
              </a:rPr>
              <a:t>cắt</a:t>
            </a:r>
            <a:r>
              <a:rPr lang="vi-VN" sz="3600" b="0" i="0" dirty="0">
                <a:effectLst/>
                <a:latin typeface="+mj-lt"/>
              </a:rPr>
              <a:t>.</a:t>
            </a:r>
          </a:p>
          <a:p>
            <a:pPr algn="l"/>
            <a:r>
              <a:rPr lang="vi-VN" sz="3600" b="0" i="0" dirty="0">
                <a:effectLst/>
                <a:latin typeface="+mj-lt"/>
              </a:rPr>
              <a:t>- </a:t>
            </a:r>
            <a:r>
              <a:rPr lang="vi-VN" sz="3600" b="0" i="1" dirty="0">
                <a:solidFill>
                  <a:srgbClr val="FF0000"/>
                </a:solidFill>
                <a:effectLst/>
                <a:latin typeface="+mj-lt"/>
              </a:rPr>
              <a:t>Cô yêu </a:t>
            </a:r>
            <a:r>
              <a:rPr lang="vi-VN" sz="3600" b="0" i="1" dirty="0" err="1">
                <a:solidFill>
                  <a:srgbClr val="FF0000"/>
                </a:solidFill>
                <a:effectLst/>
                <a:latin typeface="+mj-lt"/>
              </a:rPr>
              <a:t>mến</a:t>
            </a:r>
            <a:r>
              <a:rPr lang="vi-VN" sz="3600" b="0" i="1" dirty="0">
                <a:solidFill>
                  <a:srgbClr val="FF0000"/>
                </a:solidFill>
                <a:effectLst/>
                <a:latin typeface="+mj-lt"/>
              </a:rPr>
              <a:t> </a:t>
            </a:r>
            <a:r>
              <a:rPr lang="vi-VN" sz="3600" b="0" i="1" dirty="0" err="1">
                <a:solidFill>
                  <a:srgbClr val="FF0000"/>
                </a:solidFill>
                <a:effectLst/>
                <a:latin typeface="+mj-lt"/>
              </a:rPr>
              <a:t>bác</a:t>
            </a:r>
            <a:r>
              <a:rPr lang="vi-VN" sz="3600" b="0" i="1" dirty="0">
                <a:solidFill>
                  <a:srgbClr val="FF0000"/>
                </a:solidFill>
                <a:effectLst/>
                <a:latin typeface="+mj-lt"/>
              </a:rPr>
              <a:t> </a:t>
            </a:r>
            <a:r>
              <a:rPr lang="vi-VN" sz="3600" b="0" i="1" dirty="0" err="1">
                <a:solidFill>
                  <a:srgbClr val="FF0000"/>
                </a:solidFill>
                <a:effectLst/>
                <a:latin typeface="+mj-lt"/>
              </a:rPr>
              <a:t>họa</a:t>
            </a:r>
            <a:r>
              <a:rPr lang="vi-VN" sz="3600" b="0" i="1" dirty="0">
                <a:solidFill>
                  <a:srgbClr val="FF0000"/>
                </a:solidFill>
                <a:effectLst/>
                <a:latin typeface="+mj-lt"/>
              </a:rPr>
              <a:t> </a:t>
            </a:r>
            <a:r>
              <a:rPr lang="vi-VN" sz="3600" b="0" i="1" dirty="0" err="1">
                <a:solidFill>
                  <a:srgbClr val="FF0000"/>
                </a:solidFill>
                <a:effectLst/>
                <a:latin typeface="+mj-lt"/>
              </a:rPr>
              <a:t>sĩ</a:t>
            </a:r>
            <a:r>
              <a:rPr lang="vi-VN" sz="3600" b="0" i="1" dirty="0">
                <a:solidFill>
                  <a:srgbClr val="FF0000"/>
                </a:solidFill>
                <a:effectLst/>
                <a:latin typeface="+mj-lt"/>
              </a:rPr>
              <a:t> </a:t>
            </a:r>
            <a:r>
              <a:rPr lang="vi-VN" sz="3600" b="0" i="1" dirty="0" err="1">
                <a:solidFill>
                  <a:srgbClr val="FF0000"/>
                </a:solidFill>
                <a:effectLst/>
                <a:latin typeface="+mj-lt"/>
              </a:rPr>
              <a:t>và</a:t>
            </a:r>
            <a:r>
              <a:rPr lang="vi-VN" sz="3600" b="0" i="1" dirty="0">
                <a:solidFill>
                  <a:srgbClr val="FF0000"/>
                </a:solidFill>
                <a:effectLst/>
                <a:latin typeface="+mj-lt"/>
              </a:rPr>
              <a:t> anh thanh niên:</a:t>
            </a:r>
            <a:r>
              <a:rPr lang="vi-VN" sz="3600" b="0" i="0" dirty="0">
                <a:effectLst/>
                <a:latin typeface="+mj-lt"/>
              </a:rPr>
              <a:t> chăm </a:t>
            </a:r>
            <a:r>
              <a:rPr lang="vi-VN" sz="3600" b="0" i="0" dirty="0" err="1">
                <a:effectLst/>
                <a:latin typeface="+mj-lt"/>
              </a:rPr>
              <a:t>chú</a:t>
            </a:r>
            <a:r>
              <a:rPr lang="vi-VN" sz="3600" b="0" i="0" dirty="0">
                <a:effectLst/>
                <a:latin typeface="+mj-lt"/>
              </a:rPr>
              <a:t> </a:t>
            </a:r>
            <a:r>
              <a:rPr lang="vi-VN" sz="3600" b="0" i="0" dirty="0" err="1">
                <a:effectLst/>
                <a:latin typeface="+mj-lt"/>
              </a:rPr>
              <a:t>lắng</a:t>
            </a:r>
            <a:r>
              <a:rPr lang="vi-VN" sz="3600" b="0" i="0" dirty="0">
                <a:effectLst/>
                <a:latin typeface="+mj-lt"/>
              </a:rPr>
              <a:t> nghe câu </a:t>
            </a:r>
            <a:r>
              <a:rPr lang="vi-VN" sz="3600" b="0" i="0" dirty="0" err="1">
                <a:effectLst/>
                <a:latin typeface="+mj-lt"/>
              </a:rPr>
              <a:t>chuyện</a:t>
            </a:r>
            <a:r>
              <a:rPr lang="vi-VN" sz="3600" b="0" i="0" dirty="0">
                <a:effectLst/>
                <a:latin typeface="+mj-lt"/>
              </a:rPr>
              <a:t> </a:t>
            </a:r>
            <a:r>
              <a:rPr lang="vi-VN" sz="3600" b="0" i="0" dirty="0" err="1">
                <a:effectLst/>
                <a:latin typeface="+mj-lt"/>
              </a:rPr>
              <a:t>của</a:t>
            </a:r>
            <a:r>
              <a:rPr lang="vi-VN" sz="3600" b="0" i="0" dirty="0">
                <a:effectLst/>
                <a:latin typeface="+mj-lt"/>
              </a:rPr>
              <a:t> anh, </a:t>
            </a:r>
            <a:r>
              <a:rPr lang="vi-VN" sz="3600" b="0" i="0" dirty="0" err="1">
                <a:effectLst/>
                <a:latin typeface="+mj-lt"/>
              </a:rPr>
              <a:t>cố</a:t>
            </a:r>
            <a:r>
              <a:rPr lang="vi-VN" sz="3600" b="0" i="0" dirty="0">
                <a:effectLst/>
                <a:latin typeface="+mj-lt"/>
              </a:rPr>
              <a:t> </a:t>
            </a:r>
            <a:r>
              <a:rPr lang="vi-VN" sz="3600" b="0" i="0" dirty="0" err="1">
                <a:effectLst/>
                <a:latin typeface="+mj-lt"/>
              </a:rPr>
              <a:t>tình</a:t>
            </a:r>
            <a:r>
              <a:rPr lang="vi-VN" sz="3600" b="0" i="0" dirty="0">
                <a:effectLst/>
                <a:latin typeface="+mj-lt"/>
              </a:rPr>
              <a:t> </a:t>
            </a:r>
            <a:r>
              <a:rPr lang="vi-VN" sz="3600" b="0" i="0" dirty="0" err="1">
                <a:effectLst/>
                <a:latin typeface="+mj-lt"/>
              </a:rPr>
              <a:t>để</a:t>
            </a:r>
            <a:r>
              <a:rPr lang="vi-VN" sz="3600" b="0" i="0" dirty="0">
                <a:effectLst/>
                <a:latin typeface="+mj-lt"/>
              </a:rPr>
              <a:t> </a:t>
            </a:r>
            <a:r>
              <a:rPr lang="vi-VN" sz="3600" b="0" i="0" dirty="0" err="1">
                <a:effectLst/>
                <a:latin typeface="+mj-lt"/>
              </a:rPr>
              <a:t>lại</a:t>
            </a:r>
            <a:r>
              <a:rPr lang="vi-VN" sz="3600" b="0" i="0" dirty="0">
                <a:effectLst/>
                <a:latin typeface="+mj-lt"/>
              </a:rPr>
              <a:t> </a:t>
            </a:r>
            <a:r>
              <a:rPr lang="vi-VN" sz="3600" b="0" i="0" dirty="0" err="1">
                <a:effectLst/>
                <a:latin typeface="+mj-lt"/>
              </a:rPr>
              <a:t>chiếc</a:t>
            </a:r>
            <a:r>
              <a:rPr lang="vi-VN" sz="3600" b="0" i="0" dirty="0">
                <a:effectLst/>
                <a:latin typeface="+mj-lt"/>
              </a:rPr>
              <a:t> khăn tay </a:t>
            </a:r>
            <a:r>
              <a:rPr lang="vi-VN" sz="3600" b="0" i="0" dirty="0" err="1">
                <a:effectLst/>
                <a:latin typeface="+mj-lt"/>
              </a:rPr>
              <a:t>làm</a:t>
            </a:r>
            <a:r>
              <a:rPr lang="vi-VN" sz="3600" b="0" i="0" dirty="0">
                <a:effectLst/>
                <a:latin typeface="+mj-lt"/>
              </a:rPr>
              <a:t> tin nhưng </a:t>
            </a:r>
            <a:r>
              <a:rPr lang="vi-VN" sz="3600" b="0" i="0" dirty="0" err="1">
                <a:effectLst/>
                <a:latin typeface="+mj-lt"/>
              </a:rPr>
              <a:t>bị</a:t>
            </a:r>
            <a:r>
              <a:rPr lang="vi-VN" sz="3600" b="0" i="0" dirty="0">
                <a:effectLst/>
                <a:latin typeface="+mj-lt"/>
              </a:rPr>
              <a:t> anh vô </a:t>
            </a:r>
            <a:r>
              <a:rPr lang="vi-VN" sz="3600" b="0" i="0" dirty="0" err="1">
                <a:effectLst/>
                <a:latin typeface="+mj-lt"/>
              </a:rPr>
              <a:t>tình</a:t>
            </a:r>
            <a:r>
              <a:rPr lang="vi-VN" sz="3600" b="0" i="0" dirty="0">
                <a:effectLst/>
                <a:latin typeface="+mj-lt"/>
              </a:rPr>
              <a:t> ngây ngô </a:t>
            </a:r>
            <a:r>
              <a:rPr lang="vi-VN" sz="3600" b="0" i="0" dirty="0" err="1">
                <a:effectLst/>
                <a:latin typeface="+mj-lt"/>
              </a:rPr>
              <a:t>trả</a:t>
            </a:r>
            <a:r>
              <a:rPr lang="vi-VN" sz="3600" b="0" i="0" dirty="0">
                <a:effectLst/>
                <a:latin typeface="+mj-lt"/>
              </a:rPr>
              <a:t> </a:t>
            </a:r>
            <a:r>
              <a:rPr lang="vi-VN" sz="3600" b="0" i="0" dirty="0" err="1">
                <a:effectLst/>
                <a:latin typeface="+mj-lt"/>
              </a:rPr>
              <a:t>lại</a:t>
            </a:r>
            <a:r>
              <a:rPr lang="vi-VN" sz="3600" b="0" i="0" dirty="0">
                <a:effectLst/>
                <a:latin typeface="+mj-lt"/>
              </a:rPr>
              <a:t>...</a:t>
            </a:r>
          </a:p>
          <a:p>
            <a:pPr algn="l"/>
            <a:r>
              <a:rPr lang="vi-VN" sz="3600" b="0" i="0" dirty="0">
                <a:effectLst/>
                <a:latin typeface="+mj-lt"/>
              </a:rPr>
              <a:t>-</a:t>
            </a:r>
            <a:r>
              <a:rPr lang="vi-VN" sz="3600" b="0" i="1" dirty="0">
                <a:solidFill>
                  <a:srgbClr val="FF0000"/>
                </a:solidFill>
                <a:effectLst/>
                <a:latin typeface="+mj-lt"/>
              </a:rPr>
              <a:t> Sau </a:t>
            </a:r>
            <a:r>
              <a:rPr lang="vi-VN" sz="3600" b="0" i="1" dirty="0" err="1">
                <a:solidFill>
                  <a:srgbClr val="FF0000"/>
                </a:solidFill>
                <a:effectLst/>
                <a:latin typeface="+mj-lt"/>
              </a:rPr>
              <a:t>cuộc</a:t>
            </a:r>
            <a:r>
              <a:rPr lang="vi-VN" sz="3600" b="0" i="1" dirty="0">
                <a:solidFill>
                  <a:srgbClr val="FF0000"/>
                </a:solidFill>
                <a:effectLst/>
                <a:latin typeface="+mj-lt"/>
              </a:rPr>
              <a:t> </a:t>
            </a:r>
            <a:r>
              <a:rPr lang="vi-VN" sz="3600" b="0" i="1" dirty="0" err="1">
                <a:solidFill>
                  <a:srgbClr val="FF0000"/>
                </a:solidFill>
                <a:effectLst/>
                <a:latin typeface="+mj-lt"/>
              </a:rPr>
              <a:t>gặp</a:t>
            </a:r>
            <a:r>
              <a:rPr lang="vi-VN" sz="3600" b="0" i="1" dirty="0">
                <a:solidFill>
                  <a:srgbClr val="FF0000"/>
                </a:solidFill>
                <a:effectLst/>
                <a:latin typeface="+mj-lt"/>
              </a:rPr>
              <a:t> </a:t>
            </a:r>
            <a:r>
              <a:rPr lang="vi-VN" sz="3600" b="0" i="1" dirty="0" err="1">
                <a:solidFill>
                  <a:srgbClr val="FF0000"/>
                </a:solidFill>
                <a:effectLst/>
                <a:latin typeface="+mj-lt"/>
              </a:rPr>
              <a:t>gỡ</a:t>
            </a:r>
            <a:r>
              <a:rPr lang="vi-VN" sz="3600" b="0" i="1" dirty="0">
                <a:solidFill>
                  <a:srgbClr val="FF0000"/>
                </a:solidFill>
                <a:effectLst/>
                <a:latin typeface="+mj-lt"/>
              </a:rPr>
              <a:t> </a:t>
            </a:r>
            <a:r>
              <a:rPr lang="vi-VN" sz="3600" b="0" i="1" dirty="0" err="1">
                <a:solidFill>
                  <a:srgbClr val="FF0000"/>
                </a:solidFill>
                <a:effectLst/>
                <a:latin typeface="+mj-lt"/>
              </a:rPr>
              <a:t>với</a:t>
            </a:r>
            <a:r>
              <a:rPr lang="vi-VN" sz="3600" b="0" i="1" dirty="0">
                <a:solidFill>
                  <a:srgbClr val="FF0000"/>
                </a:solidFill>
                <a:effectLst/>
                <a:latin typeface="+mj-lt"/>
              </a:rPr>
              <a:t> anh thanh niên, </a:t>
            </a:r>
            <a:r>
              <a:rPr lang="vi-VN" sz="3600" b="0" i="0" dirty="0" err="1">
                <a:effectLst/>
                <a:latin typeface="+mj-lt"/>
              </a:rPr>
              <a:t>càng</a:t>
            </a:r>
            <a:r>
              <a:rPr lang="vi-VN" sz="3600" b="0" i="0" dirty="0">
                <a:effectLst/>
                <a:latin typeface="+mj-lt"/>
              </a:rPr>
              <a:t> thêm tin </a:t>
            </a:r>
            <a:r>
              <a:rPr lang="vi-VN" sz="3600" b="0" i="0" dirty="0" err="1">
                <a:effectLst/>
                <a:latin typeface="+mj-lt"/>
              </a:rPr>
              <a:t>tưởng</a:t>
            </a:r>
            <a:r>
              <a:rPr lang="vi-VN" sz="3600" b="0" i="0" dirty="0">
                <a:effectLst/>
                <a:latin typeface="+mj-lt"/>
              </a:rPr>
              <a:t> </a:t>
            </a:r>
            <a:r>
              <a:rPr lang="vi-VN" sz="3600" b="0" i="0" dirty="0" err="1">
                <a:effectLst/>
                <a:latin typeface="+mj-lt"/>
              </a:rPr>
              <a:t>vào</a:t>
            </a:r>
            <a:r>
              <a:rPr lang="vi-VN" sz="3600" b="0" i="0" dirty="0">
                <a:effectLst/>
                <a:latin typeface="+mj-lt"/>
              </a:rPr>
              <a:t> </a:t>
            </a:r>
            <a:r>
              <a:rPr lang="vi-VN" sz="3600" b="0" i="0" dirty="0" err="1">
                <a:effectLst/>
                <a:latin typeface="+mj-lt"/>
              </a:rPr>
              <a:t>quyết</a:t>
            </a:r>
            <a:r>
              <a:rPr lang="vi-VN" sz="3600" b="0" i="0" dirty="0">
                <a:effectLst/>
                <a:latin typeface="+mj-lt"/>
              </a:rPr>
              <a:t> </a:t>
            </a:r>
            <a:r>
              <a:rPr lang="vi-VN" sz="3600" b="0" i="0" dirty="0" err="1">
                <a:effectLst/>
                <a:latin typeface="+mj-lt"/>
              </a:rPr>
              <a:t>định</a:t>
            </a:r>
            <a:r>
              <a:rPr lang="vi-VN" sz="3600" b="0" i="0" dirty="0">
                <a:effectLst/>
                <a:latin typeface="+mj-lt"/>
              </a:rPr>
              <a:t> </a:t>
            </a:r>
            <a:r>
              <a:rPr lang="vi-VN" sz="3600" b="0" i="0" dirty="0" err="1">
                <a:effectLst/>
                <a:latin typeface="+mj-lt"/>
              </a:rPr>
              <a:t>của</a:t>
            </a:r>
            <a:r>
              <a:rPr lang="vi-VN" sz="3600" b="0" i="0" dirty="0">
                <a:effectLst/>
                <a:latin typeface="+mj-lt"/>
              </a:rPr>
              <a:t> </a:t>
            </a:r>
            <a:r>
              <a:rPr lang="vi-VN" sz="3600" b="0" i="0" dirty="0" err="1">
                <a:effectLst/>
                <a:latin typeface="+mj-lt"/>
              </a:rPr>
              <a:t>bản</a:t>
            </a:r>
            <a:r>
              <a:rPr lang="vi-VN" sz="3600" b="0" i="0" dirty="0">
                <a:effectLst/>
                <a:latin typeface="+mj-lt"/>
              </a:rPr>
              <a:t> thân.</a:t>
            </a:r>
          </a:p>
          <a:p>
            <a:pPr algn="l"/>
            <a:r>
              <a:rPr lang="vi-VN" sz="3600" b="1" i="0" u="sng" dirty="0">
                <a:solidFill>
                  <a:srgbClr val="FF0000"/>
                </a:solidFill>
                <a:effectLst/>
                <a:latin typeface="+mj-lt"/>
              </a:rPr>
              <a:t>=&gt; </a:t>
            </a:r>
            <a:r>
              <a:rPr lang="vi-VN" sz="3600" b="1" i="0" u="sng" dirty="0" err="1">
                <a:solidFill>
                  <a:srgbClr val="FF0000"/>
                </a:solidFill>
                <a:effectLst/>
                <a:latin typeface="+mj-lt"/>
              </a:rPr>
              <a:t>Một</a:t>
            </a:r>
            <a:r>
              <a:rPr lang="vi-VN" sz="3600" b="1" i="0" u="sng" dirty="0">
                <a:solidFill>
                  <a:srgbClr val="FF0000"/>
                </a:solidFill>
                <a:effectLst/>
                <a:latin typeface="+mj-lt"/>
              </a:rPr>
              <a:t> con </a:t>
            </a:r>
            <a:r>
              <a:rPr lang="vi-VN" sz="3600" b="1" i="0" u="sng" dirty="0" err="1">
                <a:solidFill>
                  <a:srgbClr val="FF0000"/>
                </a:solidFill>
                <a:effectLst/>
                <a:latin typeface="+mj-lt"/>
              </a:rPr>
              <a:t>người</a:t>
            </a:r>
            <a:r>
              <a:rPr lang="vi-VN" sz="3600" b="1" i="0" u="sng" dirty="0">
                <a:solidFill>
                  <a:srgbClr val="FF0000"/>
                </a:solidFill>
                <a:effectLst/>
                <a:latin typeface="+mj-lt"/>
              </a:rPr>
              <a:t> </a:t>
            </a:r>
            <a:r>
              <a:rPr lang="vi-VN" sz="3600" b="1" i="0" u="sng" dirty="0" err="1">
                <a:solidFill>
                  <a:srgbClr val="FF0000"/>
                </a:solidFill>
                <a:effectLst/>
                <a:latin typeface="+mj-lt"/>
              </a:rPr>
              <a:t>trẻ</a:t>
            </a:r>
            <a:r>
              <a:rPr lang="vi-VN" sz="3600" b="1" i="0" u="sng" dirty="0">
                <a:solidFill>
                  <a:srgbClr val="FF0000"/>
                </a:solidFill>
                <a:effectLst/>
                <a:latin typeface="+mj-lt"/>
              </a:rPr>
              <a:t> trung, </a:t>
            </a:r>
            <a:r>
              <a:rPr lang="vi-VN" sz="3600" b="1" i="0" u="sng" dirty="0" err="1">
                <a:solidFill>
                  <a:srgbClr val="FF0000"/>
                </a:solidFill>
                <a:effectLst/>
                <a:latin typeface="+mj-lt"/>
              </a:rPr>
              <a:t>giàu</a:t>
            </a:r>
            <a:r>
              <a:rPr lang="vi-VN" sz="3600" b="1" i="0" u="sng" dirty="0">
                <a:solidFill>
                  <a:srgbClr val="FF0000"/>
                </a:solidFill>
                <a:effectLst/>
                <a:latin typeface="+mj-lt"/>
              </a:rPr>
              <a:t> </a:t>
            </a:r>
            <a:r>
              <a:rPr lang="vi-VN" sz="3600" b="1" i="0" u="sng" dirty="0" err="1">
                <a:solidFill>
                  <a:srgbClr val="FF0000"/>
                </a:solidFill>
                <a:effectLst/>
                <a:latin typeface="+mj-lt"/>
              </a:rPr>
              <a:t>nhiệt</a:t>
            </a:r>
            <a:r>
              <a:rPr lang="vi-VN" sz="3600" b="1" i="0" u="sng" dirty="0">
                <a:solidFill>
                  <a:srgbClr val="FF0000"/>
                </a:solidFill>
                <a:effectLst/>
                <a:latin typeface="+mj-lt"/>
              </a:rPr>
              <a:t> </a:t>
            </a:r>
            <a:r>
              <a:rPr lang="vi-VN" sz="3600" b="1" i="0" u="sng" dirty="0" err="1">
                <a:solidFill>
                  <a:srgbClr val="FF0000"/>
                </a:solidFill>
                <a:effectLst/>
                <a:latin typeface="+mj-lt"/>
              </a:rPr>
              <a:t>huyết</a:t>
            </a:r>
            <a:r>
              <a:rPr lang="vi-VN" sz="3600" b="1" i="0" u="sng" dirty="0">
                <a:solidFill>
                  <a:srgbClr val="FF0000"/>
                </a:solidFill>
                <a:effectLst/>
                <a:latin typeface="+mj-lt"/>
              </a:rPr>
              <a:t> nhưng chưa </a:t>
            </a:r>
            <a:r>
              <a:rPr lang="vi-VN" sz="3600" b="1" i="0" u="sng" dirty="0" err="1">
                <a:solidFill>
                  <a:srgbClr val="FF0000"/>
                </a:solidFill>
                <a:effectLst/>
                <a:latin typeface="+mj-lt"/>
              </a:rPr>
              <a:t>có</a:t>
            </a:r>
            <a:r>
              <a:rPr lang="vi-VN" sz="3600" b="1" i="0" u="sng" dirty="0">
                <a:solidFill>
                  <a:srgbClr val="FF0000"/>
                </a:solidFill>
                <a:effectLst/>
                <a:latin typeface="+mj-lt"/>
              </a:rPr>
              <a:t> </a:t>
            </a:r>
            <a:r>
              <a:rPr lang="vi-VN" sz="3600" b="1" i="0" u="sng" dirty="0" err="1">
                <a:solidFill>
                  <a:srgbClr val="FF0000"/>
                </a:solidFill>
                <a:effectLst/>
                <a:latin typeface="+mj-lt"/>
              </a:rPr>
              <a:t>nhiều</a:t>
            </a:r>
            <a:r>
              <a:rPr lang="vi-VN" sz="3600" b="1" i="0" u="sng" dirty="0">
                <a:solidFill>
                  <a:srgbClr val="FF0000"/>
                </a:solidFill>
                <a:effectLst/>
                <a:latin typeface="+mj-lt"/>
              </a:rPr>
              <a:t> kinh </a:t>
            </a:r>
            <a:r>
              <a:rPr lang="vi-VN" sz="3600" b="1" i="0" u="sng" dirty="0" err="1">
                <a:solidFill>
                  <a:srgbClr val="FF0000"/>
                </a:solidFill>
                <a:effectLst/>
                <a:latin typeface="+mj-lt"/>
              </a:rPr>
              <a:t>nghiệm</a:t>
            </a:r>
            <a:r>
              <a:rPr lang="vi-VN" sz="3600" b="1" i="0" u="sng" dirty="0">
                <a:solidFill>
                  <a:srgbClr val="FF0000"/>
                </a:solidFill>
                <a:effectLst/>
                <a:latin typeface="+mj-lt"/>
              </a:rPr>
              <a:t> </a:t>
            </a:r>
            <a:r>
              <a:rPr lang="vi-VN" sz="3600" b="1" i="0" u="sng" dirty="0" err="1">
                <a:solidFill>
                  <a:srgbClr val="FF0000"/>
                </a:solidFill>
                <a:effectLst/>
                <a:latin typeface="+mj-lt"/>
              </a:rPr>
              <a:t>thực</a:t>
            </a:r>
            <a:r>
              <a:rPr lang="vi-VN" sz="3600" b="1" i="0" u="sng" dirty="0">
                <a:solidFill>
                  <a:srgbClr val="FF0000"/>
                </a:solidFill>
                <a:effectLst/>
                <a:latin typeface="+mj-lt"/>
              </a:rPr>
              <a:t> </a:t>
            </a:r>
            <a:r>
              <a:rPr lang="vi-VN" sz="3600" b="1" i="0" u="sng" dirty="0" err="1">
                <a:solidFill>
                  <a:srgbClr val="FF0000"/>
                </a:solidFill>
                <a:effectLst/>
                <a:latin typeface="+mj-lt"/>
              </a:rPr>
              <a:t>tế</a:t>
            </a:r>
            <a:r>
              <a:rPr lang="vi-VN" sz="3600" b="1" i="0" u="sng" dirty="0">
                <a:solidFill>
                  <a:srgbClr val="FF0000"/>
                </a:solidFill>
                <a:effectLst/>
                <a:latin typeface="+mj-lt"/>
              </a:rPr>
              <a:t>.</a:t>
            </a:r>
          </a:p>
        </p:txBody>
      </p:sp>
    </p:spTree>
    <p:extLst>
      <p:ext uri="{BB962C8B-B14F-4D97-AF65-F5344CB8AC3E}">
        <p14:creationId xmlns:p14="http://schemas.microsoft.com/office/powerpoint/2010/main" val="1532249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backgroundRemoval t="9941" b="89975" l="10000" r="97667">
                        <a14:foregroundMark x1="24250" y1="36873" x2="24250" y2="36873"/>
                        <a14:foregroundMark x1="28333" y1="61342" x2="28333" y2="61342"/>
                        <a14:foregroundMark x1="62667" y1="61512" x2="62667" y2="61512"/>
                        <a14:foregroundMark x1="71917" y1="61512" x2="71917" y2="61512"/>
                        <a14:foregroundMark x1="97667" y1="63297" x2="97667" y2="63297"/>
                        <a14:backgroundMark x1="45917" y1="45964" x2="45917" y2="45964"/>
                        <a14:backgroundMark x1="46500" y1="44860" x2="46500" y2="44860"/>
                        <a14:backgroundMark x1="46333" y1="48598" x2="46333" y2="48598"/>
                        <a14:backgroundMark x1="46500" y1="50977" x2="46500" y2="50977"/>
                        <a14:backgroundMark x1="51917" y1="51147" x2="51917" y2="51147"/>
                        <a14:backgroundMark x1="52500" y1="49448" x2="52500" y2="49448"/>
                        <a14:backgroundMark x1="63667" y1="45200" x2="63667" y2="45200"/>
                        <a14:backgroundMark x1="62667" y1="47239" x2="62667" y2="47239"/>
                        <a14:backgroundMark x1="62167" y1="44605" x2="62167" y2="44605"/>
                        <a14:backgroundMark x1="62667" y1="49618" x2="62667" y2="49618"/>
                        <a14:backgroundMark x1="63083" y1="50382" x2="63083" y2="50382"/>
                        <a14:backgroundMark x1="62667" y1="49958" x2="62667" y2="49958"/>
                        <a14:backgroundMark x1="68583" y1="46389" x2="68583" y2="46389"/>
                        <a14:backgroundMark x1="68583" y1="46389" x2="68583" y2="46389"/>
                        <a14:backgroundMark x1="67750" y1="49788" x2="67750" y2="49788"/>
                        <a14:backgroundMark x1="52333" y1="46219" x2="52333" y2="46219"/>
                        <a14:backgroundMark x1="52583" y1="44265" x2="52583" y2="44265"/>
                        <a14:backgroundMark x1="68750" y1="44775" x2="68750" y2="44775"/>
                        <a14:backgroundMark x1="68417" y1="48768" x2="68417" y2="48768"/>
                        <a14:backgroundMark x1="68750" y1="50042" x2="68750" y2="50042"/>
                        <a14:backgroundMark x1="68417" y1="50977" x2="68417" y2="50977"/>
                        <a14:backgroundMark x1="27500" y1="59133" x2="27500" y2="59133"/>
                      </a14:backgroundRemoval>
                    </a14:imgEffect>
                  </a14:imgLayer>
                </a14:imgProps>
              </a:ext>
              <a:ext uri="{28A0092B-C50C-407E-A947-70E740481C1C}">
                <a14:useLocalDpi xmlns:a14="http://schemas.microsoft.com/office/drawing/2010/main" val="0"/>
              </a:ext>
            </a:extLst>
          </a:blip>
          <a:stretch>
            <a:fillRect/>
          </a:stretch>
        </p:blipFill>
        <p:spPr>
          <a:xfrm>
            <a:off x="238760" y="-2316480"/>
            <a:ext cx="11633200" cy="11277600"/>
          </a:xfrm>
          <a:prstGeom prst="rect">
            <a:avLst/>
          </a:prstGeom>
        </p:spPr>
      </p:pic>
      <p:sp>
        <p:nvSpPr>
          <p:cNvPr id="5" name="Text Box 5"/>
          <p:cNvSpPr txBox="1">
            <a:spLocks noChangeArrowheads="1"/>
          </p:cNvSpPr>
          <p:nvPr/>
        </p:nvSpPr>
        <p:spPr bwMode="auto">
          <a:xfrm>
            <a:off x="2504440" y="5466081"/>
            <a:ext cx="756412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Times New Roman" panose="02020603050405020304" pitchFamily="18" charset="0"/>
              </a:defRPr>
            </a:lvl1pPr>
            <a:lvl2pPr marL="742950" indent="-285750">
              <a:defRPr sz="2800" b="1">
                <a:solidFill>
                  <a:schemeClr val="tx1"/>
                </a:solidFill>
                <a:latin typeface="Times New Roman" panose="02020603050405020304" pitchFamily="18" charset="0"/>
              </a:defRPr>
            </a:lvl2pPr>
            <a:lvl3pPr marL="1143000" indent="-228600">
              <a:defRPr sz="2800" b="1">
                <a:solidFill>
                  <a:schemeClr val="tx1"/>
                </a:solidFill>
                <a:latin typeface="Times New Roman" panose="02020603050405020304" pitchFamily="18" charset="0"/>
              </a:defRPr>
            </a:lvl3pPr>
            <a:lvl4pPr marL="1600200" indent="-228600">
              <a:defRPr sz="2800" b="1">
                <a:solidFill>
                  <a:schemeClr val="tx1"/>
                </a:solidFill>
                <a:latin typeface="Times New Roman" panose="02020603050405020304" pitchFamily="18" charset="0"/>
              </a:defRPr>
            </a:lvl4pPr>
            <a:lvl5pPr marL="2057400" indent="-228600">
              <a:defRPr sz="28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b="1">
                <a:solidFill>
                  <a:schemeClr val="tx1"/>
                </a:solidFill>
                <a:latin typeface="Times New Roman" panose="02020603050405020304" pitchFamily="18" charset="0"/>
              </a:defRPr>
            </a:lvl9pPr>
          </a:lstStyle>
          <a:p>
            <a:pPr eaLnBrk="0" fontAlgn="base" hangingPunct="0">
              <a:spcBef>
                <a:spcPct val="50000"/>
              </a:spcBef>
              <a:spcAft>
                <a:spcPct val="0"/>
              </a:spcAft>
              <a:defRPr/>
            </a:pPr>
            <a:r>
              <a:rPr lang="en-US" altLang="en-US" sz="3200" kern="0" dirty="0">
                <a:solidFill>
                  <a:srgbClr val="FF0000"/>
                </a:solidFill>
              </a:rPr>
              <a:t>=&gt;</a:t>
            </a:r>
            <a:r>
              <a:rPr lang="en-US" altLang="en-US" sz="3200" b="0" kern="0" dirty="0" err="1">
                <a:solidFill>
                  <a:srgbClr val="FF0000"/>
                </a:solidFill>
              </a:rPr>
              <a:t>L</a:t>
            </a:r>
            <a:r>
              <a:rPr lang="en-US" altLang="en-US" b="0" kern="0" dirty="0" err="1">
                <a:solidFill>
                  <a:srgbClr val="FF0000"/>
                </a:solidFill>
              </a:rPr>
              <a:t>àm</a:t>
            </a:r>
            <a:r>
              <a:rPr lang="en-US" altLang="en-US" b="0" kern="0" dirty="0">
                <a:solidFill>
                  <a:srgbClr val="FF0000"/>
                </a:solidFill>
              </a:rPr>
              <a:t> </a:t>
            </a:r>
            <a:r>
              <a:rPr lang="en-US" altLang="en-US" b="0" kern="0" dirty="0" err="1">
                <a:solidFill>
                  <a:srgbClr val="FF0000"/>
                </a:solidFill>
              </a:rPr>
              <a:t>câu</a:t>
            </a:r>
            <a:r>
              <a:rPr lang="en-US" altLang="en-US" b="0" kern="0" dirty="0">
                <a:solidFill>
                  <a:srgbClr val="FF0000"/>
                </a:solidFill>
              </a:rPr>
              <a:t> </a:t>
            </a:r>
            <a:r>
              <a:rPr lang="en-US" altLang="en-US" b="0" kern="0" dirty="0" err="1">
                <a:solidFill>
                  <a:srgbClr val="FF0000"/>
                </a:solidFill>
              </a:rPr>
              <a:t>chuyện</a:t>
            </a:r>
            <a:r>
              <a:rPr lang="en-US" altLang="en-US" b="0" kern="0" dirty="0">
                <a:solidFill>
                  <a:srgbClr val="FF0000"/>
                </a:solidFill>
              </a:rPr>
              <a:t> </a:t>
            </a:r>
            <a:r>
              <a:rPr lang="en-US" altLang="en-US" b="0" kern="0" dirty="0" err="1">
                <a:solidFill>
                  <a:srgbClr val="FF0000"/>
                </a:solidFill>
              </a:rPr>
              <a:t>sinh</a:t>
            </a:r>
            <a:r>
              <a:rPr lang="en-US" altLang="en-US" b="0" kern="0" dirty="0">
                <a:solidFill>
                  <a:srgbClr val="FF0000"/>
                </a:solidFill>
              </a:rPr>
              <a:t> </a:t>
            </a:r>
            <a:r>
              <a:rPr lang="en-US" altLang="en-US" b="0" kern="0" dirty="0" err="1">
                <a:solidFill>
                  <a:srgbClr val="FF0000"/>
                </a:solidFill>
              </a:rPr>
              <a:t>động</a:t>
            </a:r>
            <a:r>
              <a:rPr lang="en-US" altLang="en-US" b="0" kern="0" dirty="0">
                <a:solidFill>
                  <a:srgbClr val="FF0000"/>
                </a:solidFill>
              </a:rPr>
              <a:t>, </a:t>
            </a:r>
            <a:r>
              <a:rPr lang="en-US" altLang="en-US" b="0" kern="0" dirty="0" err="1">
                <a:solidFill>
                  <a:srgbClr val="FF0000"/>
                </a:solidFill>
              </a:rPr>
              <a:t>hấp</a:t>
            </a:r>
            <a:r>
              <a:rPr lang="en-US" altLang="en-US" b="0" kern="0" dirty="0">
                <a:solidFill>
                  <a:srgbClr val="FF0000"/>
                </a:solidFill>
              </a:rPr>
              <a:t> </a:t>
            </a:r>
            <a:r>
              <a:rPr lang="en-US" altLang="en-US" b="0" kern="0" dirty="0" err="1">
                <a:solidFill>
                  <a:srgbClr val="FF0000"/>
                </a:solidFill>
              </a:rPr>
              <a:t>dẫn</a:t>
            </a:r>
            <a:r>
              <a:rPr lang="en-US" altLang="en-US" b="0" kern="0" dirty="0">
                <a:solidFill>
                  <a:srgbClr val="FF0000"/>
                </a:solidFill>
              </a:rPr>
              <a:t>, </a:t>
            </a:r>
            <a:r>
              <a:rPr lang="en-US" altLang="en-US" b="0" kern="0" dirty="0" err="1">
                <a:solidFill>
                  <a:srgbClr val="FF0000"/>
                </a:solidFill>
              </a:rPr>
              <a:t>kích</a:t>
            </a:r>
            <a:r>
              <a:rPr lang="en-US" altLang="en-US" b="0" kern="0" dirty="0">
                <a:solidFill>
                  <a:srgbClr val="FF0000"/>
                </a:solidFill>
              </a:rPr>
              <a:t> </a:t>
            </a:r>
            <a:r>
              <a:rPr lang="en-US" altLang="en-US" b="0" kern="0" dirty="0" err="1">
                <a:solidFill>
                  <a:srgbClr val="FF0000"/>
                </a:solidFill>
              </a:rPr>
              <a:t>thích</a:t>
            </a:r>
            <a:r>
              <a:rPr lang="en-US" altLang="en-US" b="0" kern="0" dirty="0">
                <a:solidFill>
                  <a:srgbClr val="FF0000"/>
                </a:solidFill>
              </a:rPr>
              <a:t> </a:t>
            </a:r>
            <a:r>
              <a:rPr lang="en-US" altLang="en-US" b="0" kern="0" dirty="0" err="1">
                <a:solidFill>
                  <a:srgbClr val="FF0000"/>
                </a:solidFill>
              </a:rPr>
              <a:t>sự</a:t>
            </a:r>
            <a:r>
              <a:rPr lang="en-US" altLang="en-US" b="0" kern="0" dirty="0">
                <a:solidFill>
                  <a:srgbClr val="FF0000"/>
                </a:solidFill>
              </a:rPr>
              <a:t> </a:t>
            </a:r>
            <a:r>
              <a:rPr lang="en-US" altLang="en-US" b="0" kern="0" dirty="0" err="1">
                <a:solidFill>
                  <a:srgbClr val="FF0000"/>
                </a:solidFill>
              </a:rPr>
              <a:t>tò</a:t>
            </a:r>
            <a:r>
              <a:rPr lang="en-US" altLang="en-US" b="0" kern="0" dirty="0">
                <a:solidFill>
                  <a:srgbClr val="FF0000"/>
                </a:solidFill>
              </a:rPr>
              <a:t> </a:t>
            </a:r>
            <a:r>
              <a:rPr lang="en-US" altLang="en-US" b="0" kern="0" dirty="0" err="1">
                <a:solidFill>
                  <a:srgbClr val="FF0000"/>
                </a:solidFill>
              </a:rPr>
              <a:t>mò</a:t>
            </a:r>
            <a:r>
              <a:rPr lang="en-US" altLang="en-US" b="0" kern="0" dirty="0">
                <a:solidFill>
                  <a:srgbClr val="FF0000"/>
                </a:solidFill>
              </a:rPr>
              <a:t> </a:t>
            </a:r>
            <a:r>
              <a:rPr lang="en-US" altLang="en-US" b="0" kern="0" dirty="0" err="1">
                <a:solidFill>
                  <a:srgbClr val="FF0000"/>
                </a:solidFill>
              </a:rPr>
              <a:t>của</a:t>
            </a:r>
            <a:r>
              <a:rPr lang="en-US" altLang="en-US" b="0" kern="0" dirty="0">
                <a:solidFill>
                  <a:srgbClr val="FF0000"/>
                </a:solidFill>
              </a:rPr>
              <a:t> </a:t>
            </a:r>
            <a:r>
              <a:rPr lang="en-US" altLang="en-US" b="0" kern="0" dirty="0" err="1">
                <a:solidFill>
                  <a:srgbClr val="FF0000"/>
                </a:solidFill>
              </a:rPr>
              <a:t>các</a:t>
            </a:r>
            <a:r>
              <a:rPr lang="en-US" altLang="en-US" b="0" kern="0" dirty="0">
                <a:solidFill>
                  <a:srgbClr val="FF0000"/>
                </a:solidFill>
              </a:rPr>
              <a:t> </a:t>
            </a:r>
            <a:r>
              <a:rPr lang="en-US" altLang="en-US" b="0" kern="0" dirty="0" err="1">
                <a:solidFill>
                  <a:srgbClr val="FF0000"/>
                </a:solidFill>
              </a:rPr>
              <a:t>nhân</a:t>
            </a:r>
            <a:r>
              <a:rPr lang="en-US" altLang="en-US" b="0" kern="0" dirty="0">
                <a:solidFill>
                  <a:srgbClr val="FF0000"/>
                </a:solidFill>
              </a:rPr>
              <a:t> </a:t>
            </a:r>
            <a:r>
              <a:rPr lang="en-US" altLang="en-US" b="0" kern="0" dirty="0" err="1">
                <a:solidFill>
                  <a:srgbClr val="FF0000"/>
                </a:solidFill>
              </a:rPr>
              <a:t>vật</a:t>
            </a:r>
            <a:r>
              <a:rPr lang="en-US" altLang="en-US" b="0" kern="0" dirty="0">
                <a:solidFill>
                  <a:srgbClr val="FF0000"/>
                </a:solidFill>
              </a:rPr>
              <a:t> </a:t>
            </a:r>
            <a:r>
              <a:rPr lang="en-US" altLang="en-US" b="0" kern="0" dirty="0" err="1">
                <a:solidFill>
                  <a:srgbClr val="FF0000"/>
                </a:solidFill>
              </a:rPr>
              <a:t>khác</a:t>
            </a:r>
            <a:r>
              <a:rPr lang="en-US" altLang="en-US" b="0" kern="0" dirty="0">
                <a:solidFill>
                  <a:srgbClr val="FF0000"/>
                </a:solidFill>
              </a:rPr>
              <a:t> </a:t>
            </a:r>
            <a:r>
              <a:rPr lang="en-US" altLang="en-US" b="0" kern="0" dirty="0" err="1">
                <a:solidFill>
                  <a:srgbClr val="FF0000"/>
                </a:solidFill>
              </a:rPr>
              <a:t>về</a:t>
            </a:r>
            <a:r>
              <a:rPr lang="en-US" altLang="en-US" b="0" kern="0" dirty="0">
                <a:solidFill>
                  <a:srgbClr val="FF0000"/>
                </a:solidFill>
              </a:rPr>
              <a:t> </a:t>
            </a:r>
            <a:r>
              <a:rPr lang="en-US" altLang="en-US" b="0" kern="0" dirty="0" err="1">
                <a:solidFill>
                  <a:srgbClr val="FF0000"/>
                </a:solidFill>
              </a:rPr>
              <a:t>anh</a:t>
            </a:r>
            <a:r>
              <a:rPr lang="en-US" altLang="en-US" b="0" kern="0" dirty="0">
                <a:solidFill>
                  <a:srgbClr val="FF0000"/>
                </a:solidFill>
              </a:rPr>
              <a:t> </a:t>
            </a:r>
            <a:r>
              <a:rPr lang="en-US" altLang="en-US" b="0" kern="0" dirty="0" err="1">
                <a:solidFill>
                  <a:srgbClr val="FF0000"/>
                </a:solidFill>
              </a:rPr>
              <a:t>thanh</a:t>
            </a:r>
            <a:r>
              <a:rPr lang="en-US" altLang="en-US" b="0" kern="0" dirty="0">
                <a:solidFill>
                  <a:srgbClr val="FF0000"/>
                </a:solidFill>
              </a:rPr>
              <a:t> </a:t>
            </a:r>
            <a:r>
              <a:rPr lang="en-US" altLang="en-US" b="0" kern="0" dirty="0" err="1">
                <a:solidFill>
                  <a:srgbClr val="FF0000"/>
                </a:solidFill>
              </a:rPr>
              <a:t>niên</a:t>
            </a:r>
            <a:r>
              <a:rPr lang="en-US" altLang="en-US" sz="4000" b="0" kern="0" dirty="0">
                <a:solidFill>
                  <a:srgbClr val="FF0000"/>
                </a:solidFill>
              </a:rPr>
              <a:t>.</a:t>
            </a:r>
          </a:p>
        </p:txBody>
      </p:sp>
      <p:sp>
        <p:nvSpPr>
          <p:cNvPr id="6" name="Text Box 5"/>
          <p:cNvSpPr txBox="1">
            <a:spLocks noChangeArrowheads="1"/>
          </p:cNvSpPr>
          <p:nvPr/>
        </p:nvSpPr>
        <p:spPr bwMode="auto">
          <a:xfrm>
            <a:off x="4010660" y="1803400"/>
            <a:ext cx="5590540" cy="1815882"/>
          </a:xfrm>
          <a:prstGeom prst="rect">
            <a:avLst/>
          </a:prstGeom>
          <a:solidFill>
            <a:schemeClr val="accent5">
              <a:lumMod val="60000"/>
              <a:lumOff val="40000"/>
            </a:schemeClr>
          </a:solidFill>
          <a:ln w="57150">
            <a:solidFill>
              <a:schemeClr val="tx1"/>
            </a:solidFill>
          </a:ln>
        </p:spPr>
        <p:txBody>
          <a:bodyPr wrap="square">
            <a:spAutoFit/>
          </a:bodyPr>
          <a:lstStyle>
            <a:lvl1pPr>
              <a:defRPr sz="2800" b="1">
                <a:solidFill>
                  <a:schemeClr val="tx1"/>
                </a:solidFill>
                <a:latin typeface="Times New Roman" panose="02020603050405020304" pitchFamily="18" charset="0"/>
              </a:defRPr>
            </a:lvl1pPr>
            <a:lvl2pPr marL="742950" indent="-285750">
              <a:defRPr sz="2800" b="1">
                <a:solidFill>
                  <a:schemeClr val="tx1"/>
                </a:solidFill>
                <a:latin typeface="Times New Roman" panose="02020603050405020304" pitchFamily="18" charset="0"/>
              </a:defRPr>
            </a:lvl2pPr>
            <a:lvl3pPr marL="1143000" indent="-228600">
              <a:defRPr sz="2800" b="1">
                <a:solidFill>
                  <a:schemeClr val="tx1"/>
                </a:solidFill>
                <a:latin typeface="Times New Roman" panose="02020603050405020304" pitchFamily="18" charset="0"/>
              </a:defRPr>
            </a:lvl3pPr>
            <a:lvl4pPr marL="1600200" indent="-228600">
              <a:defRPr sz="2800" b="1">
                <a:solidFill>
                  <a:schemeClr val="tx1"/>
                </a:solidFill>
                <a:latin typeface="Times New Roman" panose="02020603050405020304" pitchFamily="18" charset="0"/>
              </a:defRPr>
            </a:lvl4pPr>
            <a:lvl5pPr marL="2057400" indent="-228600">
              <a:defRPr sz="28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28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28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28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2800" b="1">
                <a:solidFill>
                  <a:schemeClr val="tx1"/>
                </a:solidFill>
                <a:latin typeface="Times New Roman" panose="02020603050405020304" pitchFamily="18" charset="0"/>
              </a:defRPr>
            </a:lvl9pPr>
          </a:lstStyle>
          <a:p>
            <a:pPr algn="just" eaLnBrk="0" fontAlgn="base" hangingPunct="0">
              <a:spcBef>
                <a:spcPct val="50000"/>
              </a:spcBef>
              <a:spcAft>
                <a:spcPct val="0"/>
              </a:spcAft>
              <a:defRPr/>
            </a:pPr>
            <a:r>
              <a:rPr lang="en-US" altLang="en-US" b="0" kern="0" dirty="0">
                <a:solidFill>
                  <a:srgbClr val="000000"/>
                </a:solidFill>
              </a:rPr>
              <a:t>-</a:t>
            </a:r>
            <a:r>
              <a:rPr lang="en-US" altLang="en-US" b="0" kern="0" dirty="0" err="1">
                <a:solidFill>
                  <a:srgbClr val="000000"/>
                </a:solidFill>
              </a:rPr>
              <a:t>Yêu</a:t>
            </a:r>
            <a:r>
              <a:rPr lang="en-US" altLang="en-US" b="0" kern="0" dirty="0">
                <a:solidFill>
                  <a:srgbClr val="000000"/>
                </a:solidFill>
              </a:rPr>
              <a:t> </a:t>
            </a:r>
            <a:r>
              <a:rPr lang="en-US" altLang="en-US" b="0" kern="0" dirty="0" err="1">
                <a:solidFill>
                  <a:srgbClr val="000000"/>
                </a:solidFill>
              </a:rPr>
              <a:t>công</a:t>
            </a:r>
            <a:r>
              <a:rPr lang="en-US" altLang="en-US" b="0" kern="0" dirty="0">
                <a:solidFill>
                  <a:srgbClr val="000000"/>
                </a:solidFill>
              </a:rPr>
              <a:t> </a:t>
            </a:r>
            <a:r>
              <a:rPr lang="en-US" altLang="en-US" b="0" kern="0" dirty="0" err="1">
                <a:solidFill>
                  <a:srgbClr val="000000"/>
                </a:solidFill>
              </a:rPr>
              <a:t>việc</a:t>
            </a:r>
            <a:r>
              <a:rPr lang="en-US" altLang="en-US" b="0" kern="0" dirty="0">
                <a:solidFill>
                  <a:srgbClr val="000000"/>
                </a:solidFill>
              </a:rPr>
              <a:t>, </a:t>
            </a:r>
            <a:r>
              <a:rPr lang="en-US" altLang="en-US" b="0" kern="0" dirty="0" err="1">
                <a:solidFill>
                  <a:srgbClr val="000000"/>
                </a:solidFill>
              </a:rPr>
              <a:t>suốt</a:t>
            </a:r>
            <a:r>
              <a:rPr lang="en-US" altLang="en-US" b="0" kern="0" dirty="0">
                <a:solidFill>
                  <a:srgbClr val="000000"/>
                </a:solidFill>
              </a:rPr>
              <a:t> 30 </a:t>
            </a:r>
            <a:r>
              <a:rPr lang="en-US" altLang="en-US" b="0" kern="0" dirty="0" err="1">
                <a:solidFill>
                  <a:srgbClr val="000000"/>
                </a:solidFill>
              </a:rPr>
              <a:t>năm</a:t>
            </a:r>
            <a:r>
              <a:rPr lang="en-US" altLang="en-US" b="0" kern="0" dirty="0">
                <a:solidFill>
                  <a:srgbClr val="000000"/>
                </a:solidFill>
              </a:rPr>
              <a:t> </a:t>
            </a:r>
            <a:r>
              <a:rPr lang="en-US" altLang="en-US" b="0" kern="0" dirty="0" err="1">
                <a:solidFill>
                  <a:srgbClr val="000000"/>
                </a:solidFill>
              </a:rPr>
              <a:t>vẫn</a:t>
            </a:r>
            <a:r>
              <a:rPr lang="en-US" altLang="en-US" b="0" kern="0" dirty="0">
                <a:solidFill>
                  <a:srgbClr val="000000"/>
                </a:solidFill>
              </a:rPr>
              <a:t> </a:t>
            </a:r>
            <a:r>
              <a:rPr lang="en-US" altLang="en-US" b="0" kern="0" dirty="0" err="1">
                <a:solidFill>
                  <a:srgbClr val="000000"/>
                </a:solidFill>
              </a:rPr>
              <a:t>luôn</a:t>
            </a:r>
            <a:r>
              <a:rPr lang="en-US" altLang="en-US" b="0" kern="0" dirty="0">
                <a:solidFill>
                  <a:srgbClr val="000000"/>
                </a:solidFill>
              </a:rPr>
              <a:t> </a:t>
            </a:r>
            <a:r>
              <a:rPr lang="en-US" altLang="en-US" b="0" kern="0" dirty="0" err="1">
                <a:solidFill>
                  <a:srgbClr val="000000"/>
                </a:solidFill>
              </a:rPr>
              <a:t>cởi</a:t>
            </a:r>
            <a:r>
              <a:rPr lang="en-US" altLang="en-US" b="0" kern="0" dirty="0">
                <a:solidFill>
                  <a:srgbClr val="000000"/>
                </a:solidFill>
              </a:rPr>
              <a:t> </a:t>
            </a:r>
            <a:r>
              <a:rPr lang="en-US" altLang="en-US" b="0" kern="0" dirty="0" err="1">
                <a:solidFill>
                  <a:srgbClr val="000000"/>
                </a:solidFill>
              </a:rPr>
              <a:t>mở</a:t>
            </a:r>
            <a:r>
              <a:rPr lang="en-US" altLang="en-US" b="0" kern="0" dirty="0">
                <a:solidFill>
                  <a:srgbClr val="000000"/>
                </a:solidFill>
              </a:rPr>
              <a:t>, </a:t>
            </a:r>
            <a:r>
              <a:rPr lang="en-US" altLang="en-US" b="0" kern="0" dirty="0" err="1">
                <a:solidFill>
                  <a:srgbClr val="000000"/>
                </a:solidFill>
              </a:rPr>
              <a:t>niềm</a:t>
            </a:r>
            <a:r>
              <a:rPr lang="en-US" altLang="en-US" b="0" kern="0" dirty="0">
                <a:solidFill>
                  <a:srgbClr val="000000"/>
                </a:solidFill>
              </a:rPr>
              <a:t> </a:t>
            </a:r>
            <a:r>
              <a:rPr lang="en-US" altLang="en-US" b="0" kern="0" dirty="0" err="1">
                <a:solidFill>
                  <a:srgbClr val="000000"/>
                </a:solidFill>
              </a:rPr>
              <a:t>nở</a:t>
            </a:r>
            <a:r>
              <a:rPr lang="en-US" altLang="en-US" b="0" kern="0" dirty="0">
                <a:solidFill>
                  <a:srgbClr val="000000"/>
                </a:solidFill>
              </a:rPr>
              <a:t>, </a:t>
            </a:r>
            <a:r>
              <a:rPr lang="en-US" altLang="en-US" b="0" kern="0" dirty="0" err="1">
                <a:solidFill>
                  <a:srgbClr val="000000"/>
                </a:solidFill>
              </a:rPr>
              <a:t>có</a:t>
            </a:r>
            <a:r>
              <a:rPr lang="en-US" altLang="en-US" b="0" kern="0" dirty="0">
                <a:solidFill>
                  <a:srgbClr val="000000"/>
                </a:solidFill>
              </a:rPr>
              <a:t> </a:t>
            </a:r>
            <a:r>
              <a:rPr lang="en-US" altLang="en-US" b="0" kern="0" dirty="0" err="1">
                <a:solidFill>
                  <a:srgbClr val="000000"/>
                </a:solidFill>
              </a:rPr>
              <a:t>trách</a:t>
            </a:r>
            <a:r>
              <a:rPr lang="en-US" altLang="en-US" b="0" kern="0" dirty="0">
                <a:solidFill>
                  <a:srgbClr val="000000"/>
                </a:solidFill>
              </a:rPr>
              <a:t> </a:t>
            </a:r>
            <a:r>
              <a:rPr lang="en-US" altLang="en-US" b="0" kern="0" dirty="0" err="1">
                <a:solidFill>
                  <a:srgbClr val="000000"/>
                </a:solidFill>
              </a:rPr>
              <a:t>nhiệm</a:t>
            </a:r>
            <a:r>
              <a:rPr lang="en-US" altLang="en-US" b="0" kern="0" dirty="0">
                <a:solidFill>
                  <a:srgbClr val="000000"/>
                </a:solidFill>
              </a:rPr>
              <a:t> </a:t>
            </a:r>
            <a:r>
              <a:rPr lang="en-US" altLang="en-US" b="0" kern="0" dirty="0" err="1">
                <a:solidFill>
                  <a:srgbClr val="000000"/>
                </a:solidFill>
              </a:rPr>
              <a:t>với</a:t>
            </a:r>
            <a:r>
              <a:rPr lang="en-US" altLang="en-US" b="0" kern="0" dirty="0">
                <a:solidFill>
                  <a:srgbClr val="000000"/>
                </a:solidFill>
              </a:rPr>
              <a:t> </a:t>
            </a:r>
            <a:r>
              <a:rPr lang="en-US" altLang="en-US" b="0" kern="0" dirty="0" err="1">
                <a:solidFill>
                  <a:srgbClr val="000000"/>
                </a:solidFill>
              </a:rPr>
              <a:t>công</a:t>
            </a:r>
            <a:r>
              <a:rPr lang="en-US" altLang="en-US" b="0" kern="0" dirty="0">
                <a:solidFill>
                  <a:srgbClr val="000000"/>
                </a:solidFill>
              </a:rPr>
              <a:t> </a:t>
            </a:r>
            <a:r>
              <a:rPr lang="en-US" altLang="en-US" b="0" kern="0" dirty="0" err="1">
                <a:solidFill>
                  <a:srgbClr val="000000"/>
                </a:solidFill>
              </a:rPr>
              <a:t>việc</a:t>
            </a:r>
            <a:r>
              <a:rPr lang="en-US" altLang="en-US" b="0" kern="0" dirty="0">
                <a:solidFill>
                  <a:srgbClr val="000000"/>
                </a:solidFill>
              </a:rPr>
              <a:t>, </a:t>
            </a:r>
            <a:r>
              <a:rPr lang="en-US" altLang="en-US" b="0" kern="0" dirty="0" err="1">
                <a:solidFill>
                  <a:srgbClr val="000000"/>
                </a:solidFill>
              </a:rPr>
              <a:t>là</a:t>
            </a:r>
            <a:r>
              <a:rPr lang="en-US" altLang="en-US" b="0" kern="0" dirty="0">
                <a:solidFill>
                  <a:srgbClr val="000000"/>
                </a:solidFill>
              </a:rPr>
              <a:t> </a:t>
            </a:r>
            <a:r>
              <a:rPr lang="en-US" altLang="en-US" b="0" kern="0" dirty="0" err="1">
                <a:solidFill>
                  <a:srgbClr val="000000"/>
                </a:solidFill>
              </a:rPr>
              <a:t>cầu</a:t>
            </a:r>
            <a:r>
              <a:rPr lang="en-US" altLang="en-US" b="0" kern="0" dirty="0">
                <a:solidFill>
                  <a:srgbClr val="000000"/>
                </a:solidFill>
              </a:rPr>
              <a:t> </a:t>
            </a:r>
            <a:r>
              <a:rPr lang="en-US" altLang="en-US" b="0" kern="0" dirty="0" err="1">
                <a:solidFill>
                  <a:srgbClr val="000000"/>
                </a:solidFill>
              </a:rPr>
              <a:t>nối</a:t>
            </a:r>
            <a:r>
              <a:rPr lang="en-US" altLang="en-US" b="0" kern="0" dirty="0">
                <a:solidFill>
                  <a:srgbClr val="000000"/>
                </a:solidFill>
              </a:rPr>
              <a:t> </a:t>
            </a:r>
            <a:r>
              <a:rPr lang="en-US" altLang="en-US" b="0" kern="0" dirty="0" err="1">
                <a:solidFill>
                  <a:srgbClr val="000000"/>
                </a:solidFill>
              </a:rPr>
              <a:t>giữa</a:t>
            </a:r>
            <a:r>
              <a:rPr lang="en-US" altLang="en-US" b="0" kern="0" dirty="0">
                <a:solidFill>
                  <a:srgbClr val="000000"/>
                </a:solidFill>
              </a:rPr>
              <a:t> </a:t>
            </a:r>
            <a:r>
              <a:rPr lang="en-US" altLang="en-US" b="0" kern="0" dirty="0" err="1">
                <a:solidFill>
                  <a:srgbClr val="000000"/>
                </a:solidFill>
              </a:rPr>
              <a:t>anh</a:t>
            </a:r>
            <a:r>
              <a:rPr lang="en-US" altLang="en-US" b="0" kern="0" dirty="0">
                <a:solidFill>
                  <a:srgbClr val="000000"/>
                </a:solidFill>
              </a:rPr>
              <a:t> </a:t>
            </a:r>
            <a:r>
              <a:rPr lang="en-US" altLang="en-US" b="0" kern="0" dirty="0" err="1">
                <a:solidFill>
                  <a:srgbClr val="000000"/>
                </a:solidFill>
              </a:rPr>
              <a:t>thanh</a:t>
            </a:r>
            <a:r>
              <a:rPr lang="en-US" altLang="en-US" b="0" kern="0" dirty="0">
                <a:solidFill>
                  <a:srgbClr val="000000"/>
                </a:solidFill>
              </a:rPr>
              <a:t> </a:t>
            </a:r>
            <a:r>
              <a:rPr lang="en-US" altLang="en-US" b="0" kern="0" dirty="0" err="1">
                <a:solidFill>
                  <a:srgbClr val="000000"/>
                </a:solidFill>
              </a:rPr>
              <a:t>niên</a:t>
            </a:r>
            <a:r>
              <a:rPr lang="en-US" altLang="en-US" b="0" kern="0" dirty="0">
                <a:solidFill>
                  <a:srgbClr val="000000"/>
                </a:solidFill>
              </a:rPr>
              <a:t> </a:t>
            </a:r>
            <a:r>
              <a:rPr lang="en-US" altLang="en-US" b="0" kern="0" dirty="0" err="1">
                <a:solidFill>
                  <a:srgbClr val="000000"/>
                </a:solidFill>
              </a:rPr>
              <a:t>và</a:t>
            </a:r>
            <a:r>
              <a:rPr lang="en-US" altLang="en-US" b="0" kern="0" dirty="0">
                <a:solidFill>
                  <a:srgbClr val="000000"/>
                </a:solidFill>
              </a:rPr>
              <a:t> </a:t>
            </a:r>
            <a:r>
              <a:rPr lang="en-US" altLang="en-US" b="0" kern="0" dirty="0" err="1">
                <a:solidFill>
                  <a:srgbClr val="000000"/>
                </a:solidFill>
              </a:rPr>
              <a:t>cuộc</a:t>
            </a:r>
            <a:r>
              <a:rPr lang="en-US" altLang="en-US" b="0" kern="0" dirty="0">
                <a:solidFill>
                  <a:srgbClr val="000000"/>
                </a:solidFill>
              </a:rPr>
              <a:t> </a:t>
            </a:r>
            <a:r>
              <a:rPr lang="en-US" altLang="en-US" b="0" kern="0" dirty="0" err="1">
                <a:solidFill>
                  <a:srgbClr val="000000"/>
                </a:solidFill>
              </a:rPr>
              <a:t>đời</a:t>
            </a:r>
            <a:r>
              <a:rPr lang="vi-VN" altLang="en-US" b="0" kern="0" dirty="0">
                <a:solidFill>
                  <a:srgbClr val="000000"/>
                </a:solidFill>
              </a:rPr>
              <a:t>.</a:t>
            </a:r>
            <a:endParaRPr lang="en-US" altLang="en-US" sz="4000" b="0" kern="0" dirty="0">
              <a:solidFill>
                <a:srgbClr val="000000"/>
              </a:solidFill>
            </a:endParaRPr>
          </a:p>
        </p:txBody>
      </p:sp>
      <p:sp>
        <p:nvSpPr>
          <p:cNvPr id="7" name="TextBox 6"/>
          <p:cNvSpPr txBox="1"/>
          <p:nvPr/>
        </p:nvSpPr>
        <p:spPr>
          <a:xfrm>
            <a:off x="5350186" y="295227"/>
            <a:ext cx="2260555" cy="584775"/>
          </a:xfrm>
          <a:prstGeom prst="rect">
            <a:avLst/>
          </a:prstGeom>
          <a:noFill/>
        </p:spPr>
        <p:txBody>
          <a:bodyPr wrap="none" rtlCol="0">
            <a:spAutoFit/>
          </a:bodyPr>
          <a:lstStyle/>
          <a:p>
            <a:r>
              <a:rPr lang="vi-VN" sz="3200" b="1" smtClean="0">
                <a:solidFill>
                  <a:srgbClr val="FF0000"/>
                </a:solidFill>
                <a:latin typeface="Times New Roman" panose="02020603050405020304" pitchFamily="18" charset="0"/>
                <a:cs typeface="Times New Roman" panose="02020603050405020304" pitchFamily="18" charset="0"/>
              </a:rPr>
              <a:t>c. Bác </a:t>
            </a:r>
            <a:r>
              <a:rPr lang="vi-VN" sz="3200" b="1" dirty="0">
                <a:solidFill>
                  <a:srgbClr val="FF0000"/>
                </a:solidFill>
                <a:latin typeface="Times New Roman" panose="02020603050405020304" pitchFamily="18" charset="0"/>
                <a:cs typeface="Times New Roman" panose="02020603050405020304" pitchFamily="18" charset="0"/>
              </a:rPr>
              <a:t>lái xe</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009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73;p39">
            <a:extLst>
              <a:ext uri="{FF2B5EF4-FFF2-40B4-BE49-F238E27FC236}">
                <a16:creationId xmlns:a16="http://schemas.microsoft.com/office/drawing/2014/main" id="{12D3B05E-0344-AF18-416D-20DE95DECF9A}"/>
              </a:ext>
            </a:extLst>
          </p:cNvPr>
          <p:cNvSpPr txBox="1">
            <a:spLocks/>
          </p:cNvSpPr>
          <p:nvPr/>
        </p:nvSpPr>
        <p:spPr>
          <a:xfrm>
            <a:off x="838200" y="0"/>
            <a:ext cx="10439400" cy="1586767"/>
          </a:xfrm>
          <a:prstGeom prst="rect">
            <a:avLst/>
          </a:prstGeom>
        </p:spPr>
        <p:txBody>
          <a:bodyPr spcFirstLastPara="1" vert="horz" wrap="square" lIns="121900" tIns="121900" rIns="121900" bIns="12190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vi-VN" sz="5400" u="sng" dirty="0">
                <a:solidFill>
                  <a:srgbClr val="FF0000"/>
                </a:solidFill>
              </a:rPr>
              <a:t>c. </a:t>
            </a:r>
            <a:r>
              <a:rPr lang="vi-VN" sz="5400" u="sng" dirty="0" err="1">
                <a:solidFill>
                  <a:srgbClr val="FF0000"/>
                </a:solidFill>
              </a:rPr>
              <a:t>Một</a:t>
            </a:r>
            <a:r>
              <a:rPr lang="vi-VN" sz="5400" u="sng" dirty="0">
                <a:solidFill>
                  <a:srgbClr val="FF0000"/>
                </a:solidFill>
              </a:rPr>
              <a:t> </a:t>
            </a:r>
            <a:r>
              <a:rPr lang="vi-VN" sz="5400" u="sng" dirty="0" err="1">
                <a:solidFill>
                  <a:srgbClr val="FF0000"/>
                </a:solidFill>
              </a:rPr>
              <a:t>số</a:t>
            </a:r>
            <a:r>
              <a:rPr lang="vi-VN" sz="5400" u="sng" dirty="0">
                <a:solidFill>
                  <a:srgbClr val="FF0000"/>
                </a:solidFill>
              </a:rPr>
              <a:t> nhân </a:t>
            </a:r>
            <a:r>
              <a:rPr lang="vi-VN" sz="5400" u="sng" dirty="0" err="1">
                <a:solidFill>
                  <a:srgbClr val="FF0000"/>
                </a:solidFill>
              </a:rPr>
              <a:t>vật</a:t>
            </a:r>
            <a:r>
              <a:rPr lang="vi-VN" sz="5400" u="sng" dirty="0">
                <a:solidFill>
                  <a:srgbClr val="FF0000"/>
                </a:solidFill>
              </a:rPr>
              <a:t> </a:t>
            </a:r>
            <a:r>
              <a:rPr lang="vi-VN" sz="5400" u="sng" dirty="0" err="1">
                <a:solidFill>
                  <a:srgbClr val="FF0000"/>
                </a:solidFill>
              </a:rPr>
              <a:t>khác</a:t>
            </a:r>
            <a:r>
              <a:rPr lang="vi-VN" sz="5400" u="sng" dirty="0">
                <a:solidFill>
                  <a:srgbClr val="FF0000"/>
                </a:solidFill>
              </a:rPr>
              <a:t> </a:t>
            </a:r>
            <a:endParaRPr lang="en-SG" sz="5400" u="sng" dirty="0">
              <a:solidFill>
                <a:srgbClr val="FF0000"/>
              </a:solidFill>
              <a:latin typeface="#9Slide05 SVNCookie" panose="020B0606040200020203" pitchFamily="34" charset="0"/>
            </a:endParaRPr>
          </a:p>
        </p:txBody>
      </p:sp>
      <p:sp>
        <p:nvSpPr>
          <p:cNvPr id="5" name="Hộp Văn bản 4">
            <a:extLst>
              <a:ext uri="{FF2B5EF4-FFF2-40B4-BE49-F238E27FC236}">
                <a16:creationId xmlns:a16="http://schemas.microsoft.com/office/drawing/2014/main" id="{186423B9-15B8-5622-08BF-66930DDE7C40}"/>
              </a:ext>
            </a:extLst>
          </p:cNvPr>
          <p:cNvSpPr txBox="1"/>
          <p:nvPr/>
        </p:nvSpPr>
        <p:spPr>
          <a:xfrm>
            <a:off x="206870" y="1364008"/>
            <a:ext cx="11985130" cy="5632311"/>
          </a:xfrm>
          <a:prstGeom prst="rect">
            <a:avLst/>
          </a:prstGeom>
          <a:noFill/>
        </p:spPr>
        <p:txBody>
          <a:bodyPr wrap="square">
            <a:spAutoFit/>
          </a:bodyPr>
          <a:lstStyle/>
          <a:p>
            <a:pPr algn="l"/>
            <a:r>
              <a:rPr lang="vi-VN" sz="4000" b="0" i="0" dirty="0">
                <a:effectLst/>
                <a:latin typeface="+mj-lt"/>
              </a:rPr>
              <a:t>- </a:t>
            </a:r>
            <a:r>
              <a:rPr lang="vi-VN" sz="4000" b="0" i="1" dirty="0">
                <a:solidFill>
                  <a:srgbClr val="FF0000"/>
                </a:solidFill>
                <a:effectLst/>
                <a:latin typeface="+mj-lt"/>
              </a:rPr>
              <a:t>Ông </a:t>
            </a:r>
            <a:r>
              <a:rPr lang="vi-VN" sz="4000" b="0" i="1" dirty="0" err="1">
                <a:solidFill>
                  <a:srgbClr val="FF0000"/>
                </a:solidFill>
                <a:effectLst/>
                <a:latin typeface="+mj-lt"/>
              </a:rPr>
              <a:t>kĩ</a:t>
            </a:r>
            <a:r>
              <a:rPr lang="vi-VN" sz="4000" b="0" i="1" dirty="0">
                <a:solidFill>
                  <a:srgbClr val="FF0000"/>
                </a:solidFill>
                <a:effectLst/>
                <a:latin typeface="+mj-lt"/>
              </a:rPr>
              <a:t> sư ở </a:t>
            </a:r>
            <a:r>
              <a:rPr lang="vi-VN" sz="4000" b="0" i="1" dirty="0" err="1">
                <a:solidFill>
                  <a:srgbClr val="FF0000"/>
                </a:solidFill>
                <a:effectLst/>
                <a:latin typeface="+mj-lt"/>
              </a:rPr>
              <a:t>vườn</a:t>
            </a:r>
            <a:r>
              <a:rPr lang="vi-VN" sz="4000" b="0" i="1" dirty="0">
                <a:solidFill>
                  <a:srgbClr val="FF0000"/>
                </a:solidFill>
                <a:effectLst/>
                <a:latin typeface="+mj-lt"/>
              </a:rPr>
              <a:t> rau Sa </a:t>
            </a:r>
            <a:r>
              <a:rPr lang="vi-VN" sz="4000" b="0" i="1" dirty="0" err="1">
                <a:solidFill>
                  <a:srgbClr val="FF0000"/>
                </a:solidFill>
                <a:effectLst/>
                <a:latin typeface="+mj-lt"/>
              </a:rPr>
              <a:t>Pa</a:t>
            </a:r>
            <a:r>
              <a:rPr lang="vi-VN" sz="4000" b="0" i="1" dirty="0">
                <a:solidFill>
                  <a:srgbClr val="FF0000"/>
                </a:solidFill>
                <a:effectLst/>
                <a:latin typeface="+mj-lt"/>
              </a:rPr>
              <a:t>: </a:t>
            </a:r>
            <a:r>
              <a:rPr lang="vi-VN" sz="4000" b="0" i="0" dirty="0" err="1">
                <a:effectLst/>
                <a:latin typeface="+mj-lt"/>
              </a:rPr>
              <a:t>tỉ</a:t>
            </a:r>
            <a:r>
              <a:rPr lang="vi-VN" sz="4000" b="0" i="0" dirty="0">
                <a:effectLst/>
                <a:latin typeface="+mj-lt"/>
              </a:rPr>
              <a:t> </a:t>
            </a:r>
            <a:r>
              <a:rPr lang="vi-VN" sz="4000" b="0" i="0" dirty="0" err="1">
                <a:effectLst/>
                <a:latin typeface="+mj-lt"/>
              </a:rPr>
              <a:t>mỉ</a:t>
            </a:r>
            <a:r>
              <a:rPr lang="vi-VN" sz="4000" b="0" i="0" dirty="0">
                <a:effectLst/>
                <a:latin typeface="+mj-lt"/>
              </a:rPr>
              <a:t> quan </a:t>
            </a:r>
            <a:r>
              <a:rPr lang="vi-VN" sz="4000" b="0" i="0" dirty="0" err="1">
                <a:effectLst/>
                <a:latin typeface="+mj-lt"/>
              </a:rPr>
              <a:t>sát</a:t>
            </a:r>
            <a:r>
              <a:rPr lang="vi-VN" sz="4000" b="0" i="0" dirty="0">
                <a:effectLst/>
                <a:latin typeface="+mj-lt"/>
              </a:rPr>
              <a:t> ong </a:t>
            </a:r>
            <a:r>
              <a:rPr lang="vi-VN" sz="4000" b="0" i="0" dirty="0" err="1">
                <a:effectLst/>
                <a:latin typeface="+mj-lt"/>
              </a:rPr>
              <a:t>thụ</a:t>
            </a:r>
            <a:r>
              <a:rPr lang="vi-VN" sz="4000" b="0" i="0" dirty="0">
                <a:effectLst/>
                <a:latin typeface="+mj-lt"/>
              </a:rPr>
              <a:t> </a:t>
            </a:r>
            <a:r>
              <a:rPr lang="vi-VN" sz="4000" b="0" i="0" dirty="0" err="1">
                <a:effectLst/>
                <a:latin typeface="+mj-lt"/>
              </a:rPr>
              <a:t>phấn</a:t>
            </a:r>
            <a:r>
              <a:rPr lang="vi-VN" sz="4000" b="0" i="0" dirty="0">
                <a:effectLst/>
                <a:latin typeface="+mj-lt"/>
              </a:rPr>
              <a:t>, </a:t>
            </a:r>
            <a:r>
              <a:rPr lang="vi-VN" sz="4000" b="0" i="0" dirty="0" err="1">
                <a:effectLst/>
                <a:latin typeface="+mj-lt"/>
              </a:rPr>
              <a:t>tận</a:t>
            </a:r>
            <a:r>
              <a:rPr lang="vi-VN" sz="4000" b="0" i="0" dirty="0">
                <a:effectLst/>
                <a:latin typeface="+mj-lt"/>
              </a:rPr>
              <a:t> tâm </a:t>
            </a:r>
            <a:r>
              <a:rPr lang="vi-VN" sz="4000" b="0" i="0" dirty="0" err="1">
                <a:effectLst/>
                <a:latin typeface="+mj-lt"/>
              </a:rPr>
              <a:t>với</a:t>
            </a:r>
            <a:r>
              <a:rPr lang="vi-VN" sz="4000" b="0" i="0" dirty="0">
                <a:effectLst/>
                <a:latin typeface="+mj-lt"/>
              </a:rPr>
              <a:t> công </a:t>
            </a:r>
            <a:r>
              <a:rPr lang="vi-VN" sz="4000" b="0" i="0" dirty="0" err="1">
                <a:effectLst/>
                <a:latin typeface="+mj-lt"/>
              </a:rPr>
              <a:t>việc</a:t>
            </a:r>
            <a:r>
              <a:rPr lang="vi-VN" sz="4000" b="0" i="0" dirty="0">
                <a:effectLst/>
                <a:latin typeface="+mj-lt"/>
              </a:rPr>
              <a:t>, </a:t>
            </a:r>
            <a:r>
              <a:rPr lang="vi-VN" sz="4000" b="0" i="0" dirty="0" err="1">
                <a:effectLst/>
                <a:latin typeface="+mj-lt"/>
              </a:rPr>
              <a:t>tự</a:t>
            </a:r>
            <a:r>
              <a:rPr lang="vi-VN" sz="4000" b="0" i="0" dirty="0">
                <a:effectLst/>
                <a:latin typeface="+mj-lt"/>
              </a:rPr>
              <a:t> tay </a:t>
            </a:r>
            <a:r>
              <a:rPr lang="vi-VN" sz="4000" b="0" i="0" dirty="0" err="1">
                <a:effectLst/>
                <a:latin typeface="+mj-lt"/>
              </a:rPr>
              <a:t>thụ</a:t>
            </a:r>
            <a:r>
              <a:rPr lang="vi-VN" sz="4000" b="0" i="0" dirty="0">
                <a:effectLst/>
                <a:latin typeface="+mj-lt"/>
              </a:rPr>
              <a:t> </a:t>
            </a:r>
            <a:r>
              <a:rPr lang="vi-VN" sz="4000" b="0" i="0" dirty="0" err="1">
                <a:effectLst/>
                <a:latin typeface="+mj-lt"/>
              </a:rPr>
              <a:t>phấn</a:t>
            </a:r>
            <a:r>
              <a:rPr lang="vi-VN" sz="4000" b="0" i="0" dirty="0">
                <a:effectLst/>
                <a:latin typeface="+mj-lt"/>
              </a:rPr>
              <a:t> cho cây su </a:t>
            </a:r>
            <a:r>
              <a:rPr lang="vi-VN" sz="4000" b="0" i="0" dirty="0" err="1">
                <a:effectLst/>
                <a:latin typeface="+mj-lt"/>
              </a:rPr>
              <a:t>hào</a:t>
            </a:r>
            <a:r>
              <a:rPr lang="vi-VN" sz="4000" b="0" i="0" dirty="0">
                <a:effectLst/>
                <a:latin typeface="+mj-lt"/>
              </a:rPr>
              <a:t>, nghiên </a:t>
            </a:r>
            <a:r>
              <a:rPr lang="vi-VN" sz="4000" b="0" i="0" dirty="0" err="1">
                <a:effectLst/>
                <a:latin typeface="+mj-lt"/>
              </a:rPr>
              <a:t>cứu</a:t>
            </a:r>
            <a:r>
              <a:rPr lang="vi-VN" sz="4000" b="0" i="0" dirty="0">
                <a:effectLst/>
                <a:latin typeface="+mj-lt"/>
              </a:rPr>
              <a:t> ra </a:t>
            </a:r>
            <a:r>
              <a:rPr lang="vi-VN" sz="4000" b="0" i="0" dirty="0" err="1">
                <a:effectLst/>
                <a:latin typeface="+mj-lt"/>
              </a:rPr>
              <a:t>giống</a:t>
            </a:r>
            <a:r>
              <a:rPr lang="vi-VN" sz="4000" b="0" i="0" dirty="0">
                <a:effectLst/>
                <a:latin typeface="+mj-lt"/>
              </a:rPr>
              <a:t> cây su </a:t>
            </a:r>
            <a:r>
              <a:rPr lang="vi-VN" sz="4000" b="0" i="0" dirty="0" err="1">
                <a:effectLst/>
                <a:latin typeface="+mj-lt"/>
              </a:rPr>
              <a:t>hào</a:t>
            </a:r>
            <a:r>
              <a:rPr lang="vi-VN" sz="4000" b="0" i="0" dirty="0">
                <a:effectLst/>
                <a:latin typeface="+mj-lt"/>
              </a:rPr>
              <a:t> </a:t>
            </a:r>
            <a:r>
              <a:rPr lang="vi-VN" sz="4000" b="0" i="0" dirty="0" err="1">
                <a:effectLst/>
                <a:latin typeface="+mj-lt"/>
              </a:rPr>
              <a:t>chất</a:t>
            </a:r>
            <a:r>
              <a:rPr lang="vi-VN" sz="4000" b="0" i="0" dirty="0">
                <a:effectLst/>
                <a:latin typeface="+mj-lt"/>
              </a:rPr>
              <a:t> </a:t>
            </a:r>
            <a:r>
              <a:rPr lang="vi-VN" sz="4000" b="0" i="0" dirty="0" err="1">
                <a:effectLst/>
                <a:latin typeface="+mj-lt"/>
              </a:rPr>
              <a:t>lượng</a:t>
            </a:r>
            <a:r>
              <a:rPr lang="vi-VN" sz="4000" b="0" i="0" dirty="0">
                <a:effectLst/>
                <a:latin typeface="+mj-lt"/>
              </a:rPr>
              <a:t>.</a:t>
            </a:r>
          </a:p>
          <a:p>
            <a:pPr algn="l"/>
            <a:r>
              <a:rPr lang="vi-VN" sz="4000" b="0" i="0" dirty="0">
                <a:effectLst/>
                <a:latin typeface="+mj-lt"/>
              </a:rPr>
              <a:t>- </a:t>
            </a:r>
            <a:r>
              <a:rPr lang="vi-VN" sz="4000" b="0" i="1" dirty="0" err="1">
                <a:solidFill>
                  <a:srgbClr val="FF0000"/>
                </a:solidFill>
                <a:effectLst/>
                <a:latin typeface="+mj-lt"/>
              </a:rPr>
              <a:t>Nhà</a:t>
            </a:r>
            <a:r>
              <a:rPr lang="vi-VN" sz="4000" b="0" i="1" dirty="0">
                <a:solidFill>
                  <a:srgbClr val="FF0000"/>
                </a:solidFill>
                <a:effectLst/>
                <a:latin typeface="+mj-lt"/>
              </a:rPr>
              <a:t> nghiên </a:t>
            </a:r>
            <a:r>
              <a:rPr lang="vi-VN" sz="4000" b="0" i="1" dirty="0" err="1">
                <a:solidFill>
                  <a:srgbClr val="FF0000"/>
                </a:solidFill>
                <a:effectLst/>
                <a:latin typeface="+mj-lt"/>
              </a:rPr>
              <a:t>cứu</a:t>
            </a:r>
            <a:r>
              <a:rPr lang="vi-VN" sz="4000" b="0" i="1" dirty="0">
                <a:solidFill>
                  <a:srgbClr val="FF0000"/>
                </a:solidFill>
                <a:effectLst/>
                <a:latin typeface="+mj-lt"/>
              </a:rPr>
              <a:t> </a:t>
            </a:r>
            <a:r>
              <a:rPr lang="vi-VN" sz="4000" b="0" i="1" dirty="0" err="1">
                <a:solidFill>
                  <a:srgbClr val="FF0000"/>
                </a:solidFill>
                <a:effectLst/>
                <a:latin typeface="+mj-lt"/>
              </a:rPr>
              <a:t>sét</a:t>
            </a:r>
            <a:r>
              <a:rPr lang="vi-VN" sz="4000" b="0" i="1" dirty="0">
                <a:solidFill>
                  <a:srgbClr val="FF0000"/>
                </a:solidFill>
                <a:effectLst/>
                <a:latin typeface="+mj-lt"/>
              </a:rPr>
              <a:t>:</a:t>
            </a:r>
            <a:r>
              <a:rPr lang="vi-VN" sz="4000" b="0" i="0" dirty="0">
                <a:effectLst/>
                <a:latin typeface="+mj-lt"/>
              </a:rPr>
              <a:t> </a:t>
            </a:r>
            <a:r>
              <a:rPr lang="vi-VN" sz="4000" b="0" i="0" dirty="0" err="1">
                <a:effectLst/>
                <a:latin typeface="+mj-lt"/>
              </a:rPr>
              <a:t>cứ</a:t>
            </a:r>
            <a:r>
              <a:rPr lang="vi-VN" sz="4000" b="0" i="0" dirty="0">
                <a:effectLst/>
                <a:latin typeface="+mj-lt"/>
              </a:rPr>
              <a:t> </a:t>
            </a:r>
            <a:r>
              <a:rPr lang="vi-VN" sz="4000" b="0" i="0" dirty="0" err="1">
                <a:effectLst/>
                <a:latin typeface="+mj-lt"/>
              </a:rPr>
              <a:t>trời</a:t>
            </a:r>
            <a:r>
              <a:rPr lang="vi-VN" sz="4000" b="0" i="0" dirty="0">
                <a:effectLst/>
                <a:latin typeface="+mj-lt"/>
              </a:rPr>
              <a:t> </a:t>
            </a:r>
            <a:r>
              <a:rPr lang="vi-VN" sz="4000" b="0" i="0" dirty="0" err="1">
                <a:effectLst/>
                <a:latin typeface="+mj-lt"/>
              </a:rPr>
              <a:t>sét</a:t>
            </a:r>
            <a:r>
              <a:rPr lang="vi-VN" sz="4000" b="0" i="0" dirty="0">
                <a:effectLst/>
                <a:latin typeface="+mj-lt"/>
              </a:rPr>
              <a:t> </a:t>
            </a:r>
            <a:r>
              <a:rPr lang="vi-VN" sz="4000" b="0" i="0" dirty="0" err="1">
                <a:effectLst/>
                <a:latin typeface="+mj-lt"/>
              </a:rPr>
              <a:t>là</a:t>
            </a:r>
            <a:r>
              <a:rPr lang="vi-VN" sz="4000" b="0" i="0" dirty="0">
                <a:effectLst/>
                <a:latin typeface="+mj-lt"/>
              </a:rPr>
              <a:t> </a:t>
            </a:r>
            <a:r>
              <a:rPr lang="vi-VN" sz="4000" b="0" i="0" dirty="0" err="1">
                <a:effectLst/>
                <a:latin typeface="+mj-lt"/>
              </a:rPr>
              <a:t>chạy</a:t>
            </a:r>
            <a:r>
              <a:rPr lang="vi-VN" sz="4000" b="0" i="0" dirty="0">
                <a:effectLst/>
                <a:latin typeface="+mj-lt"/>
              </a:rPr>
              <a:t> ra quan </a:t>
            </a:r>
            <a:r>
              <a:rPr lang="vi-VN" sz="4000" b="0" i="0" dirty="0" err="1">
                <a:effectLst/>
                <a:latin typeface="+mj-lt"/>
              </a:rPr>
              <a:t>sát</a:t>
            </a:r>
            <a:r>
              <a:rPr lang="vi-VN" sz="4000" b="0" i="0" dirty="0">
                <a:effectLst/>
                <a:latin typeface="+mj-lt"/>
              </a:rPr>
              <a:t>, liên </a:t>
            </a:r>
            <a:r>
              <a:rPr lang="vi-VN" sz="4000" b="0" i="0" dirty="0" err="1">
                <a:effectLst/>
                <a:latin typeface="+mj-lt"/>
              </a:rPr>
              <a:t>tục</a:t>
            </a:r>
            <a:r>
              <a:rPr lang="vi-VN" sz="4000" b="0" i="0" dirty="0">
                <a:effectLst/>
                <a:latin typeface="+mj-lt"/>
              </a:rPr>
              <a:t> trong 11 năm, không </a:t>
            </a:r>
            <a:r>
              <a:rPr lang="vi-VN" sz="4000" b="0" i="0" dirty="0" err="1">
                <a:effectLst/>
                <a:latin typeface="+mj-lt"/>
              </a:rPr>
              <a:t>màng</a:t>
            </a:r>
            <a:r>
              <a:rPr lang="vi-VN" sz="4000" b="0" i="0" dirty="0">
                <a:effectLst/>
                <a:latin typeface="+mj-lt"/>
              </a:rPr>
              <a:t> </a:t>
            </a:r>
            <a:r>
              <a:rPr lang="vi-VN" sz="4000" b="0" i="0" dirty="0" err="1">
                <a:effectLst/>
                <a:latin typeface="+mj-lt"/>
              </a:rPr>
              <a:t>chuyện</a:t>
            </a:r>
            <a:r>
              <a:rPr lang="vi-VN" sz="4000" b="0" i="0" dirty="0">
                <a:effectLst/>
                <a:latin typeface="+mj-lt"/>
              </a:rPr>
              <a:t> </a:t>
            </a:r>
            <a:r>
              <a:rPr lang="vi-VN" sz="4000" b="0" i="0" dirty="0" err="1">
                <a:effectLst/>
                <a:latin typeface="+mj-lt"/>
              </a:rPr>
              <a:t>hạnh</a:t>
            </a:r>
            <a:r>
              <a:rPr lang="vi-VN" sz="4000" b="0" i="0" dirty="0">
                <a:effectLst/>
                <a:latin typeface="+mj-lt"/>
              </a:rPr>
              <a:t> </a:t>
            </a:r>
            <a:r>
              <a:rPr lang="vi-VN" sz="4000" b="0" i="0" dirty="0" err="1">
                <a:effectLst/>
                <a:latin typeface="+mj-lt"/>
              </a:rPr>
              <a:t>phúc</a:t>
            </a:r>
            <a:r>
              <a:rPr lang="vi-VN" sz="4000" b="0" i="0" dirty="0">
                <a:effectLst/>
                <a:latin typeface="+mj-lt"/>
              </a:rPr>
              <a:t> </a:t>
            </a:r>
            <a:r>
              <a:rPr lang="vi-VN" sz="4000" b="0" i="0" dirty="0" err="1">
                <a:effectLst/>
                <a:latin typeface="+mj-lt"/>
              </a:rPr>
              <a:t>cá</a:t>
            </a:r>
            <a:r>
              <a:rPr lang="vi-VN" sz="4000" b="0" i="0" dirty="0">
                <a:effectLst/>
                <a:latin typeface="+mj-lt"/>
              </a:rPr>
              <a:t> nhân.</a:t>
            </a:r>
          </a:p>
          <a:p>
            <a:pPr algn="l"/>
            <a:r>
              <a:rPr lang="vi-VN" sz="4000" b="1" i="0" u="sng" dirty="0">
                <a:solidFill>
                  <a:srgbClr val="FF0000"/>
                </a:solidFill>
                <a:effectLst/>
                <a:latin typeface="+mj-lt"/>
              </a:rPr>
              <a:t>=&gt; </a:t>
            </a:r>
            <a:r>
              <a:rPr lang="vi-VN" sz="4000" b="1" i="0" u="sng" dirty="0" err="1">
                <a:solidFill>
                  <a:srgbClr val="FF0000"/>
                </a:solidFill>
                <a:effectLst/>
                <a:latin typeface="+mj-lt"/>
              </a:rPr>
              <a:t>Họ</a:t>
            </a:r>
            <a:r>
              <a:rPr lang="vi-VN" sz="4000" b="1" i="0" u="sng" dirty="0">
                <a:solidFill>
                  <a:srgbClr val="FF0000"/>
                </a:solidFill>
                <a:effectLst/>
                <a:latin typeface="+mj-lt"/>
              </a:rPr>
              <a:t> </a:t>
            </a:r>
            <a:r>
              <a:rPr lang="vi-VN" sz="4000" b="1" i="0" u="sng" dirty="0" err="1">
                <a:solidFill>
                  <a:srgbClr val="FF0000"/>
                </a:solidFill>
                <a:effectLst/>
                <a:latin typeface="+mj-lt"/>
              </a:rPr>
              <a:t>chỉ</a:t>
            </a:r>
            <a:r>
              <a:rPr lang="vi-VN" sz="4000" b="1" i="0" u="sng" dirty="0">
                <a:solidFill>
                  <a:srgbClr val="FF0000"/>
                </a:solidFill>
                <a:effectLst/>
                <a:latin typeface="+mj-lt"/>
              </a:rPr>
              <a:t> </a:t>
            </a:r>
            <a:r>
              <a:rPr lang="vi-VN" sz="4000" b="1" i="0" u="sng" dirty="0" err="1">
                <a:solidFill>
                  <a:srgbClr val="FF0000"/>
                </a:solidFill>
                <a:effectLst/>
                <a:latin typeface="+mj-lt"/>
              </a:rPr>
              <a:t>hiện</a:t>
            </a:r>
            <a:r>
              <a:rPr lang="vi-VN" sz="4000" b="1" i="0" u="sng" dirty="0">
                <a:solidFill>
                  <a:srgbClr val="FF0000"/>
                </a:solidFill>
                <a:effectLst/>
                <a:latin typeface="+mj-lt"/>
              </a:rPr>
              <a:t> lên qua </a:t>
            </a:r>
            <a:r>
              <a:rPr lang="vi-VN" sz="4000" b="1" i="0" u="sng" dirty="0" err="1">
                <a:solidFill>
                  <a:srgbClr val="FF0000"/>
                </a:solidFill>
                <a:effectLst/>
                <a:latin typeface="+mj-lt"/>
              </a:rPr>
              <a:t>lời</a:t>
            </a:r>
            <a:r>
              <a:rPr lang="vi-VN" sz="4000" b="1" i="0" u="sng" dirty="0">
                <a:solidFill>
                  <a:srgbClr val="FF0000"/>
                </a:solidFill>
                <a:effectLst/>
                <a:latin typeface="+mj-lt"/>
              </a:rPr>
              <a:t> </a:t>
            </a:r>
            <a:r>
              <a:rPr lang="vi-VN" sz="4000" b="1" i="0" u="sng" dirty="0" err="1">
                <a:solidFill>
                  <a:srgbClr val="FF0000"/>
                </a:solidFill>
                <a:effectLst/>
                <a:latin typeface="+mj-lt"/>
              </a:rPr>
              <a:t>kể</a:t>
            </a:r>
            <a:r>
              <a:rPr lang="vi-VN" sz="4000" b="1" i="0" u="sng" dirty="0">
                <a:solidFill>
                  <a:srgbClr val="FF0000"/>
                </a:solidFill>
                <a:effectLst/>
                <a:latin typeface="+mj-lt"/>
              </a:rPr>
              <a:t> </a:t>
            </a:r>
            <a:r>
              <a:rPr lang="vi-VN" sz="4000" b="1" i="0" u="sng" dirty="0" err="1">
                <a:solidFill>
                  <a:srgbClr val="FF0000"/>
                </a:solidFill>
                <a:effectLst/>
                <a:latin typeface="+mj-lt"/>
              </a:rPr>
              <a:t>của</a:t>
            </a:r>
            <a:r>
              <a:rPr lang="vi-VN" sz="4000" b="1" i="0" u="sng" dirty="0">
                <a:solidFill>
                  <a:srgbClr val="FF0000"/>
                </a:solidFill>
                <a:effectLst/>
                <a:latin typeface="+mj-lt"/>
              </a:rPr>
              <a:t> anh thanh niên, nhưng </a:t>
            </a:r>
            <a:r>
              <a:rPr lang="vi-VN" sz="4000" b="1" i="0" u="sng" dirty="0" err="1">
                <a:solidFill>
                  <a:srgbClr val="FF0000"/>
                </a:solidFill>
                <a:effectLst/>
                <a:latin typeface="+mj-lt"/>
              </a:rPr>
              <a:t>đó</a:t>
            </a:r>
            <a:r>
              <a:rPr lang="vi-VN" sz="4000" b="1" i="0" u="sng" dirty="0">
                <a:solidFill>
                  <a:srgbClr val="FF0000"/>
                </a:solidFill>
                <a:effectLst/>
                <a:latin typeface="+mj-lt"/>
              </a:rPr>
              <a:t> </a:t>
            </a:r>
            <a:r>
              <a:rPr lang="vi-VN" sz="4000" b="1" i="0" u="sng" dirty="0" err="1">
                <a:solidFill>
                  <a:srgbClr val="FF0000"/>
                </a:solidFill>
                <a:effectLst/>
                <a:latin typeface="+mj-lt"/>
              </a:rPr>
              <a:t>đều</a:t>
            </a:r>
            <a:r>
              <a:rPr lang="vi-VN" sz="4000" b="1" i="0" u="sng" dirty="0">
                <a:solidFill>
                  <a:srgbClr val="FF0000"/>
                </a:solidFill>
                <a:effectLst/>
                <a:latin typeface="+mj-lt"/>
              </a:rPr>
              <a:t> </a:t>
            </a:r>
            <a:r>
              <a:rPr lang="vi-VN" sz="4000" b="1" i="0" u="sng" dirty="0" err="1">
                <a:solidFill>
                  <a:srgbClr val="FF0000"/>
                </a:solidFill>
                <a:effectLst/>
                <a:latin typeface="+mj-lt"/>
              </a:rPr>
              <a:t>là</a:t>
            </a:r>
            <a:r>
              <a:rPr lang="vi-VN" sz="4000" b="1" i="0" u="sng" dirty="0">
                <a:solidFill>
                  <a:srgbClr val="FF0000"/>
                </a:solidFill>
                <a:effectLst/>
                <a:latin typeface="+mj-lt"/>
              </a:rPr>
              <a:t> </a:t>
            </a:r>
            <a:r>
              <a:rPr lang="vi-VN" sz="4000" b="1" i="0" u="sng" dirty="0" err="1">
                <a:solidFill>
                  <a:srgbClr val="FF0000"/>
                </a:solidFill>
                <a:effectLst/>
                <a:latin typeface="+mj-lt"/>
              </a:rPr>
              <a:t>những</a:t>
            </a:r>
            <a:r>
              <a:rPr lang="vi-VN" sz="4000" b="1" i="0" u="sng" dirty="0">
                <a:solidFill>
                  <a:srgbClr val="FF0000"/>
                </a:solidFill>
                <a:effectLst/>
                <a:latin typeface="+mj-lt"/>
              </a:rPr>
              <a:t> con </a:t>
            </a:r>
            <a:r>
              <a:rPr lang="vi-VN" sz="4000" b="1" i="0" u="sng" dirty="0" err="1">
                <a:solidFill>
                  <a:srgbClr val="FF0000"/>
                </a:solidFill>
                <a:effectLst/>
                <a:latin typeface="+mj-lt"/>
              </a:rPr>
              <a:t>người</a:t>
            </a:r>
            <a:r>
              <a:rPr lang="vi-VN" sz="4000" b="1" i="0" u="sng" dirty="0">
                <a:solidFill>
                  <a:srgbClr val="FF0000"/>
                </a:solidFill>
                <a:effectLst/>
                <a:latin typeface="+mj-lt"/>
              </a:rPr>
              <a:t> say mê công </a:t>
            </a:r>
            <a:r>
              <a:rPr lang="vi-VN" sz="4000" b="1" i="0" u="sng" dirty="0" err="1">
                <a:solidFill>
                  <a:srgbClr val="FF0000"/>
                </a:solidFill>
                <a:effectLst/>
                <a:latin typeface="+mj-lt"/>
              </a:rPr>
              <a:t>việc</a:t>
            </a:r>
            <a:r>
              <a:rPr lang="vi-VN" sz="4000" b="1" i="0" u="sng" dirty="0">
                <a:solidFill>
                  <a:srgbClr val="FF0000"/>
                </a:solidFill>
                <a:effectLst/>
                <a:latin typeface="+mj-lt"/>
              </a:rPr>
              <a:t> </a:t>
            </a:r>
            <a:r>
              <a:rPr lang="vi-VN" sz="4000" b="1" i="0" u="sng" dirty="0" err="1">
                <a:solidFill>
                  <a:srgbClr val="FF0000"/>
                </a:solidFill>
                <a:effectLst/>
                <a:latin typeface="+mj-lt"/>
              </a:rPr>
              <a:t>của</a:t>
            </a:r>
            <a:r>
              <a:rPr lang="vi-VN" sz="4000" b="1" i="0" u="sng" dirty="0">
                <a:solidFill>
                  <a:srgbClr val="FF0000"/>
                </a:solidFill>
                <a:effectLst/>
                <a:latin typeface="+mj-lt"/>
              </a:rPr>
              <a:t> </a:t>
            </a:r>
            <a:r>
              <a:rPr lang="vi-VN" sz="4000" b="1" i="0" u="sng" dirty="0" err="1">
                <a:solidFill>
                  <a:srgbClr val="FF0000"/>
                </a:solidFill>
                <a:effectLst/>
                <a:latin typeface="+mj-lt"/>
              </a:rPr>
              <a:t>mình</a:t>
            </a:r>
            <a:r>
              <a:rPr lang="vi-VN" sz="4000" b="1" i="0" u="sng" dirty="0">
                <a:solidFill>
                  <a:srgbClr val="FF0000"/>
                </a:solidFill>
                <a:effectLst/>
                <a:latin typeface="+mj-lt"/>
              </a:rPr>
              <a:t>.</a:t>
            </a:r>
          </a:p>
        </p:txBody>
      </p:sp>
    </p:spTree>
    <p:extLst>
      <p:ext uri="{BB962C8B-B14F-4D97-AF65-F5344CB8AC3E}">
        <p14:creationId xmlns:p14="http://schemas.microsoft.com/office/powerpoint/2010/main" val="2029561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25D4D58F-100B-260B-BAC4-9CE47FFA7EED}"/>
              </a:ext>
            </a:extLst>
          </p:cNvPr>
          <p:cNvSpPr txBox="1"/>
          <p:nvPr/>
        </p:nvSpPr>
        <p:spPr>
          <a:xfrm>
            <a:off x="398262" y="925117"/>
            <a:ext cx="5441753" cy="646331"/>
          </a:xfrm>
          <a:prstGeom prst="rect">
            <a:avLst/>
          </a:prstGeom>
          <a:noFill/>
        </p:spPr>
        <p:txBody>
          <a:bodyPr wrap="square" rtlCol="0">
            <a:spAutoFit/>
          </a:bodyPr>
          <a:lstStyle/>
          <a:p>
            <a:pPr algn="l"/>
            <a:r>
              <a:rPr lang="vi-VN" sz="3600" b="1" u="sng" dirty="0">
                <a:solidFill>
                  <a:srgbClr val="FF0000"/>
                </a:solidFill>
              </a:rPr>
              <a:t>* </a:t>
            </a:r>
            <a:r>
              <a:rPr lang="vi-VN" sz="3600" b="1" u="sng" dirty="0" err="1">
                <a:solidFill>
                  <a:srgbClr val="FF0000"/>
                </a:solidFill>
              </a:rPr>
              <a:t>Nhận</a:t>
            </a:r>
            <a:r>
              <a:rPr lang="vi-VN" sz="3600" b="1" u="sng" dirty="0">
                <a:solidFill>
                  <a:srgbClr val="FF0000"/>
                </a:solidFill>
              </a:rPr>
              <a:t> </a:t>
            </a:r>
            <a:r>
              <a:rPr lang="vi-VN" sz="3600" b="1" u="sng" dirty="0" err="1">
                <a:solidFill>
                  <a:srgbClr val="FF0000"/>
                </a:solidFill>
              </a:rPr>
              <a:t>xét</a:t>
            </a:r>
            <a:r>
              <a:rPr lang="vi-VN" sz="3600" b="1" u="sng" dirty="0">
                <a:solidFill>
                  <a:srgbClr val="FF0000"/>
                </a:solidFill>
              </a:rPr>
              <a:t> chung</a:t>
            </a:r>
          </a:p>
        </p:txBody>
      </p:sp>
      <p:sp>
        <p:nvSpPr>
          <p:cNvPr id="4" name="Rectangle 7">
            <a:extLst>
              <a:ext uri="{FF2B5EF4-FFF2-40B4-BE49-F238E27FC236}">
                <a16:creationId xmlns:a16="http://schemas.microsoft.com/office/drawing/2014/main" id="{C7D44502-0DC3-171C-DC01-3263057F4742}"/>
              </a:ext>
            </a:extLst>
          </p:cNvPr>
          <p:cNvSpPr/>
          <p:nvPr/>
        </p:nvSpPr>
        <p:spPr>
          <a:xfrm>
            <a:off x="714375" y="2068740"/>
            <a:ext cx="10465594" cy="1292662"/>
          </a:xfrm>
          <a:prstGeom prst="rect">
            <a:avLst/>
          </a:prstGeom>
        </p:spPr>
        <p:txBody>
          <a:bodyPr wrap="square">
            <a:spAutoFit/>
          </a:bodyPr>
          <a:lstStyle/>
          <a:p>
            <a:pPr algn="just" eaLnBrk="0" fontAlgn="base" hangingPunct="0">
              <a:spcBef>
                <a:spcPct val="0"/>
              </a:spcBef>
              <a:spcAft>
                <a:spcPct val="0"/>
              </a:spcAft>
            </a:pPr>
            <a:r>
              <a:rPr lang="en-US" sz="2600" dirty="0">
                <a:solidFill>
                  <a:srgbClr val="0070C0"/>
                </a:solidFill>
                <a:latin typeface="#9Slide03 Arima Madurai" panose="00000500000000000000" pitchFamily="2" charset="0"/>
                <a:cs typeface="#9Slide03 Arima Madurai" panose="00000500000000000000" pitchFamily="2" charset="0"/>
                <a:sym typeface="Wingdings" panose="05000000000000000000" pitchFamily="2" charset="2"/>
              </a:rPr>
              <a:t></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Hình</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ảnh</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của</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những</a:t>
            </a:r>
            <a:r>
              <a:rPr lang="en-US" sz="2600" dirty="0">
                <a:solidFill>
                  <a:srgbClr val="0070C0"/>
                </a:solidFill>
                <a:latin typeface="#9Slide03 Arima Madurai" panose="00000500000000000000" pitchFamily="2" charset="0"/>
                <a:cs typeface="#9Slide03 Arima Madurai" panose="00000500000000000000" pitchFamily="2" charset="0"/>
              </a:rPr>
              <a:t> con </a:t>
            </a:r>
            <a:r>
              <a:rPr lang="en-US" sz="2600" dirty="0" err="1">
                <a:solidFill>
                  <a:srgbClr val="0070C0"/>
                </a:solidFill>
                <a:latin typeface="#9Slide03 Arima Madurai" panose="00000500000000000000" pitchFamily="2" charset="0"/>
                <a:cs typeface="#9Slide03 Arima Madurai" panose="00000500000000000000" pitchFamily="2" charset="0"/>
              </a:rPr>
              <a:t>người</a:t>
            </a:r>
            <a:r>
              <a:rPr lang="en-US" sz="2600" dirty="0">
                <a:solidFill>
                  <a:srgbClr val="0070C0"/>
                </a:solidFill>
                <a:latin typeface="#9Slide03 Arima Madurai" panose="00000500000000000000" pitchFamily="2" charset="0"/>
                <a:cs typeface="#9Slide03 Arima Madurai" panose="00000500000000000000" pitchFamily="2" charset="0"/>
              </a:rPr>
              <a:t> lao </a:t>
            </a:r>
            <a:r>
              <a:rPr lang="en-US" sz="2600" dirty="0" err="1">
                <a:solidFill>
                  <a:srgbClr val="0070C0"/>
                </a:solidFill>
                <a:latin typeface="#9Slide03 Arima Madurai" panose="00000500000000000000" pitchFamily="2" charset="0"/>
                <a:cs typeface="#9Slide03 Arima Madurai" panose="00000500000000000000" pitchFamily="2" charset="0"/>
              </a:rPr>
              <a:t>động</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bình</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thường</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nhưng</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đầy</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nhiệt</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huyết</a:t>
            </a:r>
            <a:r>
              <a:rPr lang="en-US" sz="2600" dirty="0">
                <a:solidFill>
                  <a:srgbClr val="0070C0"/>
                </a:solidFill>
                <a:latin typeface="#9Slide03 Arima Madurai" panose="00000500000000000000" pitchFamily="2" charset="0"/>
                <a:cs typeface="#9Slide03 Arima Madurai" panose="00000500000000000000" pitchFamily="2" charset="0"/>
              </a:rPr>
              <a:t>, say </a:t>
            </a:r>
            <a:r>
              <a:rPr lang="en-US" sz="2600" dirty="0" err="1">
                <a:solidFill>
                  <a:srgbClr val="0070C0"/>
                </a:solidFill>
                <a:latin typeface="#9Slide03 Arima Madurai" panose="00000500000000000000" pitchFamily="2" charset="0"/>
                <a:cs typeface="#9Slide03 Arima Madurai" panose="00000500000000000000" pitchFamily="2" charset="0"/>
              </a:rPr>
              <a:t>mê</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làm</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việc</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sáng</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tạo</a:t>
            </a:r>
            <a:r>
              <a:rPr lang="en-US" sz="2600" dirty="0">
                <a:solidFill>
                  <a:srgbClr val="0070C0"/>
                </a:solidFill>
                <a:latin typeface="#9Slide03 Arima Madurai" panose="00000500000000000000" pitchFamily="2" charset="0"/>
                <a:cs typeface="#9Slide03 Arima Madurai" panose="00000500000000000000" pitchFamily="2" charset="0"/>
              </a:rPr>
              <a:t>.</a:t>
            </a:r>
          </a:p>
          <a:p>
            <a:pPr algn="just" eaLnBrk="0" fontAlgn="base" hangingPunct="0">
              <a:spcBef>
                <a:spcPct val="0"/>
              </a:spcBef>
              <a:spcAft>
                <a:spcPct val="0"/>
              </a:spcAft>
            </a:pPr>
            <a:r>
              <a:rPr lang="en-US" sz="2600" dirty="0">
                <a:solidFill>
                  <a:srgbClr val="0070C0"/>
                </a:solidFill>
                <a:latin typeface="#9Slide03 Arima Madurai" panose="00000500000000000000" pitchFamily="2" charset="0"/>
                <a:cs typeface="#9Slide03 Arima Madurai" panose="00000500000000000000" pitchFamily="2" charset="0"/>
                <a:sym typeface="Wingdings" panose="05000000000000000000" pitchFamily="2" charset="2"/>
              </a:rPr>
              <a:t></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Đại</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diện</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cho</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lớp</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người</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đang</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ngày</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đêm</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cống</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hiến</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cho</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đất</a:t>
            </a:r>
            <a:r>
              <a:rPr lang="en-US" sz="2600" dirty="0">
                <a:solidFill>
                  <a:srgbClr val="0070C0"/>
                </a:solidFill>
                <a:latin typeface="#9Slide03 Arima Madurai" panose="00000500000000000000" pitchFamily="2" charset="0"/>
                <a:cs typeface="#9Slide03 Arima Madurai" panose="00000500000000000000" pitchFamily="2" charset="0"/>
              </a:rPr>
              <a:t> </a:t>
            </a:r>
            <a:r>
              <a:rPr lang="en-US" sz="2600" dirty="0" err="1">
                <a:solidFill>
                  <a:srgbClr val="0070C0"/>
                </a:solidFill>
                <a:latin typeface="#9Slide03 Arima Madurai" panose="00000500000000000000" pitchFamily="2" charset="0"/>
                <a:cs typeface="#9Slide03 Arima Madurai" panose="00000500000000000000" pitchFamily="2" charset="0"/>
              </a:rPr>
              <a:t>nước</a:t>
            </a:r>
            <a:r>
              <a:rPr lang="en-US" sz="2600" dirty="0">
                <a:solidFill>
                  <a:srgbClr val="0070C0"/>
                </a:solidFill>
                <a:latin typeface="#9Slide03 Arima Madurai" panose="00000500000000000000" pitchFamily="2" charset="0"/>
                <a:cs typeface="#9Slide03 Arima Madurai" panose="00000500000000000000" pitchFamily="2" charset="0"/>
              </a:rPr>
              <a:t>.</a:t>
            </a:r>
          </a:p>
        </p:txBody>
      </p:sp>
    </p:spTree>
    <p:extLst>
      <p:ext uri="{BB962C8B-B14F-4D97-AF65-F5344CB8AC3E}">
        <p14:creationId xmlns:p14="http://schemas.microsoft.com/office/powerpoint/2010/main" val="1470023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Prickly juniper branch on beige on gray minimal patterned mobile phone wallpaper vector | premium image by rawpixel.com / nunny">
            <a:extLst>
              <a:ext uri="{FF2B5EF4-FFF2-40B4-BE49-F238E27FC236}">
                <a16:creationId xmlns:a16="http://schemas.microsoft.com/office/drawing/2014/main" id="{7192EB2F-1C42-489D-B442-895CAAF3C7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2664178" y="-2669822"/>
            <a:ext cx="6863644" cy="12192000"/>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273;p39">
            <a:extLst>
              <a:ext uri="{FF2B5EF4-FFF2-40B4-BE49-F238E27FC236}">
                <a16:creationId xmlns:a16="http://schemas.microsoft.com/office/drawing/2014/main" id="{0F06A76B-0171-4AD9-B9F9-56BEB467718B}"/>
              </a:ext>
            </a:extLst>
          </p:cNvPr>
          <p:cNvSpPr txBox="1">
            <a:spLocks/>
          </p:cNvSpPr>
          <p:nvPr/>
        </p:nvSpPr>
        <p:spPr>
          <a:xfrm>
            <a:off x="1066799" y="990600"/>
            <a:ext cx="10058400" cy="1586767"/>
          </a:xfrm>
          <a:prstGeom prst="rect">
            <a:avLst/>
          </a:prstGeom>
        </p:spPr>
        <p:txBody>
          <a:bodyPr spcFirstLastPara="1" vert="horz" wrap="square" lIns="121900" tIns="121900" rIns="121900" bIns="12190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SG" sz="13800" dirty="0">
                <a:solidFill>
                  <a:srgbClr val="FF0000"/>
                </a:solidFill>
                <a:latin typeface="#9Slide05 SVNCookie" panose="020B0606040200020203" pitchFamily="34" charset="0"/>
              </a:rPr>
              <a:t>3. </a:t>
            </a:r>
            <a:r>
              <a:rPr lang="en-SG" sz="13800" dirty="0" err="1">
                <a:solidFill>
                  <a:srgbClr val="FF0000"/>
                </a:solidFill>
                <a:latin typeface="#9Slide05 SVNCookie" panose="020B0606040200020203" pitchFamily="34" charset="0"/>
              </a:rPr>
              <a:t>Chất</a:t>
            </a:r>
            <a:r>
              <a:rPr lang="en-SG" sz="13800" dirty="0">
                <a:solidFill>
                  <a:srgbClr val="FF0000"/>
                </a:solidFill>
                <a:latin typeface="#9Slide05 SVNCookie" panose="020B0606040200020203" pitchFamily="34" charset="0"/>
              </a:rPr>
              <a:t> </a:t>
            </a:r>
            <a:r>
              <a:rPr lang="en-SG" sz="13800" dirty="0" err="1">
                <a:solidFill>
                  <a:srgbClr val="FF0000"/>
                </a:solidFill>
                <a:latin typeface="#9Slide05 SVNCookie" panose="020B0606040200020203" pitchFamily="34" charset="0"/>
              </a:rPr>
              <a:t>trữ</a:t>
            </a:r>
            <a:r>
              <a:rPr lang="en-SG" sz="13800" dirty="0">
                <a:solidFill>
                  <a:srgbClr val="FF0000"/>
                </a:solidFill>
                <a:latin typeface="#9Slide05 SVNCookie" panose="020B0606040200020203" pitchFamily="34" charset="0"/>
              </a:rPr>
              <a:t> </a:t>
            </a:r>
            <a:r>
              <a:rPr lang="en-SG" sz="13800" dirty="0" err="1">
                <a:solidFill>
                  <a:srgbClr val="FF0000"/>
                </a:solidFill>
                <a:latin typeface="#9Slide05 SVNCookie" panose="020B0606040200020203" pitchFamily="34" charset="0"/>
              </a:rPr>
              <a:t>tình</a:t>
            </a:r>
            <a:r>
              <a:rPr lang="en-SG" sz="13800" dirty="0">
                <a:solidFill>
                  <a:srgbClr val="FF0000"/>
                </a:solidFill>
                <a:latin typeface="#9Slide05 SVNCookie" panose="020B0606040200020203" pitchFamily="34" charset="0"/>
              </a:rPr>
              <a:t> </a:t>
            </a:r>
            <a:r>
              <a:rPr lang="en-SG" sz="13800" dirty="0" err="1">
                <a:solidFill>
                  <a:srgbClr val="FF0000"/>
                </a:solidFill>
                <a:latin typeface="#9Slide05 SVNCookie" panose="020B0606040200020203" pitchFamily="34" charset="0"/>
              </a:rPr>
              <a:t>trong</a:t>
            </a:r>
            <a:r>
              <a:rPr lang="en-SG" sz="13800" dirty="0">
                <a:solidFill>
                  <a:srgbClr val="FF0000"/>
                </a:solidFill>
                <a:latin typeface="#9Slide05 SVNCookie" panose="020B0606040200020203" pitchFamily="34" charset="0"/>
              </a:rPr>
              <a:t> </a:t>
            </a:r>
            <a:r>
              <a:rPr lang="en-SG" sz="13800" dirty="0" err="1">
                <a:solidFill>
                  <a:srgbClr val="FF0000"/>
                </a:solidFill>
                <a:latin typeface="#9Slide05 SVNCookie" panose="020B0606040200020203" pitchFamily="34" charset="0"/>
              </a:rPr>
              <a:t>văn</a:t>
            </a:r>
            <a:r>
              <a:rPr lang="en-SG" sz="13800" dirty="0">
                <a:solidFill>
                  <a:srgbClr val="FF0000"/>
                </a:solidFill>
                <a:latin typeface="#9Slide05 SVNCookie" panose="020B0606040200020203" pitchFamily="34" charset="0"/>
              </a:rPr>
              <a:t> </a:t>
            </a:r>
            <a:r>
              <a:rPr lang="en-SG" sz="13800" dirty="0" err="1">
                <a:solidFill>
                  <a:srgbClr val="FF0000"/>
                </a:solidFill>
                <a:latin typeface="#9Slide05 SVNCookie" panose="020B0606040200020203" pitchFamily="34" charset="0"/>
              </a:rPr>
              <a:t>bản</a:t>
            </a:r>
            <a:endParaRPr lang="en-SG" sz="13800" dirty="0">
              <a:solidFill>
                <a:srgbClr val="FF0000"/>
              </a:solidFill>
              <a:latin typeface="#9Slide05 SVNCookie" panose="020B0606040200020203" pitchFamily="34" charset="0"/>
            </a:endParaRPr>
          </a:p>
        </p:txBody>
      </p:sp>
    </p:spTree>
    <p:extLst>
      <p:ext uri="{BB962C8B-B14F-4D97-AF65-F5344CB8AC3E}">
        <p14:creationId xmlns:p14="http://schemas.microsoft.com/office/powerpoint/2010/main" val="392197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3" hidden="1"/>
          <p:cNvSpPr>
            <a:spLocks/>
          </p:cNvSpPr>
          <p:nvPr>
            <p:custDataLst>
              <p:tags r:id="rId2"/>
            </p:custDataLst>
          </p:nvPr>
        </p:nvSpPr>
        <p:spPr bwMode="auto">
          <a:xfrm>
            <a:off x="1524000" y="0"/>
            <a:ext cx="9144000" cy="685800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latin typeface="Arial" charset="0"/>
            </a:endParaRPr>
          </a:p>
        </p:txBody>
      </p:sp>
      <p:sp>
        <p:nvSpPr>
          <p:cNvPr id="2" name="Rectangle 1">
            <a:extLst>
              <a:ext uri="{FF2B5EF4-FFF2-40B4-BE49-F238E27FC236}">
                <a16:creationId xmlns:a16="http://schemas.microsoft.com/office/drawing/2014/main" id="{EDBBF138-DEB9-4C90-961C-CF8C63CC9C99}"/>
              </a:ext>
            </a:extLst>
          </p:cNvPr>
          <p:cNvSpPr/>
          <p:nvPr/>
        </p:nvSpPr>
        <p:spPr>
          <a:xfrm>
            <a:off x="533400" y="4648200"/>
            <a:ext cx="11201400" cy="1938992"/>
          </a:xfrm>
          <a:prstGeom prst="rect">
            <a:avLst/>
          </a:prstGeom>
        </p:spPr>
        <p:txBody>
          <a:bodyPr wrap="square">
            <a:spAutoFit/>
          </a:bodyPr>
          <a:lstStyle/>
          <a:p>
            <a:pPr algn="just" eaLnBrk="0" fontAlgn="base" hangingPunct="0">
              <a:spcBef>
                <a:spcPct val="0"/>
              </a:spcBef>
              <a:spcAft>
                <a:spcPct val="0"/>
              </a:spcAft>
            </a:pPr>
            <a:r>
              <a:rPr lang="en-US" sz="4000" dirty="0">
                <a:solidFill>
                  <a:srgbClr val="0070C0"/>
                </a:solidFill>
                <a:latin typeface="#9Slide05 SVNCookie" panose="020B0606040200020203" pitchFamily="34" charset="0"/>
                <a:sym typeface="Wingdings" panose="05000000000000000000" pitchFamily="2" charset="2"/>
              </a:rPr>
              <a:t></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Với</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giọng</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văn</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nhẹ</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nhàng</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ngôn</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ngữ</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trong</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sáng</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giàu</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chất</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thơ</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tác</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giả</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đã</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giúp</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người</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đọc</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cảm</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nhận</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được</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chất</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trữ</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tình</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trong</a:t>
            </a:r>
            <a:r>
              <a:rPr lang="en-US" sz="4000" dirty="0">
                <a:solidFill>
                  <a:srgbClr val="0070C0"/>
                </a:solidFill>
                <a:latin typeface="#9Slide05 SVNCookie" panose="020B0606040200020203" pitchFamily="34" charset="0"/>
              </a:rPr>
              <a:t> LLSP qua </a:t>
            </a:r>
            <a:r>
              <a:rPr lang="en-US" sz="4000" dirty="0" err="1">
                <a:solidFill>
                  <a:srgbClr val="0070C0"/>
                </a:solidFill>
                <a:latin typeface="#9Slide05 SVNCookie" panose="020B0606040200020203" pitchFamily="34" charset="0"/>
              </a:rPr>
              <a:t>vẻ</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đẹp</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của</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thiên</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nhiên</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SaPa</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và</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vẻ</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đẹp</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của</a:t>
            </a:r>
            <a:r>
              <a:rPr lang="en-US" sz="4000" dirty="0">
                <a:solidFill>
                  <a:srgbClr val="0070C0"/>
                </a:solidFill>
                <a:latin typeface="#9Slide05 SVNCookie" panose="020B0606040200020203" pitchFamily="34" charset="0"/>
              </a:rPr>
              <a:t> </a:t>
            </a:r>
            <a:r>
              <a:rPr lang="en-US" sz="4000" dirty="0" err="1">
                <a:solidFill>
                  <a:srgbClr val="0070C0"/>
                </a:solidFill>
                <a:latin typeface="#9Slide05 SVNCookie" panose="020B0606040200020203" pitchFamily="34" charset="0"/>
              </a:rPr>
              <a:t>những</a:t>
            </a:r>
            <a:r>
              <a:rPr lang="en-US" sz="4000" dirty="0">
                <a:solidFill>
                  <a:srgbClr val="0070C0"/>
                </a:solidFill>
                <a:latin typeface="#9Slide05 SVNCookie" panose="020B0606040200020203" pitchFamily="34" charset="0"/>
              </a:rPr>
              <a:t> con </a:t>
            </a:r>
            <a:r>
              <a:rPr lang="en-US" sz="4000" dirty="0" err="1">
                <a:solidFill>
                  <a:srgbClr val="0070C0"/>
                </a:solidFill>
                <a:latin typeface="#9Slide05 SVNCookie" panose="020B0606040200020203" pitchFamily="34" charset="0"/>
              </a:rPr>
              <a:t>người</a:t>
            </a:r>
            <a:r>
              <a:rPr lang="en-US" sz="4000" dirty="0">
                <a:solidFill>
                  <a:srgbClr val="0070C0"/>
                </a:solidFill>
                <a:latin typeface="#9Slide05 SVNCookie" panose="020B0606040200020203" pitchFamily="34" charset="0"/>
              </a:rPr>
              <a:t> lao </a:t>
            </a:r>
            <a:r>
              <a:rPr lang="en-US" sz="4000" dirty="0" err="1">
                <a:solidFill>
                  <a:srgbClr val="0070C0"/>
                </a:solidFill>
                <a:latin typeface="#9Slide05 SVNCookie" panose="020B0606040200020203" pitchFamily="34" charset="0"/>
              </a:rPr>
              <a:t>động</a:t>
            </a:r>
            <a:r>
              <a:rPr lang="en-US" sz="4000" dirty="0">
                <a:solidFill>
                  <a:srgbClr val="0070C0"/>
                </a:solidFill>
                <a:latin typeface="#9Slide05 SVNCookie" panose="020B0606040200020203" pitchFamily="34" charset="0"/>
              </a:rPr>
              <a:t> ở </a:t>
            </a:r>
            <a:r>
              <a:rPr lang="en-US" sz="4000" dirty="0" err="1">
                <a:solidFill>
                  <a:srgbClr val="0070C0"/>
                </a:solidFill>
                <a:latin typeface="#9Slide05 SVNCookie" panose="020B0606040200020203" pitchFamily="34" charset="0"/>
              </a:rPr>
              <a:t>SaPa</a:t>
            </a:r>
            <a:r>
              <a:rPr lang="en-US" sz="4000" dirty="0">
                <a:solidFill>
                  <a:srgbClr val="0070C0"/>
                </a:solidFill>
                <a:latin typeface="#9Slide05 SVNCookie" panose="020B0606040200020203" pitchFamily="34" charset="0"/>
              </a:rPr>
              <a:t>.</a:t>
            </a:r>
          </a:p>
        </p:txBody>
      </p:sp>
      <p:sp>
        <p:nvSpPr>
          <p:cNvPr id="6" name="Google Shape;273;p39">
            <a:extLst>
              <a:ext uri="{FF2B5EF4-FFF2-40B4-BE49-F238E27FC236}">
                <a16:creationId xmlns:a16="http://schemas.microsoft.com/office/drawing/2014/main" id="{60F6E36D-0734-46FA-A329-3AF65EBB7B86}"/>
              </a:ext>
            </a:extLst>
          </p:cNvPr>
          <p:cNvSpPr txBox="1">
            <a:spLocks/>
          </p:cNvSpPr>
          <p:nvPr/>
        </p:nvSpPr>
        <p:spPr>
          <a:xfrm>
            <a:off x="1066800" y="270808"/>
            <a:ext cx="10058400" cy="1586767"/>
          </a:xfrm>
          <a:prstGeom prst="rect">
            <a:avLst/>
          </a:prstGeom>
        </p:spPr>
        <p:txBody>
          <a:bodyPr spcFirstLastPara="1" vert="horz" wrap="square" lIns="121900" tIns="121900" rIns="121900" bIns="121900" rtlCol="0"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SG" sz="6000" dirty="0" err="1">
                <a:solidFill>
                  <a:srgbClr val="FF0000"/>
                </a:solidFill>
                <a:latin typeface="#9Slide05 SVNCookie" panose="020B0606040200020203" pitchFamily="34" charset="0"/>
              </a:rPr>
              <a:t>Chất</a:t>
            </a:r>
            <a:r>
              <a:rPr lang="en-SG" sz="6000" dirty="0">
                <a:solidFill>
                  <a:srgbClr val="FF0000"/>
                </a:solidFill>
                <a:latin typeface="#9Slide05 SVNCookie" panose="020B0606040200020203" pitchFamily="34" charset="0"/>
              </a:rPr>
              <a:t> </a:t>
            </a:r>
            <a:r>
              <a:rPr lang="en-SG" sz="6000" dirty="0" err="1">
                <a:solidFill>
                  <a:srgbClr val="FF0000"/>
                </a:solidFill>
                <a:latin typeface="#9Slide05 SVNCookie" panose="020B0606040200020203" pitchFamily="34" charset="0"/>
              </a:rPr>
              <a:t>trữ</a:t>
            </a:r>
            <a:r>
              <a:rPr lang="en-SG" sz="6000" dirty="0">
                <a:solidFill>
                  <a:srgbClr val="FF0000"/>
                </a:solidFill>
                <a:latin typeface="#9Slide05 SVNCookie" panose="020B0606040200020203" pitchFamily="34" charset="0"/>
              </a:rPr>
              <a:t> </a:t>
            </a:r>
            <a:r>
              <a:rPr lang="en-SG" sz="6000" dirty="0" err="1">
                <a:solidFill>
                  <a:srgbClr val="FF0000"/>
                </a:solidFill>
                <a:latin typeface="#9Slide05 SVNCookie" panose="020B0606040200020203" pitchFamily="34" charset="0"/>
              </a:rPr>
              <a:t>tình</a:t>
            </a:r>
            <a:r>
              <a:rPr lang="en-SG" sz="6000" dirty="0">
                <a:solidFill>
                  <a:srgbClr val="FF0000"/>
                </a:solidFill>
                <a:latin typeface="#9Slide05 SVNCookie" panose="020B0606040200020203" pitchFamily="34" charset="0"/>
              </a:rPr>
              <a:t> </a:t>
            </a:r>
            <a:r>
              <a:rPr lang="en-SG" sz="6000" dirty="0" err="1">
                <a:solidFill>
                  <a:srgbClr val="FF0000"/>
                </a:solidFill>
                <a:latin typeface="#9Slide05 SVNCookie" panose="020B0606040200020203" pitchFamily="34" charset="0"/>
              </a:rPr>
              <a:t>trong</a:t>
            </a:r>
            <a:r>
              <a:rPr lang="en-SG" sz="6000" dirty="0">
                <a:solidFill>
                  <a:srgbClr val="FF0000"/>
                </a:solidFill>
                <a:latin typeface="#9Slide05 SVNCookie" panose="020B0606040200020203" pitchFamily="34" charset="0"/>
              </a:rPr>
              <a:t> </a:t>
            </a:r>
            <a:r>
              <a:rPr lang="en-SG" sz="6000" dirty="0" err="1">
                <a:solidFill>
                  <a:srgbClr val="FF0000"/>
                </a:solidFill>
                <a:latin typeface="#9Slide05 SVNCookie" panose="020B0606040200020203" pitchFamily="34" charset="0"/>
              </a:rPr>
              <a:t>văn</a:t>
            </a:r>
            <a:r>
              <a:rPr lang="en-SG" sz="6000" dirty="0">
                <a:solidFill>
                  <a:srgbClr val="FF0000"/>
                </a:solidFill>
                <a:latin typeface="#9Slide05 SVNCookie" panose="020B0606040200020203" pitchFamily="34" charset="0"/>
              </a:rPr>
              <a:t> </a:t>
            </a:r>
            <a:r>
              <a:rPr lang="en-SG" sz="6000" dirty="0" err="1">
                <a:solidFill>
                  <a:srgbClr val="FF0000"/>
                </a:solidFill>
                <a:latin typeface="#9Slide05 SVNCookie" panose="020B0606040200020203" pitchFamily="34" charset="0"/>
              </a:rPr>
              <a:t>bản</a:t>
            </a:r>
            <a:endParaRPr lang="en-SG" sz="6000" dirty="0">
              <a:solidFill>
                <a:srgbClr val="FF0000"/>
              </a:solidFill>
              <a:latin typeface="#9Slide05 SVNCookie" panose="020B0606040200020203" pitchFamily="34" charset="0"/>
            </a:endParaRPr>
          </a:p>
        </p:txBody>
      </p:sp>
      <p:pic>
        <p:nvPicPr>
          <p:cNvPr id="8" name="图片 12">
            <a:extLst>
              <a:ext uri="{FF2B5EF4-FFF2-40B4-BE49-F238E27FC236}">
                <a16:creationId xmlns:a16="http://schemas.microsoft.com/office/drawing/2014/main" id="{7B240786-EAA3-4A0E-8856-8CDCC91AAA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1437354" y="390579"/>
            <a:ext cx="2916492" cy="5181600"/>
          </a:xfrm>
          <a:prstGeom prst="rect">
            <a:avLst/>
          </a:prstGeom>
        </p:spPr>
      </p:pic>
      <p:sp>
        <p:nvSpPr>
          <p:cNvPr id="9" name="TextBox 8">
            <a:extLst>
              <a:ext uri="{FF2B5EF4-FFF2-40B4-BE49-F238E27FC236}">
                <a16:creationId xmlns:a16="http://schemas.microsoft.com/office/drawing/2014/main" id="{CAEC44C4-8133-4079-9B59-07F043DE8D00}"/>
              </a:ext>
            </a:extLst>
          </p:cNvPr>
          <p:cNvSpPr txBox="1"/>
          <p:nvPr/>
        </p:nvSpPr>
        <p:spPr>
          <a:xfrm>
            <a:off x="1295400" y="2208933"/>
            <a:ext cx="3397480" cy="1446550"/>
          </a:xfrm>
          <a:prstGeom prst="rect">
            <a:avLst/>
          </a:prstGeom>
          <a:noFill/>
        </p:spPr>
        <p:txBody>
          <a:bodyPr wrap="square" rtlCol="0">
            <a:spAutoFit/>
          </a:bodyPr>
          <a:lstStyle/>
          <a:p>
            <a:pPr algn="ctr"/>
            <a:r>
              <a:rPr lang="en-US" sz="4400" dirty="0" err="1">
                <a:solidFill>
                  <a:schemeClr val="accent4">
                    <a:lumMod val="10000"/>
                  </a:schemeClr>
                </a:solidFill>
                <a:latin typeface="#9Slide05 SVNCookie" panose="020B0606040200020203" pitchFamily="34" charset="0"/>
              </a:rPr>
              <a:t>Vẻ</a:t>
            </a:r>
            <a:r>
              <a:rPr lang="en-US" sz="4400" dirty="0">
                <a:solidFill>
                  <a:schemeClr val="accent4">
                    <a:lumMod val="10000"/>
                  </a:schemeClr>
                </a:solidFill>
                <a:latin typeface="#9Slide05 SVNCookie" panose="020B0606040200020203" pitchFamily="34" charset="0"/>
              </a:rPr>
              <a:t> </a:t>
            </a:r>
            <a:r>
              <a:rPr lang="en-US" sz="4400" dirty="0" err="1">
                <a:solidFill>
                  <a:schemeClr val="accent4">
                    <a:lumMod val="10000"/>
                  </a:schemeClr>
                </a:solidFill>
                <a:latin typeface="#9Slide05 SVNCookie" panose="020B0606040200020203" pitchFamily="34" charset="0"/>
              </a:rPr>
              <a:t>đẹp</a:t>
            </a:r>
            <a:r>
              <a:rPr lang="en-US" sz="4400" dirty="0">
                <a:solidFill>
                  <a:schemeClr val="accent4">
                    <a:lumMod val="10000"/>
                  </a:schemeClr>
                </a:solidFill>
                <a:latin typeface="#9Slide05 SVNCookie" panose="020B0606040200020203" pitchFamily="34" charset="0"/>
              </a:rPr>
              <a:t> </a:t>
            </a:r>
            <a:r>
              <a:rPr lang="en-US" sz="4400" dirty="0" err="1">
                <a:solidFill>
                  <a:schemeClr val="accent4">
                    <a:lumMod val="10000"/>
                  </a:schemeClr>
                </a:solidFill>
                <a:latin typeface="#9Slide05 SVNCookie" panose="020B0606040200020203" pitchFamily="34" charset="0"/>
              </a:rPr>
              <a:t>của</a:t>
            </a:r>
            <a:r>
              <a:rPr lang="en-US" sz="4400" dirty="0">
                <a:solidFill>
                  <a:schemeClr val="accent4">
                    <a:lumMod val="10000"/>
                  </a:schemeClr>
                </a:solidFill>
                <a:latin typeface="#9Slide05 SVNCookie" panose="020B0606040200020203" pitchFamily="34" charset="0"/>
              </a:rPr>
              <a:t> </a:t>
            </a:r>
            <a:r>
              <a:rPr lang="en-US" sz="4400" dirty="0" err="1">
                <a:solidFill>
                  <a:schemeClr val="accent4">
                    <a:lumMod val="10000"/>
                  </a:schemeClr>
                </a:solidFill>
                <a:latin typeface="#9Slide05 SVNCookie" panose="020B0606040200020203" pitchFamily="34" charset="0"/>
              </a:rPr>
              <a:t>thiên</a:t>
            </a:r>
            <a:r>
              <a:rPr lang="en-US" sz="4400" dirty="0">
                <a:solidFill>
                  <a:schemeClr val="accent4">
                    <a:lumMod val="10000"/>
                  </a:schemeClr>
                </a:solidFill>
                <a:latin typeface="#9Slide05 SVNCookie" panose="020B0606040200020203" pitchFamily="34" charset="0"/>
              </a:rPr>
              <a:t> </a:t>
            </a:r>
            <a:r>
              <a:rPr lang="en-US" sz="4400" dirty="0" err="1">
                <a:solidFill>
                  <a:schemeClr val="accent4">
                    <a:lumMod val="10000"/>
                  </a:schemeClr>
                </a:solidFill>
                <a:latin typeface="#9Slide05 SVNCookie" panose="020B0606040200020203" pitchFamily="34" charset="0"/>
              </a:rPr>
              <a:t>nhiên</a:t>
            </a:r>
            <a:r>
              <a:rPr lang="en-US" sz="4400" dirty="0">
                <a:solidFill>
                  <a:schemeClr val="accent4">
                    <a:lumMod val="10000"/>
                  </a:schemeClr>
                </a:solidFill>
                <a:latin typeface="#9Slide05 SVNCookie" panose="020B0606040200020203" pitchFamily="34" charset="0"/>
              </a:rPr>
              <a:t> Sapa</a:t>
            </a:r>
            <a:endParaRPr lang="en-US" sz="4400" dirty="0">
              <a:latin typeface="#9Slide05 SVNCookie" panose="020B0606040200020203" pitchFamily="34" charset="0"/>
              <a:cs typeface="Times New Roman" pitchFamily="18" charset="0"/>
            </a:endParaRPr>
          </a:p>
        </p:txBody>
      </p:sp>
      <p:pic>
        <p:nvPicPr>
          <p:cNvPr id="10" name="图片 12">
            <a:extLst>
              <a:ext uri="{FF2B5EF4-FFF2-40B4-BE49-F238E27FC236}">
                <a16:creationId xmlns:a16="http://schemas.microsoft.com/office/drawing/2014/main" id="{B6610227-428E-44FC-9301-935D52A3F70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7530423" y="235939"/>
            <a:ext cx="2916492" cy="5480538"/>
          </a:xfrm>
          <a:prstGeom prst="rect">
            <a:avLst/>
          </a:prstGeom>
        </p:spPr>
      </p:pic>
      <p:sp>
        <p:nvSpPr>
          <p:cNvPr id="11" name="TextBox 10">
            <a:extLst>
              <a:ext uri="{FF2B5EF4-FFF2-40B4-BE49-F238E27FC236}">
                <a16:creationId xmlns:a16="http://schemas.microsoft.com/office/drawing/2014/main" id="{22A7E907-57F5-4F93-86A4-1F4BE98B4D9B}"/>
              </a:ext>
            </a:extLst>
          </p:cNvPr>
          <p:cNvSpPr txBox="1"/>
          <p:nvPr/>
        </p:nvSpPr>
        <p:spPr>
          <a:xfrm>
            <a:off x="6934199" y="1975162"/>
            <a:ext cx="4191001" cy="1937453"/>
          </a:xfrm>
          <a:prstGeom prst="rect">
            <a:avLst/>
          </a:prstGeom>
          <a:noFill/>
        </p:spPr>
        <p:txBody>
          <a:bodyPr wrap="square" rtlCol="0">
            <a:spAutoFit/>
          </a:bodyPr>
          <a:lstStyle/>
          <a:p>
            <a:pPr algn="ctr">
              <a:lnSpc>
                <a:spcPct val="90000"/>
              </a:lnSpc>
              <a:defRPr/>
            </a:pPr>
            <a:r>
              <a:rPr lang="en-US" sz="4400" dirty="0" err="1">
                <a:solidFill>
                  <a:schemeClr val="accent4">
                    <a:lumMod val="10000"/>
                  </a:schemeClr>
                </a:solidFill>
                <a:latin typeface="#9Slide05 SVNCookie" panose="020B0606040200020203" pitchFamily="34" charset="0"/>
              </a:rPr>
              <a:t>Vẻ</a:t>
            </a:r>
            <a:r>
              <a:rPr lang="en-US" sz="4400" dirty="0">
                <a:solidFill>
                  <a:schemeClr val="accent4">
                    <a:lumMod val="10000"/>
                  </a:schemeClr>
                </a:solidFill>
                <a:latin typeface="#9Slide05 SVNCookie" panose="020B0606040200020203" pitchFamily="34" charset="0"/>
              </a:rPr>
              <a:t> </a:t>
            </a:r>
            <a:r>
              <a:rPr lang="en-US" sz="4400" dirty="0" err="1">
                <a:solidFill>
                  <a:schemeClr val="accent4">
                    <a:lumMod val="10000"/>
                  </a:schemeClr>
                </a:solidFill>
                <a:latin typeface="#9Slide05 SVNCookie" panose="020B0606040200020203" pitchFamily="34" charset="0"/>
              </a:rPr>
              <a:t>đẹp</a:t>
            </a:r>
            <a:r>
              <a:rPr lang="en-US" sz="4400" dirty="0">
                <a:solidFill>
                  <a:schemeClr val="accent4">
                    <a:lumMod val="10000"/>
                  </a:schemeClr>
                </a:solidFill>
                <a:latin typeface="#9Slide05 SVNCookie" panose="020B0606040200020203" pitchFamily="34" charset="0"/>
              </a:rPr>
              <a:t> </a:t>
            </a:r>
            <a:r>
              <a:rPr lang="en-US" sz="4400" dirty="0" err="1">
                <a:solidFill>
                  <a:schemeClr val="accent4">
                    <a:lumMod val="10000"/>
                  </a:schemeClr>
                </a:solidFill>
                <a:latin typeface="#9Slide05 SVNCookie" panose="020B0606040200020203" pitchFamily="34" charset="0"/>
              </a:rPr>
              <a:t>của</a:t>
            </a:r>
            <a:r>
              <a:rPr lang="en-US" sz="4400" dirty="0">
                <a:solidFill>
                  <a:schemeClr val="accent4">
                    <a:lumMod val="10000"/>
                  </a:schemeClr>
                </a:solidFill>
                <a:latin typeface="#9Slide05 SVNCookie" panose="020B0606040200020203" pitchFamily="34" charset="0"/>
              </a:rPr>
              <a:t> </a:t>
            </a:r>
            <a:r>
              <a:rPr lang="en-US" sz="4400" dirty="0" err="1">
                <a:solidFill>
                  <a:schemeClr val="accent4">
                    <a:lumMod val="10000"/>
                  </a:schemeClr>
                </a:solidFill>
                <a:latin typeface="#9Slide05 SVNCookie" panose="020B0606040200020203" pitchFamily="34" charset="0"/>
              </a:rPr>
              <a:t>người</a:t>
            </a:r>
            <a:r>
              <a:rPr lang="en-US" sz="4400" dirty="0">
                <a:solidFill>
                  <a:schemeClr val="accent4">
                    <a:lumMod val="10000"/>
                  </a:schemeClr>
                </a:solidFill>
                <a:latin typeface="#9Slide05 SVNCookie" panose="020B0606040200020203" pitchFamily="34" charset="0"/>
              </a:rPr>
              <a:t> lao </a:t>
            </a:r>
            <a:r>
              <a:rPr lang="en-US" sz="4400" dirty="0" err="1">
                <a:solidFill>
                  <a:schemeClr val="accent4">
                    <a:lumMod val="10000"/>
                  </a:schemeClr>
                </a:solidFill>
                <a:latin typeface="#9Slide05 SVNCookie" panose="020B0606040200020203" pitchFamily="34" charset="0"/>
              </a:rPr>
              <a:t>động</a:t>
            </a:r>
            <a:r>
              <a:rPr lang="en-US" sz="4400" dirty="0">
                <a:solidFill>
                  <a:schemeClr val="accent4">
                    <a:lumMod val="10000"/>
                  </a:schemeClr>
                </a:solidFill>
                <a:latin typeface="#9Slide05 SVNCookie" panose="020B0606040200020203" pitchFamily="34" charset="0"/>
              </a:rPr>
              <a:t> ở Sapa (</a:t>
            </a:r>
            <a:r>
              <a:rPr lang="en-US" sz="4400" dirty="0" err="1">
                <a:solidFill>
                  <a:schemeClr val="accent4">
                    <a:lumMod val="10000"/>
                  </a:schemeClr>
                </a:solidFill>
                <a:latin typeface="#9Slide05 SVNCookie" panose="020B0606040200020203" pitchFamily="34" charset="0"/>
              </a:rPr>
              <a:t>suy</a:t>
            </a:r>
            <a:r>
              <a:rPr lang="en-US" sz="4400" dirty="0">
                <a:solidFill>
                  <a:schemeClr val="accent4">
                    <a:lumMod val="10000"/>
                  </a:schemeClr>
                </a:solidFill>
                <a:latin typeface="#9Slide05 SVNCookie" panose="020B0606040200020203" pitchFamily="34" charset="0"/>
              </a:rPr>
              <a:t> </a:t>
            </a:r>
            <a:r>
              <a:rPr lang="en-US" sz="4400" dirty="0" err="1">
                <a:solidFill>
                  <a:schemeClr val="accent4">
                    <a:lumMod val="10000"/>
                  </a:schemeClr>
                </a:solidFill>
                <a:latin typeface="#9Slide05 SVNCookie" panose="020B0606040200020203" pitchFamily="34" charset="0"/>
              </a:rPr>
              <a:t>nghĩ</a:t>
            </a:r>
            <a:r>
              <a:rPr lang="en-US" sz="4400" dirty="0">
                <a:solidFill>
                  <a:schemeClr val="accent4">
                    <a:lumMod val="10000"/>
                  </a:schemeClr>
                </a:solidFill>
                <a:latin typeface="#9Slide05 SVNCookie" panose="020B0606040200020203" pitchFamily="34" charset="0"/>
              </a:rPr>
              <a:t>, </a:t>
            </a:r>
            <a:r>
              <a:rPr lang="en-US" sz="4400" dirty="0" err="1">
                <a:solidFill>
                  <a:schemeClr val="accent4">
                    <a:lumMod val="10000"/>
                  </a:schemeClr>
                </a:solidFill>
                <a:latin typeface="#9Slide05 SVNCookie" panose="020B0606040200020203" pitchFamily="34" charset="0"/>
              </a:rPr>
              <a:t>việc</a:t>
            </a:r>
            <a:r>
              <a:rPr lang="en-US" sz="4400" dirty="0">
                <a:solidFill>
                  <a:schemeClr val="accent4">
                    <a:lumMod val="10000"/>
                  </a:schemeClr>
                </a:solidFill>
                <a:latin typeface="#9Slide05 SVNCookie" panose="020B0606040200020203" pitchFamily="34" charset="0"/>
              </a:rPr>
              <a:t> </a:t>
            </a:r>
            <a:r>
              <a:rPr lang="en-US" sz="4400" dirty="0" err="1">
                <a:solidFill>
                  <a:schemeClr val="accent4">
                    <a:lumMod val="10000"/>
                  </a:schemeClr>
                </a:solidFill>
                <a:latin typeface="#9Slide05 SVNCookie" panose="020B0606040200020203" pitchFamily="34" charset="0"/>
              </a:rPr>
              <a:t>làm</a:t>
            </a:r>
            <a:r>
              <a:rPr lang="en-US" sz="4400" dirty="0">
                <a:solidFill>
                  <a:schemeClr val="accent4">
                    <a:lumMod val="10000"/>
                  </a:schemeClr>
                </a:solidFill>
                <a:latin typeface="#9Slide05 SVNCookie" panose="020B0606040200020203" pitchFamily="34" charset="0"/>
              </a:rPr>
              <a:t>, </a:t>
            </a:r>
            <a:r>
              <a:rPr lang="en-US" sz="4400" dirty="0" err="1">
                <a:solidFill>
                  <a:schemeClr val="accent4">
                    <a:lumMod val="10000"/>
                  </a:schemeClr>
                </a:solidFill>
                <a:latin typeface="#9Slide05 SVNCookie" panose="020B0606040200020203" pitchFamily="34" charset="0"/>
              </a:rPr>
              <a:t>lối</a:t>
            </a:r>
            <a:r>
              <a:rPr lang="en-US" sz="4400" dirty="0">
                <a:solidFill>
                  <a:schemeClr val="accent4">
                    <a:lumMod val="10000"/>
                  </a:schemeClr>
                </a:solidFill>
                <a:latin typeface="#9Slide05 SVNCookie" panose="020B0606040200020203" pitchFamily="34" charset="0"/>
              </a:rPr>
              <a:t> </a:t>
            </a:r>
            <a:r>
              <a:rPr lang="en-US" sz="4400" dirty="0" err="1">
                <a:solidFill>
                  <a:schemeClr val="accent4">
                    <a:lumMod val="10000"/>
                  </a:schemeClr>
                </a:solidFill>
                <a:latin typeface="#9Slide05 SVNCookie" panose="020B0606040200020203" pitchFamily="34" charset="0"/>
              </a:rPr>
              <a:t>sống</a:t>
            </a:r>
            <a:r>
              <a:rPr lang="en-US" sz="4400" dirty="0">
                <a:solidFill>
                  <a:schemeClr val="accent4">
                    <a:lumMod val="10000"/>
                  </a:schemeClr>
                </a:solidFill>
                <a:latin typeface="#9Slide05 SVNCookie" panose="020B0606040200020203" pitchFamily="34" charset="0"/>
              </a:rPr>
              <a:t>.)</a:t>
            </a:r>
          </a:p>
        </p:txBody>
      </p:sp>
    </p:spTree>
    <p:custDataLst>
      <p:tags r:id="rId1"/>
    </p:custDataLst>
    <p:extLst>
      <p:ext uri="{BB962C8B-B14F-4D97-AF65-F5344CB8AC3E}">
        <p14:creationId xmlns:p14="http://schemas.microsoft.com/office/powerpoint/2010/main" val="29096912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circle(in)">
                                      <p:cBhvr>
                                        <p:cTn id="20" dur="2000"/>
                                        <p:tgtEl>
                                          <p:spTgt spid="10"/>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circle(in)">
                                      <p:cBhvr>
                                        <p:cTn id="23" dur="20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barn(inVertical)">
                                      <p:cBhvr>
                                        <p:cTn id="2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9" grpId="0"/>
      <p:bldP spid="1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 ">
            <a:extLst>
              <a:ext uri="{FF2B5EF4-FFF2-40B4-BE49-F238E27FC236}">
                <a16:creationId xmlns:a16="http://schemas.microsoft.com/office/drawing/2014/main" id="{31789715-E990-441B-99F8-934CDA889B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2664178" y="-2664178"/>
            <a:ext cx="6863644" cy="12192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3D92C13-B50C-4EB4-941F-4FCACACC1A4B}"/>
              </a:ext>
            </a:extLst>
          </p:cNvPr>
          <p:cNvSpPr txBox="1"/>
          <p:nvPr/>
        </p:nvSpPr>
        <p:spPr>
          <a:xfrm flipH="1">
            <a:off x="952499" y="2497976"/>
            <a:ext cx="10287000" cy="1862048"/>
          </a:xfrm>
          <a:prstGeom prst="rect">
            <a:avLst/>
          </a:prstGeom>
          <a:noFill/>
        </p:spPr>
        <p:txBody>
          <a:bodyPr wrap="square" rtlCol="0">
            <a:spAutoFit/>
          </a:bodyPr>
          <a:lstStyle/>
          <a:p>
            <a:pPr algn="ctr"/>
            <a:r>
              <a:rPr lang="en-SG" sz="11500" dirty="0">
                <a:solidFill>
                  <a:srgbClr val="FF0000"/>
                </a:solidFill>
                <a:latin typeface="Times New Roman" pitchFamily="18" charset="0"/>
                <a:cs typeface="Times New Roman" pitchFamily="18" charset="0"/>
              </a:rPr>
              <a:t>III. </a:t>
            </a:r>
            <a:r>
              <a:rPr lang="en-SG" sz="11500" dirty="0" err="1">
                <a:solidFill>
                  <a:srgbClr val="FF0000"/>
                </a:solidFill>
                <a:latin typeface="Times New Roman" pitchFamily="18" charset="0"/>
                <a:cs typeface="Times New Roman" pitchFamily="18" charset="0"/>
              </a:rPr>
              <a:t>Tổng</a:t>
            </a:r>
            <a:r>
              <a:rPr lang="en-SG" sz="11500" dirty="0">
                <a:solidFill>
                  <a:srgbClr val="FF0000"/>
                </a:solidFill>
                <a:latin typeface="Times New Roman" pitchFamily="18" charset="0"/>
                <a:cs typeface="Times New Roman" pitchFamily="18" charset="0"/>
              </a:rPr>
              <a:t> </a:t>
            </a:r>
            <a:r>
              <a:rPr lang="en-SG" sz="11500" dirty="0" err="1">
                <a:solidFill>
                  <a:srgbClr val="FF0000"/>
                </a:solidFill>
                <a:latin typeface="Times New Roman" pitchFamily="18" charset="0"/>
                <a:cs typeface="Times New Roman" pitchFamily="18" charset="0"/>
              </a:rPr>
              <a:t>kết</a:t>
            </a:r>
            <a:endParaRPr lang="en-SG" sz="115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36201915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Pentagon 48"/>
          <p:cNvSpPr/>
          <p:nvPr/>
        </p:nvSpPr>
        <p:spPr>
          <a:xfrm>
            <a:off x="2573535" y="506912"/>
            <a:ext cx="1084065" cy="768000"/>
          </a:xfrm>
          <a:prstGeom prst="homePlate">
            <a:avLst>
              <a:gd name="adj" fmla="val 5491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dirty="0"/>
          </a:p>
        </p:txBody>
      </p:sp>
      <p:sp>
        <p:nvSpPr>
          <p:cNvPr id="44" name="Rectangle 2"/>
          <p:cNvSpPr/>
          <p:nvPr/>
        </p:nvSpPr>
        <p:spPr>
          <a:xfrm>
            <a:off x="3429000" y="506912"/>
            <a:ext cx="8305799" cy="768000"/>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dirty="0"/>
          </a:p>
        </p:txBody>
      </p:sp>
      <p:sp>
        <p:nvSpPr>
          <p:cNvPr id="54" name="TextBox 53"/>
          <p:cNvSpPr txBox="1"/>
          <p:nvPr/>
        </p:nvSpPr>
        <p:spPr>
          <a:xfrm>
            <a:off x="2682432" y="592608"/>
            <a:ext cx="806185" cy="574453"/>
          </a:xfrm>
          <a:prstGeom prst="rect">
            <a:avLst/>
          </a:prstGeom>
          <a:noFill/>
        </p:spPr>
        <p:txBody>
          <a:bodyPr wrap="square" tIns="0" bIns="0" rtlCol="0" anchor="ctr">
            <a:spAutoFit/>
          </a:bodyPr>
          <a:lstStyle/>
          <a:p>
            <a:r>
              <a:rPr lang="en-US" altLang="ko-KR" sz="3733" b="1" dirty="0">
                <a:solidFill>
                  <a:schemeClr val="bg1"/>
                </a:solidFill>
                <a:cs typeface="Arial" pitchFamily="34" charset="0"/>
              </a:rPr>
              <a:t>01</a:t>
            </a:r>
          </a:p>
        </p:txBody>
      </p:sp>
      <p:sp>
        <p:nvSpPr>
          <p:cNvPr id="61" name="TextBox 12"/>
          <p:cNvSpPr txBox="1"/>
          <p:nvPr/>
        </p:nvSpPr>
        <p:spPr bwMode="auto">
          <a:xfrm>
            <a:off x="3470727" y="584581"/>
            <a:ext cx="8305799" cy="523220"/>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vi-VN" sz="2800" b="1" dirty="0">
                <a:latin typeface="Times New Roman" pitchFamily="18" charset="0"/>
                <a:cs typeface="Times New Roman" pitchFamily="18" charset="0"/>
              </a:rPr>
              <a:t>Xây </a:t>
            </a:r>
            <a:r>
              <a:rPr lang="vi-VN" sz="2800" b="1" dirty="0" err="1">
                <a:latin typeface="Times New Roman" pitchFamily="18" charset="0"/>
                <a:cs typeface="Times New Roman" pitchFamily="18" charset="0"/>
              </a:rPr>
              <a:t>dựng</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tình</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huống</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hợp</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lí</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cách</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kể</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chuyện</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tự</a:t>
            </a:r>
            <a:r>
              <a:rPr lang="vi-VN" sz="2800" b="1" dirty="0">
                <a:latin typeface="Times New Roman" pitchFamily="18" charset="0"/>
                <a:cs typeface="Times New Roman" pitchFamily="18" charset="0"/>
              </a:rPr>
              <a:t> nhiên </a:t>
            </a:r>
            <a:endParaRPr lang="en-US" sz="2800" b="1" dirty="0">
              <a:latin typeface="Times New Roman" pitchFamily="18" charset="0"/>
              <a:cs typeface="Times New Roman" pitchFamily="18" charset="0"/>
            </a:endParaRPr>
          </a:p>
        </p:txBody>
      </p:sp>
      <p:sp>
        <p:nvSpPr>
          <p:cNvPr id="108" name="Pentagon 107"/>
          <p:cNvSpPr/>
          <p:nvPr/>
        </p:nvSpPr>
        <p:spPr>
          <a:xfrm>
            <a:off x="2578172" y="1531157"/>
            <a:ext cx="1084065" cy="768000"/>
          </a:xfrm>
          <a:prstGeom prst="homePlate">
            <a:avLst>
              <a:gd name="adj" fmla="val 549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dirty="0"/>
          </a:p>
        </p:txBody>
      </p:sp>
      <p:sp>
        <p:nvSpPr>
          <p:cNvPr id="109" name="Rectangle 2"/>
          <p:cNvSpPr/>
          <p:nvPr/>
        </p:nvSpPr>
        <p:spPr>
          <a:xfrm>
            <a:off x="3433637" y="1531157"/>
            <a:ext cx="8305799" cy="768000"/>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dirty="0"/>
          </a:p>
        </p:txBody>
      </p:sp>
      <p:sp>
        <p:nvSpPr>
          <p:cNvPr id="110" name="TextBox 109"/>
          <p:cNvSpPr txBox="1"/>
          <p:nvPr/>
        </p:nvSpPr>
        <p:spPr>
          <a:xfrm>
            <a:off x="2687069" y="1636517"/>
            <a:ext cx="806185" cy="574453"/>
          </a:xfrm>
          <a:prstGeom prst="rect">
            <a:avLst/>
          </a:prstGeom>
          <a:noFill/>
        </p:spPr>
        <p:txBody>
          <a:bodyPr wrap="square" tIns="0" bIns="0" rtlCol="0" anchor="ctr">
            <a:spAutoFit/>
          </a:bodyPr>
          <a:lstStyle/>
          <a:p>
            <a:r>
              <a:rPr lang="en-US" altLang="ko-KR" sz="3733" b="1" dirty="0">
                <a:solidFill>
                  <a:schemeClr val="bg1"/>
                </a:solidFill>
                <a:cs typeface="Arial" pitchFamily="34" charset="0"/>
              </a:rPr>
              <a:t>02</a:t>
            </a:r>
          </a:p>
        </p:txBody>
      </p:sp>
      <p:sp>
        <p:nvSpPr>
          <p:cNvPr id="113" name="TextBox 12"/>
          <p:cNvSpPr txBox="1"/>
          <p:nvPr/>
        </p:nvSpPr>
        <p:spPr bwMode="auto">
          <a:xfrm>
            <a:off x="3995097" y="1636693"/>
            <a:ext cx="7739702" cy="523220"/>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vi-VN" sz="2800" b="1" dirty="0">
                <a:latin typeface="Times New Roman" pitchFamily="18" charset="0"/>
                <a:cs typeface="Times New Roman" pitchFamily="18" charset="0"/>
              </a:rPr>
              <a:t>Nhân </a:t>
            </a:r>
            <a:r>
              <a:rPr lang="vi-VN" sz="2800" b="1" dirty="0" err="1">
                <a:latin typeface="Times New Roman" pitchFamily="18" charset="0"/>
                <a:cs typeface="Times New Roman" pitchFamily="18" charset="0"/>
              </a:rPr>
              <a:t>vật</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chính</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được</a:t>
            </a:r>
            <a:r>
              <a:rPr lang="vi-VN" sz="2800" b="1" dirty="0">
                <a:latin typeface="Times New Roman" pitchFamily="18" charset="0"/>
                <a:cs typeface="Times New Roman" pitchFamily="18" charset="0"/>
              </a:rPr>
              <a:t> miêu </a:t>
            </a:r>
            <a:r>
              <a:rPr lang="vi-VN" sz="2800" b="1" dirty="0" err="1">
                <a:latin typeface="Times New Roman" pitchFamily="18" charset="0"/>
                <a:cs typeface="Times New Roman" pitchFamily="18" charset="0"/>
              </a:rPr>
              <a:t>tả</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từ</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nhiều</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điểm</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nhìn</a:t>
            </a:r>
            <a:r>
              <a:rPr lang="vi-VN" sz="2800" b="1" dirty="0">
                <a:latin typeface="Times New Roman" pitchFamily="18" charset="0"/>
                <a:cs typeface="Times New Roman" pitchFamily="18" charset="0"/>
              </a:rPr>
              <a:t> </a:t>
            </a:r>
            <a:endParaRPr lang="en-US" sz="2800" b="1" dirty="0">
              <a:latin typeface="Times New Roman" pitchFamily="18" charset="0"/>
              <a:cs typeface="Times New Roman" pitchFamily="18" charset="0"/>
            </a:endParaRPr>
          </a:p>
        </p:txBody>
      </p:sp>
      <p:sp>
        <p:nvSpPr>
          <p:cNvPr id="115" name="Pentagon 114"/>
          <p:cNvSpPr/>
          <p:nvPr/>
        </p:nvSpPr>
        <p:spPr>
          <a:xfrm>
            <a:off x="2573535" y="2575066"/>
            <a:ext cx="1084065" cy="768000"/>
          </a:xfrm>
          <a:prstGeom prst="homePlate">
            <a:avLst>
              <a:gd name="adj" fmla="val 5491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dirty="0"/>
          </a:p>
        </p:txBody>
      </p:sp>
      <p:sp>
        <p:nvSpPr>
          <p:cNvPr id="116" name="Rectangle 2"/>
          <p:cNvSpPr/>
          <p:nvPr/>
        </p:nvSpPr>
        <p:spPr>
          <a:xfrm>
            <a:off x="3429000" y="2575066"/>
            <a:ext cx="8305799" cy="768000"/>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dirty="0"/>
          </a:p>
        </p:txBody>
      </p:sp>
      <p:sp>
        <p:nvSpPr>
          <p:cNvPr id="117" name="TextBox 116"/>
          <p:cNvSpPr txBox="1"/>
          <p:nvPr/>
        </p:nvSpPr>
        <p:spPr>
          <a:xfrm>
            <a:off x="2682432" y="2680425"/>
            <a:ext cx="806185" cy="574453"/>
          </a:xfrm>
          <a:prstGeom prst="rect">
            <a:avLst/>
          </a:prstGeom>
          <a:noFill/>
        </p:spPr>
        <p:txBody>
          <a:bodyPr wrap="square" tIns="0" bIns="0" rtlCol="0" anchor="ctr">
            <a:spAutoFit/>
          </a:bodyPr>
          <a:lstStyle/>
          <a:p>
            <a:r>
              <a:rPr lang="en-US" altLang="ko-KR" sz="3733" b="1" dirty="0">
                <a:solidFill>
                  <a:schemeClr val="bg1"/>
                </a:solidFill>
                <a:cs typeface="Arial" pitchFamily="34" charset="0"/>
              </a:rPr>
              <a:t>03</a:t>
            </a:r>
          </a:p>
        </p:txBody>
      </p:sp>
      <p:sp>
        <p:nvSpPr>
          <p:cNvPr id="120" name="TextBox 12"/>
          <p:cNvSpPr txBox="1"/>
          <p:nvPr/>
        </p:nvSpPr>
        <p:spPr bwMode="auto">
          <a:xfrm>
            <a:off x="3980350" y="2667000"/>
            <a:ext cx="7754450" cy="523220"/>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vi-VN" sz="2800" b="1" dirty="0" err="1">
                <a:latin typeface="Times New Roman" pitchFamily="18" charset="0"/>
                <a:cs typeface="Times New Roman" pitchFamily="18" charset="0"/>
              </a:rPr>
              <a:t>Kết</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hợp</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tự</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sự</a:t>
            </a:r>
            <a:r>
              <a:rPr lang="vi-VN" sz="2800" b="1" dirty="0">
                <a:latin typeface="Times New Roman" pitchFamily="18" charset="0"/>
                <a:cs typeface="Times New Roman" pitchFamily="18" charset="0"/>
              </a:rPr>
              <a:t>, miêu </a:t>
            </a:r>
            <a:r>
              <a:rPr lang="vi-VN" sz="2800" b="1" dirty="0" err="1">
                <a:latin typeface="Times New Roman" pitchFamily="18" charset="0"/>
                <a:cs typeface="Times New Roman" pitchFamily="18" charset="0"/>
              </a:rPr>
              <a:t>tả</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biểu</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cảm</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bình</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luận</a:t>
            </a:r>
            <a:r>
              <a:rPr lang="vi-VN" sz="2800" b="1" dirty="0">
                <a:latin typeface="Times New Roman" pitchFamily="18" charset="0"/>
                <a:cs typeface="Times New Roman" pitchFamily="18" charset="0"/>
              </a:rPr>
              <a:t> </a:t>
            </a:r>
            <a:endParaRPr lang="en-US" sz="2800" b="1" dirty="0">
              <a:latin typeface="Times New Roman" pitchFamily="18" charset="0"/>
              <a:cs typeface="Times New Roman" pitchFamily="18" charset="0"/>
            </a:endParaRPr>
          </a:p>
        </p:txBody>
      </p:sp>
      <p:sp>
        <p:nvSpPr>
          <p:cNvPr id="122" name="Pentagon 121"/>
          <p:cNvSpPr/>
          <p:nvPr/>
        </p:nvSpPr>
        <p:spPr>
          <a:xfrm>
            <a:off x="2573535" y="3618975"/>
            <a:ext cx="1084065" cy="768000"/>
          </a:xfrm>
          <a:prstGeom prst="homePlate">
            <a:avLst>
              <a:gd name="adj" fmla="val 5491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dirty="0"/>
          </a:p>
        </p:txBody>
      </p:sp>
      <p:sp>
        <p:nvSpPr>
          <p:cNvPr id="123" name="Rectangle 2"/>
          <p:cNvSpPr/>
          <p:nvPr/>
        </p:nvSpPr>
        <p:spPr>
          <a:xfrm>
            <a:off x="3429000" y="3618975"/>
            <a:ext cx="8305799" cy="768000"/>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dirty="0"/>
          </a:p>
        </p:txBody>
      </p:sp>
      <p:sp>
        <p:nvSpPr>
          <p:cNvPr id="124" name="TextBox 123"/>
          <p:cNvSpPr txBox="1"/>
          <p:nvPr/>
        </p:nvSpPr>
        <p:spPr>
          <a:xfrm>
            <a:off x="2682432" y="3724335"/>
            <a:ext cx="806185" cy="574453"/>
          </a:xfrm>
          <a:prstGeom prst="rect">
            <a:avLst/>
          </a:prstGeom>
          <a:noFill/>
        </p:spPr>
        <p:txBody>
          <a:bodyPr wrap="square" tIns="0" bIns="0" rtlCol="0" anchor="ctr">
            <a:spAutoFit/>
          </a:bodyPr>
          <a:lstStyle/>
          <a:p>
            <a:r>
              <a:rPr lang="en-US" altLang="ko-KR" sz="3733" b="1" dirty="0">
                <a:solidFill>
                  <a:schemeClr val="bg1"/>
                </a:solidFill>
                <a:cs typeface="Arial" pitchFamily="34" charset="0"/>
              </a:rPr>
              <a:t>04</a:t>
            </a:r>
          </a:p>
        </p:txBody>
      </p:sp>
      <p:sp>
        <p:nvSpPr>
          <p:cNvPr id="127" name="TextBox 12"/>
          <p:cNvSpPr txBox="1"/>
          <p:nvPr/>
        </p:nvSpPr>
        <p:spPr bwMode="auto">
          <a:xfrm>
            <a:off x="4009845" y="3740566"/>
            <a:ext cx="7739702" cy="523220"/>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vi-VN" sz="2800" b="1" dirty="0" err="1">
                <a:latin typeface="Times New Roman" pitchFamily="18" charset="0"/>
                <a:cs typeface="Times New Roman" pitchFamily="18" charset="0"/>
              </a:rPr>
              <a:t>Truyện</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ngắn</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giàu</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chất</a:t>
            </a:r>
            <a:r>
              <a:rPr lang="vi-VN" sz="2800" b="1" dirty="0">
                <a:latin typeface="Times New Roman" pitchFamily="18" charset="0"/>
                <a:cs typeface="Times New Roman" pitchFamily="18" charset="0"/>
              </a:rPr>
              <a:t> thơ </a:t>
            </a:r>
            <a:endParaRPr lang="en-US" sz="2800" b="1" dirty="0">
              <a:latin typeface="Times New Roman" pitchFamily="18" charset="0"/>
              <a:cs typeface="Times New Roman" pitchFamily="18" charset="0"/>
            </a:endParaRPr>
          </a:p>
        </p:txBody>
      </p:sp>
      <p:sp>
        <p:nvSpPr>
          <p:cNvPr id="129" name="Pentagon 128"/>
          <p:cNvSpPr/>
          <p:nvPr/>
        </p:nvSpPr>
        <p:spPr>
          <a:xfrm>
            <a:off x="2573535" y="4665091"/>
            <a:ext cx="1084065" cy="768000"/>
          </a:xfrm>
          <a:prstGeom prst="homePlate">
            <a:avLst>
              <a:gd name="adj" fmla="val 5491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dirty="0"/>
          </a:p>
        </p:txBody>
      </p:sp>
      <p:sp>
        <p:nvSpPr>
          <p:cNvPr id="130" name="Rectangle 2"/>
          <p:cNvSpPr/>
          <p:nvPr/>
        </p:nvSpPr>
        <p:spPr>
          <a:xfrm>
            <a:off x="3429000" y="4665091"/>
            <a:ext cx="8305799" cy="768000"/>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dirty="0"/>
          </a:p>
        </p:txBody>
      </p:sp>
      <p:sp>
        <p:nvSpPr>
          <p:cNvPr id="131" name="TextBox 130"/>
          <p:cNvSpPr txBox="1"/>
          <p:nvPr/>
        </p:nvSpPr>
        <p:spPr>
          <a:xfrm>
            <a:off x="2682432" y="4770450"/>
            <a:ext cx="806185" cy="574453"/>
          </a:xfrm>
          <a:prstGeom prst="rect">
            <a:avLst/>
          </a:prstGeom>
          <a:noFill/>
        </p:spPr>
        <p:txBody>
          <a:bodyPr wrap="square" tIns="0" bIns="0" rtlCol="0" anchor="ctr">
            <a:spAutoFit/>
          </a:bodyPr>
          <a:lstStyle/>
          <a:p>
            <a:r>
              <a:rPr lang="en-US" altLang="ko-KR" sz="3733" b="1" dirty="0">
                <a:solidFill>
                  <a:schemeClr val="bg1"/>
                </a:solidFill>
                <a:cs typeface="Arial" pitchFamily="34" charset="0"/>
              </a:rPr>
              <a:t>05</a:t>
            </a:r>
          </a:p>
        </p:txBody>
      </p:sp>
      <p:sp>
        <p:nvSpPr>
          <p:cNvPr id="134" name="TextBox 12"/>
          <p:cNvSpPr txBox="1"/>
          <p:nvPr/>
        </p:nvSpPr>
        <p:spPr bwMode="auto">
          <a:xfrm>
            <a:off x="4009845" y="4784475"/>
            <a:ext cx="7739702" cy="523220"/>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r>
              <a:rPr lang="vi-VN" sz="2800" b="1" dirty="0" err="1">
                <a:latin typeface="Times New Roman" pitchFamily="18" charset="0"/>
                <a:cs typeface="Times New Roman" pitchFamily="18" charset="0"/>
              </a:rPr>
              <a:t>Lời</a:t>
            </a:r>
            <a:r>
              <a:rPr lang="vi-VN" sz="2800" b="1" dirty="0">
                <a:latin typeface="Times New Roman" pitchFamily="18" charset="0"/>
                <a:cs typeface="Times New Roman" pitchFamily="18" charset="0"/>
              </a:rPr>
              <a:t> văn </a:t>
            </a:r>
            <a:r>
              <a:rPr lang="vi-VN" sz="2800" b="1" dirty="0" err="1">
                <a:latin typeface="Times New Roman" pitchFamily="18" charset="0"/>
                <a:cs typeface="Times New Roman" pitchFamily="18" charset="0"/>
              </a:rPr>
              <a:t>mượt</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mà</a:t>
            </a:r>
            <a:r>
              <a:rPr lang="vi-VN" sz="2800" b="1" dirty="0">
                <a:latin typeface="Times New Roman" pitchFamily="18" charset="0"/>
                <a:cs typeface="Times New Roman" pitchFamily="18" charset="0"/>
              </a:rPr>
              <a:t>, trau </a:t>
            </a:r>
            <a:r>
              <a:rPr lang="vi-VN" sz="2800" b="1" dirty="0" err="1">
                <a:latin typeface="Times New Roman" pitchFamily="18" charset="0"/>
                <a:cs typeface="Times New Roman" pitchFamily="18" charset="0"/>
              </a:rPr>
              <a:t>chút</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đầy</a:t>
            </a:r>
            <a:r>
              <a:rPr lang="vi-VN" sz="2800" b="1" dirty="0">
                <a:latin typeface="Times New Roman" pitchFamily="18" charset="0"/>
                <a:cs typeface="Times New Roman" pitchFamily="18" charset="0"/>
              </a:rPr>
              <a:t> </a:t>
            </a:r>
            <a:r>
              <a:rPr lang="vi-VN" sz="2800" b="1" dirty="0" err="1">
                <a:latin typeface="Times New Roman" pitchFamily="18" charset="0"/>
                <a:cs typeface="Times New Roman" pitchFamily="18" charset="0"/>
              </a:rPr>
              <a:t>chất</a:t>
            </a:r>
            <a:r>
              <a:rPr lang="vi-VN" sz="2800" b="1" dirty="0">
                <a:latin typeface="Times New Roman" pitchFamily="18" charset="0"/>
                <a:cs typeface="Times New Roman" pitchFamily="18" charset="0"/>
              </a:rPr>
              <a:t> thơ </a:t>
            </a:r>
            <a:endParaRPr lang="en-US" sz="2800" b="1" dirty="0">
              <a:latin typeface="Times New Roman" pitchFamily="18" charset="0"/>
              <a:cs typeface="Times New Roman" pitchFamily="18" charset="0"/>
            </a:endParaRPr>
          </a:p>
        </p:txBody>
      </p:sp>
      <p:sp>
        <p:nvSpPr>
          <p:cNvPr id="35" name="Pentagon 128">
            <a:extLst>
              <a:ext uri="{FF2B5EF4-FFF2-40B4-BE49-F238E27FC236}">
                <a16:creationId xmlns:a16="http://schemas.microsoft.com/office/drawing/2014/main" id="{DFE3B8EF-67B1-4214-9A11-0AF9B73041F1}"/>
              </a:ext>
            </a:extLst>
          </p:cNvPr>
          <p:cNvSpPr/>
          <p:nvPr/>
        </p:nvSpPr>
        <p:spPr>
          <a:xfrm>
            <a:off x="2573535" y="5709000"/>
            <a:ext cx="1084065" cy="768000"/>
          </a:xfrm>
          <a:prstGeom prst="homePlate">
            <a:avLst>
              <a:gd name="adj" fmla="val 54918"/>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dirty="0"/>
          </a:p>
        </p:txBody>
      </p:sp>
      <p:sp>
        <p:nvSpPr>
          <p:cNvPr id="36" name="Rectangle 2">
            <a:extLst>
              <a:ext uri="{FF2B5EF4-FFF2-40B4-BE49-F238E27FC236}">
                <a16:creationId xmlns:a16="http://schemas.microsoft.com/office/drawing/2014/main" id="{AB1FAACC-432C-4145-BCD2-31E3A8E63A84}"/>
              </a:ext>
            </a:extLst>
          </p:cNvPr>
          <p:cNvSpPr/>
          <p:nvPr/>
        </p:nvSpPr>
        <p:spPr>
          <a:xfrm>
            <a:off x="3429000" y="5709000"/>
            <a:ext cx="8305799" cy="768000"/>
          </a:xfrm>
          <a:custGeom>
            <a:avLst/>
            <a:gdLst/>
            <a:ahLst/>
            <a:cxnLst/>
            <a:rect l="l" t="t" r="r" b="b"/>
            <a:pathLst>
              <a:path w="6460280" h="792000">
                <a:moveTo>
                  <a:pt x="0" y="0"/>
                </a:moveTo>
                <a:lnTo>
                  <a:pt x="6460280" y="0"/>
                </a:lnTo>
                <a:lnTo>
                  <a:pt x="6460280" y="792000"/>
                </a:lnTo>
                <a:lnTo>
                  <a:pt x="0" y="792000"/>
                </a:lnTo>
                <a:lnTo>
                  <a:pt x="396000" y="396000"/>
                </a:lnTo>
                <a:close/>
              </a:path>
            </a:pathLst>
          </a:custGeom>
          <a:solidFill>
            <a:schemeClr val="bg1"/>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dirty="0"/>
          </a:p>
        </p:txBody>
      </p:sp>
      <p:sp>
        <p:nvSpPr>
          <p:cNvPr id="37" name="TextBox 36">
            <a:extLst>
              <a:ext uri="{FF2B5EF4-FFF2-40B4-BE49-F238E27FC236}">
                <a16:creationId xmlns:a16="http://schemas.microsoft.com/office/drawing/2014/main" id="{2D14E769-9652-47DB-A767-86802DB207E3}"/>
              </a:ext>
            </a:extLst>
          </p:cNvPr>
          <p:cNvSpPr txBox="1"/>
          <p:nvPr/>
        </p:nvSpPr>
        <p:spPr>
          <a:xfrm>
            <a:off x="2682432" y="5814359"/>
            <a:ext cx="806185" cy="574453"/>
          </a:xfrm>
          <a:prstGeom prst="rect">
            <a:avLst/>
          </a:prstGeom>
          <a:noFill/>
        </p:spPr>
        <p:txBody>
          <a:bodyPr wrap="square" tIns="0" bIns="0" rtlCol="0" anchor="ctr">
            <a:spAutoFit/>
          </a:bodyPr>
          <a:lstStyle/>
          <a:p>
            <a:r>
              <a:rPr lang="en-US" altLang="ko-KR" sz="3733" b="1" dirty="0">
                <a:solidFill>
                  <a:schemeClr val="bg1"/>
                </a:solidFill>
                <a:cs typeface="Arial" pitchFamily="34" charset="0"/>
              </a:rPr>
              <a:t>06</a:t>
            </a:r>
          </a:p>
        </p:txBody>
      </p:sp>
      <p:sp>
        <p:nvSpPr>
          <p:cNvPr id="40" name="TextBox 12">
            <a:extLst>
              <a:ext uri="{FF2B5EF4-FFF2-40B4-BE49-F238E27FC236}">
                <a16:creationId xmlns:a16="http://schemas.microsoft.com/office/drawing/2014/main" id="{773358F4-58B4-455E-A4A6-6575CDEFFB1E}"/>
              </a:ext>
            </a:extLst>
          </p:cNvPr>
          <p:cNvSpPr txBox="1"/>
          <p:nvPr/>
        </p:nvSpPr>
        <p:spPr bwMode="auto">
          <a:xfrm>
            <a:off x="4036824" y="5839975"/>
            <a:ext cx="7739702" cy="523220"/>
          </a:xfrm>
          <a:prstGeom prst="rect">
            <a:avLst/>
          </a:prstGeom>
          <a:noFill/>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nl-NL" sz="2800" b="1" dirty="0">
                <a:latin typeface="Times New Roman" pitchFamily="18" charset="0"/>
                <a:cs typeface="Times New Roman" pitchFamily="18" charset="0"/>
              </a:rPr>
              <a:t>Ngôn ngữ giàu nhạc </a:t>
            </a:r>
            <a:r>
              <a:rPr lang="vi-VN" sz="2800" b="1" dirty="0" err="1">
                <a:latin typeface="Times New Roman" pitchFamily="18" charset="0"/>
                <a:cs typeface="Times New Roman" pitchFamily="18" charset="0"/>
              </a:rPr>
              <a:t>điệu</a:t>
            </a:r>
            <a:r>
              <a:rPr lang="vi-VN" sz="2800" b="1" dirty="0">
                <a:latin typeface="Times New Roman" pitchFamily="18" charset="0"/>
                <a:cs typeface="Times New Roman" pitchFamily="18" charset="0"/>
              </a:rPr>
              <a:t>.</a:t>
            </a:r>
            <a:endParaRPr lang="ko-KR" altLang="en-US" sz="2800" dirty="0">
              <a:solidFill>
                <a:schemeClr val="tx1">
                  <a:lumMod val="75000"/>
                  <a:lumOff val="25000"/>
                </a:schemeClr>
              </a:solidFill>
              <a:cs typeface="Arial" pitchFamily="34" charset="0"/>
            </a:endParaRPr>
          </a:p>
        </p:txBody>
      </p:sp>
      <p:sp>
        <p:nvSpPr>
          <p:cNvPr id="5" name="TextBox 4">
            <a:extLst>
              <a:ext uri="{FF2B5EF4-FFF2-40B4-BE49-F238E27FC236}">
                <a16:creationId xmlns:a16="http://schemas.microsoft.com/office/drawing/2014/main" id="{FF437192-9866-454B-80FB-62DD3C29381A}"/>
              </a:ext>
            </a:extLst>
          </p:cNvPr>
          <p:cNvSpPr txBox="1"/>
          <p:nvPr/>
        </p:nvSpPr>
        <p:spPr>
          <a:xfrm rot="16200000">
            <a:off x="-890765" y="1684024"/>
            <a:ext cx="3857146" cy="1446550"/>
          </a:xfrm>
          <a:prstGeom prst="rect">
            <a:avLst/>
          </a:prstGeom>
          <a:noFill/>
        </p:spPr>
        <p:txBody>
          <a:bodyPr wrap="none" rtlCol="0">
            <a:spAutoFit/>
          </a:bodyPr>
          <a:lstStyle/>
          <a:p>
            <a:r>
              <a:rPr lang="en-SG" sz="8800" dirty="0" err="1">
                <a:solidFill>
                  <a:srgbClr val="FF0000"/>
                </a:solidFill>
                <a:latin typeface="#9Slide05 SVNCookie" panose="020B0606040200020203" pitchFamily="34" charset="0"/>
                <a:ea typeface="#9Slide05 HLT Boulevard" panose="00000400000000000000" pitchFamily="2" charset="0"/>
                <a:cs typeface="#9Slide05 HLT Boulevard" panose="00000400000000000000" pitchFamily="2" charset="0"/>
              </a:rPr>
              <a:t>Nghệ</a:t>
            </a:r>
            <a:r>
              <a:rPr lang="en-SG" sz="8800" dirty="0">
                <a:solidFill>
                  <a:srgbClr val="FF0000"/>
                </a:solidFill>
                <a:latin typeface="#9Slide05 SVNCookie" panose="020B0606040200020203" pitchFamily="34" charset="0"/>
                <a:ea typeface="#9Slide05 HLT Boulevard" panose="00000400000000000000" pitchFamily="2" charset="0"/>
                <a:cs typeface="#9Slide05 HLT Boulevard" panose="00000400000000000000" pitchFamily="2" charset="0"/>
              </a:rPr>
              <a:t> </a:t>
            </a:r>
            <a:r>
              <a:rPr lang="en-SG" sz="8800" dirty="0" err="1">
                <a:solidFill>
                  <a:srgbClr val="FF0000"/>
                </a:solidFill>
                <a:latin typeface="#9Slide05 SVNCookie" panose="020B0606040200020203" pitchFamily="34" charset="0"/>
                <a:ea typeface="#9Slide05 HLT Boulevard" panose="00000400000000000000" pitchFamily="2" charset="0"/>
                <a:cs typeface="#9Slide05 HLT Boulevard" panose="00000400000000000000" pitchFamily="2" charset="0"/>
              </a:rPr>
              <a:t>thuật</a:t>
            </a:r>
            <a:endParaRPr lang="en-SG" sz="8800" dirty="0">
              <a:solidFill>
                <a:srgbClr val="FF0000"/>
              </a:solidFill>
              <a:latin typeface="#9Slide05 SVNCookie" panose="020B0606040200020203" pitchFamily="34" charset="0"/>
              <a:ea typeface="#9Slide05 HLT Boulevard" panose="00000400000000000000" pitchFamily="2" charset="0"/>
              <a:cs typeface="#9Slide05 HLT Boulevard" panose="00000400000000000000" pitchFamily="2" charset="0"/>
            </a:endParaRPr>
          </a:p>
        </p:txBody>
      </p:sp>
    </p:spTree>
    <p:extLst>
      <p:ext uri="{BB962C8B-B14F-4D97-AF65-F5344CB8AC3E}">
        <p14:creationId xmlns:p14="http://schemas.microsoft.com/office/powerpoint/2010/main" val="755031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randombar(horizontal)">
                                      <p:cBhvr>
                                        <p:cTn id="7" dur="500"/>
                                        <p:tgtEl>
                                          <p:spTgt spid="5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randombar(horizontal)">
                                      <p:cBhvr>
                                        <p:cTn id="10" dur="500"/>
                                        <p:tgtEl>
                                          <p:spTgt spid="49"/>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randombar(horizontal)">
                                      <p:cBhvr>
                                        <p:cTn id="13" dur="500"/>
                                        <p:tgtEl>
                                          <p:spTgt spid="4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61"/>
                                        </p:tgtEl>
                                        <p:attrNameLst>
                                          <p:attrName>style.visibility</p:attrName>
                                        </p:attrNameLst>
                                      </p:cBhvr>
                                      <p:to>
                                        <p:strVal val="visible"/>
                                      </p:to>
                                    </p:set>
                                    <p:animEffect transition="in" filter="randombar(horizontal)">
                                      <p:cBhvr>
                                        <p:cTn id="16" dur="500"/>
                                        <p:tgtEl>
                                          <p:spTgt spid="61"/>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10"/>
                                        </p:tgtEl>
                                        <p:attrNameLst>
                                          <p:attrName>style.visibility</p:attrName>
                                        </p:attrNameLst>
                                      </p:cBhvr>
                                      <p:to>
                                        <p:strVal val="visible"/>
                                      </p:to>
                                    </p:set>
                                    <p:animEffect transition="in" filter="randombar(horizontal)">
                                      <p:cBhvr>
                                        <p:cTn id="21" dur="500"/>
                                        <p:tgtEl>
                                          <p:spTgt spid="110"/>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08"/>
                                        </p:tgtEl>
                                        <p:attrNameLst>
                                          <p:attrName>style.visibility</p:attrName>
                                        </p:attrNameLst>
                                      </p:cBhvr>
                                      <p:to>
                                        <p:strVal val="visible"/>
                                      </p:to>
                                    </p:set>
                                    <p:animEffect transition="in" filter="randombar(horizontal)">
                                      <p:cBhvr>
                                        <p:cTn id="24" dur="500"/>
                                        <p:tgtEl>
                                          <p:spTgt spid="108"/>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109"/>
                                        </p:tgtEl>
                                        <p:attrNameLst>
                                          <p:attrName>style.visibility</p:attrName>
                                        </p:attrNameLst>
                                      </p:cBhvr>
                                      <p:to>
                                        <p:strVal val="visible"/>
                                      </p:to>
                                    </p:set>
                                    <p:animEffect transition="in" filter="randombar(horizontal)">
                                      <p:cBhvr>
                                        <p:cTn id="27" dur="500"/>
                                        <p:tgtEl>
                                          <p:spTgt spid="109"/>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113"/>
                                        </p:tgtEl>
                                        <p:attrNameLst>
                                          <p:attrName>style.visibility</p:attrName>
                                        </p:attrNameLst>
                                      </p:cBhvr>
                                      <p:to>
                                        <p:strVal val="visible"/>
                                      </p:to>
                                    </p:set>
                                    <p:animEffect transition="in" filter="randombar(horizontal)">
                                      <p:cBhvr>
                                        <p:cTn id="30" dur="500"/>
                                        <p:tgtEl>
                                          <p:spTgt spid="113"/>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117"/>
                                        </p:tgtEl>
                                        <p:attrNameLst>
                                          <p:attrName>style.visibility</p:attrName>
                                        </p:attrNameLst>
                                      </p:cBhvr>
                                      <p:to>
                                        <p:strVal val="visible"/>
                                      </p:to>
                                    </p:set>
                                    <p:animEffect transition="in" filter="randombar(horizontal)">
                                      <p:cBhvr>
                                        <p:cTn id="35" dur="500"/>
                                        <p:tgtEl>
                                          <p:spTgt spid="117"/>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115"/>
                                        </p:tgtEl>
                                        <p:attrNameLst>
                                          <p:attrName>style.visibility</p:attrName>
                                        </p:attrNameLst>
                                      </p:cBhvr>
                                      <p:to>
                                        <p:strVal val="visible"/>
                                      </p:to>
                                    </p:set>
                                    <p:animEffect transition="in" filter="randombar(horizontal)">
                                      <p:cBhvr>
                                        <p:cTn id="38" dur="500"/>
                                        <p:tgtEl>
                                          <p:spTgt spid="115"/>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116"/>
                                        </p:tgtEl>
                                        <p:attrNameLst>
                                          <p:attrName>style.visibility</p:attrName>
                                        </p:attrNameLst>
                                      </p:cBhvr>
                                      <p:to>
                                        <p:strVal val="visible"/>
                                      </p:to>
                                    </p:set>
                                    <p:animEffect transition="in" filter="randombar(horizontal)">
                                      <p:cBhvr>
                                        <p:cTn id="41" dur="500"/>
                                        <p:tgtEl>
                                          <p:spTgt spid="116"/>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120"/>
                                        </p:tgtEl>
                                        <p:attrNameLst>
                                          <p:attrName>style.visibility</p:attrName>
                                        </p:attrNameLst>
                                      </p:cBhvr>
                                      <p:to>
                                        <p:strVal val="visible"/>
                                      </p:to>
                                    </p:set>
                                    <p:animEffect transition="in" filter="randombar(horizontal)">
                                      <p:cBhvr>
                                        <p:cTn id="44" dur="500"/>
                                        <p:tgtEl>
                                          <p:spTgt spid="120"/>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122"/>
                                        </p:tgtEl>
                                        <p:attrNameLst>
                                          <p:attrName>style.visibility</p:attrName>
                                        </p:attrNameLst>
                                      </p:cBhvr>
                                      <p:to>
                                        <p:strVal val="visible"/>
                                      </p:to>
                                    </p:set>
                                    <p:animEffect transition="in" filter="randombar(horizontal)">
                                      <p:cBhvr>
                                        <p:cTn id="49" dur="500"/>
                                        <p:tgtEl>
                                          <p:spTgt spid="122"/>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124"/>
                                        </p:tgtEl>
                                        <p:attrNameLst>
                                          <p:attrName>style.visibility</p:attrName>
                                        </p:attrNameLst>
                                      </p:cBhvr>
                                      <p:to>
                                        <p:strVal val="visible"/>
                                      </p:to>
                                    </p:set>
                                    <p:animEffect transition="in" filter="randombar(horizontal)">
                                      <p:cBhvr>
                                        <p:cTn id="52" dur="500"/>
                                        <p:tgtEl>
                                          <p:spTgt spid="124"/>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123"/>
                                        </p:tgtEl>
                                        <p:attrNameLst>
                                          <p:attrName>style.visibility</p:attrName>
                                        </p:attrNameLst>
                                      </p:cBhvr>
                                      <p:to>
                                        <p:strVal val="visible"/>
                                      </p:to>
                                    </p:set>
                                    <p:animEffect transition="in" filter="randombar(horizontal)">
                                      <p:cBhvr>
                                        <p:cTn id="55" dur="500"/>
                                        <p:tgtEl>
                                          <p:spTgt spid="123"/>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127"/>
                                        </p:tgtEl>
                                        <p:attrNameLst>
                                          <p:attrName>style.visibility</p:attrName>
                                        </p:attrNameLst>
                                      </p:cBhvr>
                                      <p:to>
                                        <p:strVal val="visible"/>
                                      </p:to>
                                    </p:set>
                                    <p:animEffect transition="in" filter="randombar(horizontal)">
                                      <p:cBhvr>
                                        <p:cTn id="58" dur="500"/>
                                        <p:tgtEl>
                                          <p:spTgt spid="127"/>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grpId="0" nodeType="clickEffect">
                                  <p:stCondLst>
                                    <p:cond delay="0"/>
                                  </p:stCondLst>
                                  <p:childTnLst>
                                    <p:set>
                                      <p:cBhvr>
                                        <p:cTn id="62" dur="1" fill="hold">
                                          <p:stCondLst>
                                            <p:cond delay="0"/>
                                          </p:stCondLst>
                                        </p:cTn>
                                        <p:tgtEl>
                                          <p:spTgt spid="131"/>
                                        </p:tgtEl>
                                        <p:attrNameLst>
                                          <p:attrName>style.visibility</p:attrName>
                                        </p:attrNameLst>
                                      </p:cBhvr>
                                      <p:to>
                                        <p:strVal val="visible"/>
                                      </p:to>
                                    </p:set>
                                    <p:animEffect transition="in" filter="randombar(horizontal)">
                                      <p:cBhvr>
                                        <p:cTn id="63" dur="500"/>
                                        <p:tgtEl>
                                          <p:spTgt spid="131"/>
                                        </p:tgtEl>
                                      </p:cBhvr>
                                    </p:animEffect>
                                  </p:childTnLst>
                                </p:cTn>
                              </p:par>
                              <p:par>
                                <p:cTn id="64" presetID="14" presetClass="entr" presetSubtype="10" fill="hold" grpId="0" nodeType="withEffect">
                                  <p:stCondLst>
                                    <p:cond delay="0"/>
                                  </p:stCondLst>
                                  <p:childTnLst>
                                    <p:set>
                                      <p:cBhvr>
                                        <p:cTn id="65" dur="1" fill="hold">
                                          <p:stCondLst>
                                            <p:cond delay="0"/>
                                          </p:stCondLst>
                                        </p:cTn>
                                        <p:tgtEl>
                                          <p:spTgt spid="129"/>
                                        </p:tgtEl>
                                        <p:attrNameLst>
                                          <p:attrName>style.visibility</p:attrName>
                                        </p:attrNameLst>
                                      </p:cBhvr>
                                      <p:to>
                                        <p:strVal val="visible"/>
                                      </p:to>
                                    </p:set>
                                    <p:animEffect transition="in" filter="randombar(horizontal)">
                                      <p:cBhvr>
                                        <p:cTn id="66" dur="500"/>
                                        <p:tgtEl>
                                          <p:spTgt spid="129"/>
                                        </p:tgtEl>
                                      </p:cBhvr>
                                    </p:animEffect>
                                  </p:childTnLst>
                                </p:cTn>
                              </p:par>
                              <p:par>
                                <p:cTn id="67" presetID="14" presetClass="entr" presetSubtype="10" fill="hold" grpId="0" nodeType="withEffect">
                                  <p:stCondLst>
                                    <p:cond delay="0"/>
                                  </p:stCondLst>
                                  <p:childTnLst>
                                    <p:set>
                                      <p:cBhvr>
                                        <p:cTn id="68" dur="1" fill="hold">
                                          <p:stCondLst>
                                            <p:cond delay="0"/>
                                          </p:stCondLst>
                                        </p:cTn>
                                        <p:tgtEl>
                                          <p:spTgt spid="130"/>
                                        </p:tgtEl>
                                        <p:attrNameLst>
                                          <p:attrName>style.visibility</p:attrName>
                                        </p:attrNameLst>
                                      </p:cBhvr>
                                      <p:to>
                                        <p:strVal val="visible"/>
                                      </p:to>
                                    </p:set>
                                    <p:animEffect transition="in" filter="randombar(horizontal)">
                                      <p:cBhvr>
                                        <p:cTn id="69" dur="500"/>
                                        <p:tgtEl>
                                          <p:spTgt spid="130"/>
                                        </p:tgtEl>
                                      </p:cBhvr>
                                    </p:animEffect>
                                  </p:childTnLst>
                                </p:cTn>
                              </p:par>
                              <p:par>
                                <p:cTn id="70" presetID="14" presetClass="entr" presetSubtype="10" fill="hold" grpId="0" nodeType="withEffect">
                                  <p:stCondLst>
                                    <p:cond delay="0"/>
                                  </p:stCondLst>
                                  <p:childTnLst>
                                    <p:set>
                                      <p:cBhvr>
                                        <p:cTn id="71" dur="1" fill="hold">
                                          <p:stCondLst>
                                            <p:cond delay="0"/>
                                          </p:stCondLst>
                                        </p:cTn>
                                        <p:tgtEl>
                                          <p:spTgt spid="134"/>
                                        </p:tgtEl>
                                        <p:attrNameLst>
                                          <p:attrName>style.visibility</p:attrName>
                                        </p:attrNameLst>
                                      </p:cBhvr>
                                      <p:to>
                                        <p:strVal val="visible"/>
                                      </p:to>
                                    </p:set>
                                    <p:animEffect transition="in" filter="randombar(horizontal)">
                                      <p:cBhvr>
                                        <p:cTn id="72" dur="500"/>
                                        <p:tgtEl>
                                          <p:spTgt spid="134"/>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grpId="0" nodeType="clickEffect">
                                  <p:stCondLst>
                                    <p:cond delay="0"/>
                                  </p:stCondLst>
                                  <p:childTnLst>
                                    <p:set>
                                      <p:cBhvr>
                                        <p:cTn id="76" dur="1" fill="hold">
                                          <p:stCondLst>
                                            <p:cond delay="0"/>
                                          </p:stCondLst>
                                        </p:cTn>
                                        <p:tgtEl>
                                          <p:spTgt spid="37"/>
                                        </p:tgtEl>
                                        <p:attrNameLst>
                                          <p:attrName>style.visibility</p:attrName>
                                        </p:attrNameLst>
                                      </p:cBhvr>
                                      <p:to>
                                        <p:strVal val="visible"/>
                                      </p:to>
                                    </p:set>
                                    <p:animEffect transition="in" filter="randombar(horizontal)">
                                      <p:cBhvr>
                                        <p:cTn id="77" dur="500"/>
                                        <p:tgtEl>
                                          <p:spTgt spid="37"/>
                                        </p:tgtEl>
                                      </p:cBhvr>
                                    </p:animEffect>
                                  </p:childTnLst>
                                </p:cTn>
                              </p:par>
                              <p:par>
                                <p:cTn id="78" presetID="14" presetClass="entr" presetSubtype="10" fill="hold" grpId="0" nodeType="withEffect">
                                  <p:stCondLst>
                                    <p:cond delay="0"/>
                                  </p:stCondLst>
                                  <p:childTnLst>
                                    <p:set>
                                      <p:cBhvr>
                                        <p:cTn id="79" dur="1" fill="hold">
                                          <p:stCondLst>
                                            <p:cond delay="0"/>
                                          </p:stCondLst>
                                        </p:cTn>
                                        <p:tgtEl>
                                          <p:spTgt spid="35"/>
                                        </p:tgtEl>
                                        <p:attrNameLst>
                                          <p:attrName>style.visibility</p:attrName>
                                        </p:attrNameLst>
                                      </p:cBhvr>
                                      <p:to>
                                        <p:strVal val="visible"/>
                                      </p:to>
                                    </p:set>
                                    <p:animEffect transition="in" filter="randombar(horizontal)">
                                      <p:cBhvr>
                                        <p:cTn id="80" dur="500"/>
                                        <p:tgtEl>
                                          <p:spTgt spid="35"/>
                                        </p:tgtEl>
                                      </p:cBhvr>
                                    </p:animEffect>
                                  </p:childTnLst>
                                </p:cTn>
                              </p:par>
                              <p:par>
                                <p:cTn id="81" presetID="14" presetClass="entr" presetSubtype="10" fill="hold" grpId="0" nodeType="withEffect">
                                  <p:stCondLst>
                                    <p:cond delay="0"/>
                                  </p:stCondLst>
                                  <p:childTnLst>
                                    <p:set>
                                      <p:cBhvr>
                                        <p:cTn id="82" dur="1" fill="hold">
                                          <p:stCondLst>
                                            <p:cond delay="0"/>
                                          </p:stCondLst>
                                        </p:cTn>
                                        <p:tgtEl>
                                          <p:spTgt spid="36"/>
                                        </p:tgtEl>
                                        <p:attrNameLst>
                                          <p:attrName>style.visibility</p:attrName>
                                        </p:attrNameLst>
                                      </p:cBhvr>
                                      <p:to>
                                        <p:strVal val="visible"/>
                                      </p:to>
                                    </p:set>
                                    <p:animEffect transition="in" filter="randombar(horizontal)">
                                      <p:cBhvr>
                                        <p:cTn id="83" dur="500"/>
                                        <p:tgtEl>
                                          <p:spTgt spid="36"/>
                                        </p:tgtEl>
                                      </p:cBhvr>
                                    </p:animEffect>
                                  </p:childTnLst>
                                </p:cTn>
                              </p:par>
                              <p:par>
                                <p:cTn id="84" presetID="14" presetClass="entr" presetSubtype="10" fill="hold" grpId="0" nodeType="withEffect">
                                  <p:stCondLst>
                                    <p:cond delay="0"/>
                                  </p:stCondLst>
                                  <p:childTnLst>
                                    <p:set>
                                      <p:cBhvr>
                                        <p:cTn id="85" dur="1" fill="hold">
                                          <p:stCondLst>
                                            <p:cond delay="0"/>
                                          </p:stCondLst>
                                        </p:cTn>
                                        <p:tgtEl>
                                          <p:spTgt spid="40"/>
                                        </p:tgtEl>
                                        <p:attrNameLst>
                                          <p:attrName>style.visibility</p:attrName>
                                        </p:attrNameLst>
                                      </p:cBhvr>
                                      <p:to>
                                        <p:strVal val="visible"/>
                                      </p:to>
                                    </p:set>
                                    <p:animEffect transition="in" filter="randombar(horizontal)">
                                      <p:cBhvr>
                                        <p:cTn id="8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44" grpId="0" animBg="1"/>
      <p:bldP spid="54" grpId="0"/>
      <p:bldP spid="61" grpId="0"/>
      <p:bldP spid="108" grpId="0" animBg="1"/>
      <p:bldP spid="109" grpId="0" animBg="1"/>
      <p:bldP spid="110" grpId="0"/>
      <p:bldP spid="113" grpId="0"/>
      <p:bldP spid="115" grpId="0" animBg="1"/>
      <p:bldP spid="116" grpId="0" animBg="1"/>
      <p:bldP spid="117" grpId="0"/>
      <p:bldP spid="120" grpId="0"/>
      <p:bldP spid="122" grpId="0" animBg="1"/>
      <p:bldP spid="123" grpId="0" animBg="1"/>
      <p:bldP spid="124" grpId="0"/>
      <p:bldP spid="127" grpId="0"/>
      <p:bldP spid="129" grpId="0" animBg="1"/>
      <p:bldP spid="130" grpId="0" animBg="1"/>
      <p:bldP spid="131" grpId="0"/>
      <p:bldP spid="134" grpId="0"/>
      <p:bldP spid="35" grpId="0" animBg="1"/>
      <p:bldP spid="36" grpId="0" animBg="1"/>
      <p:bldP spid="37" grpId="0"/>
      <p:bldP spid="4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48901" y="-352285"/>
            <a:ext cx="11943099" cy="2353260"/>
          </a:xfrm>
          <a:prstGeom prst="rect">
            <a:avLst/>
          </a:prstGeom>
        </p:spPr>
      </p:pic>
      <p:pic>
        <p:nvPicPr>
          <p:cNvPr id="5" name="Picture 2" descr="Káº¿t quáº£ hÃ¬nh áº£nh cho hinh anh tia nang chieu xuong con deo">
            <a:extLst>
              <a:ext uri="{FF2B5EF4-FFF2-40B4-BE49-F238E27FC236}">
                <a16:creationId xmlns:a16="http://schemas.microsoft.com/office/drawing/2014/main" id="{2DA3539A-BF3E-41D4-B11E-CB79580562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0297" y="1175906"/>
            <a:ext cx="11001376" cy="5571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ogle Shape;144;p31">
            <a:extLst>
              <a:ext uri="{FF2B5EF4-FFF2-40B4-BE49-F238E27FC236}">
                <a16:creationId xmlns:a16="http://schemas.microsoft.com/office/drawing/2014/main" id="{C309C1FE-1AE5-4CEC-8F61-1A81B2537F78}"/>
              </a:ext>
            </a:extLst>
          </p:cNvPr>
          <p:cNvSpPr txBox="1">
            <a:spLocks/>
          </p:cNvSpPr>
          <p:nvPr/>
        </p:nvSpPr>
        <p:spPr>
          <a:xfrm>
            <a:off x="6536647" y="5714789"/>
            <a:ext cx="4971168" cy="637116"/>
          </a:xfrm>
          <a:prstGeom prst="rect">
            <a:avLst/>
          </a:prstGeom>
          <a:solidFill>
            <a:schemeClr val="bg1"/>
          </a:solid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chemeClr val="lt2"/>
              </a:buClr>
              <a:buSzPts val="5200"/>
              <a:buFont typeface="Playfair Display"/>
              <a:buNone/>
              <a:defRPr sz="6000" b="1" i="0" u="none" strike="noStrike" cap="none">
                <a:solidFill>
                  <a:schemeClr val="dk1"/>
                </a:solidFill>
                <a:latin typeface="Playfair Display"/>
                <a:ea typeface="Playfair Display"/>
                <a:cs typeface="Playfair Display"/>
                <a:sym typeface="Playfair Display"/>
              </a:defRPr>
            </a:lvl1pPr>
            <a:lvl2pPr marR="0" lvl="1"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2pPr>
            <a:lvl3pPr marR="0" lvl="2"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3pPr>
            <a:lvl4pPr marR="0" lvl="3"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4pPr>
            <a:lvl5pPr marR="0" lvl="4"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5pPr>
            <a:lvl6pPr marR="0" lvl="5"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6pPr>
            <a:lvl7pPr marR="0" lvl="6"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7pPr>
            <a:lvl8pPr marR="0" lvl="7"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8pPr>
            <a:lvl9pPr marR="0" lvl="8"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9pPr>
          </a:lstStyle>
          <a:p>
            <a:pPr algn="ctr">
              <a:buClr>
                <a:srgbClr val="EE5C0A"/>
              </a:buClr>
            </a:pPr>
            <a:r>
              <a:rPr lang="en-US" sz="2933" i="1" kern="0" dirty="0" err="1" smtClean="0">
                <a:solidFill>
                  <a:srgbClr val="FF0000"/>
                </a:solidFill>
                <a:latin typeface="Times New Roman" panose="02020603050405020304" pitchFamily="18" charset="0"/>
                <a:cs typeface="Times New Roman" panose="02020603050405020304" pitchFamily="18" charset="0"/>
              </a:rPr>
              <a:t>Bình</a:t>
            </a:r>
            <a:r>
              <a:rPr lang="en-US" sz="2933" i="1" kern="0" dirty="0" smtClean="0">
                <a:solidFill>
                  <a:srgbClr val="FF0000"/>
                </a:solidFill>
                <a:latin typeface="Times New Roman" panose="02020603050405020304" pitchFamily="18" charset="0"/>
                <a:cs typeface="Times New Roman" panose="02020603050405020304" pitchFamily="18" charset="0"/>
              </a:rPr>
              <a:t> minh </a:t>
            </a:r>
            <a:r>
              <a:rPr lang="en-US" sz="2933" i="1" kern="0" dirty="0" err="1" smtClean="0">
                <a:solidFill>
                  <a:srgbClr val="FF0000"/>
                </a:solidFill>
                <a:latin typeface="Times New Roman" panose="02020603050405020304" pitchFamily="18" charset="0"/>
                <a:cs typeface="Times New Roman" panose="02020603050405020304" pitchFamily="18" charset="0"/>
              </a:rPr>
              <a:t>Sapa</a:t>
            </a:r>
            <a:endParaRPr lang="vi-VN" sz="2933" i="1" kern="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740670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6">
            <a:extLst>
              <a:ext uri="{FF2B5EF4-FFF2-40B4-BE49-F238E27FC236}">
                <a16:creationId xmlns:a16="http://schemas.microsoft.com/office/drawing/2014/main" id="{AE070F2E-FAD6-4E65-BF80-3F86AAAD5A33}"/>
              </a:ext>
            </a:extLst>
          </p:cNvPr>
          <p:cNvGrpSpPr/>
          <p:nvPr/>
        </p:nvGrpSpPr>
        <p:grpSpPr>
          <a:xfrm>
            <a:off x="422227" y="2340394"/>
            <a:ext cx="3025126" cy="2522303"/>
            <a:chOff x="8366093" y="2514160"/>
            <a:chExt cx="3309508" cy="2754313"/>
          </a:xfrm>
        </p:grpSpPr>
        <p:sp>
          <p:nvSpPr>
            <p:cNvPr id="3" name="六边形 11">
              <a:extLst>
                <a:ext uri="{FF2B5EF4-FFF2-40B4-BE49-F238E27FC236}">
                  <a16:creationId xmlns:a16="http://schemas.microsoft.com/office/drawing/2014/main" id="{0D6F095E-4081-4DCC-A445-B4F521F4F650}"/>
                </a:ext>
              </a:extLst>
            </p:cNvPr>
            <p:cNvSpPr/>
            <p:nvPr/>
          </p:nvSpPr>
          <p:spPr bwMode="auto">
            <a:xfrm>
              <a:off x="8366093" y="2514160"/>
              <a:ext cx="3309508" cy="2754313"/>
            </a:xfrm>
            <a:prstGeom prst="hexagon">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zh-CN" altLang="en-US" sz="3600">
                <a:latin typeface="#9Slide03 Arima Madurai Black" panose="00000A00000000000000" pitchFamily="2" charset="0"/>
                <a:cs typeface="#9Slide03 Arima Madurai Black" panose="00000A00000000000000" pitchFamily="2" charset="0"/>
              </a:endParaRPr>
            </a:p>
          </p:txBody>
        </p:sp>
        <p:sp>
          <p:nvSpPr>
            <p:cNvPr id="4" name="文本框 19">
              <a:extLst>
                <a:ext uri="{FF2B5EF4-FFF2-40B4-BE49-F238E27FC236}">
                  <a16:creationId xmlns:a16="http://schemas.microsoft.com/office/drawing/2014/main" id="{89FF463D-CD63-443A-8CCC-00D1F8907658}"/>
                </a:ext>
              </a:extLst>
            </p:cNvPr>
            <p:cNvSpPr txBox="1">
              <a:spLocks noChangeArrowheads="1"/>
            </p:cNvSpPr>
            <p:nvPr/>
          </p:nvSpPr>
          <p:spPr bwMode="auto">
            <a:xfrm>
              <a:off x="8590522" y="2587312"/>
              <a:ext cx="2682010" cy="2520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r>
                <a:rPr lang="en-SG" altLang="zh-CN" sz="7200" b="1" dirty="0" err="1">
                  <a:solidFill>
                    <a:schemeClr val="bg1"/>
                  </a:solidFill>
                  <a:latin typeface="#9Slide05 SVNCookie" panose="020B0606040200020203" pitchFamily="34" charset="0"/>
                  <a:cs typeface="#9Slide03 Arima Madurai Black" panose="00000A00000000000000" pitchFamily="2" charset="0"/>
                </a:rPr>
                <a:t>Nội</a:t>
              </a:r>
              <a:r>
                <a:rPr lang="en-SG" altLang="zh-CN" sz="7200" b="1" dirty="0">
                  <a:solidFill>
                    <a:schemeClr val="bg1"/>
                  </a:solidFill>
                  <a:latin typeface="#9Slide05 SVNCookie" panose="020B0606040200020203" pitchFamily="34" charset="0"/>
                  <a:cs typeface="#9Slide03 Arima Madurai Black" panose="00000A00000000000000" pitchFamily="2" charset="0"/>
                </a:rPr>
                <a:t> dung</a:t>
              </a:r>
              <a:endParaRPr lang="zh-CN" altLang="en-US" sz="7200" b="1" dirty="0">
                <a:solidFill>
                  <a:schemeClr val="bg1"/>
                </a:solidFill>
                <a:latin typeface="#9Slide05 SVNCookie" panose="020B0606040200020203" pitchFamily="34" charset="0"/>
                <a:cs typeface="#9Slide03 Arima Madurai Black" panose="00000A00000000000000" pitchFamily="2" charset="0"/>
              </a:endParaRPr>
            </a:p>
          </p:txBody>
        </p:sp>
      </p:grpSp>
      <p:sp>
        <p:nvSpPr>
          <p:cNvPr id="20" name="Text Box 8">
            <a:extLst>
              <a:ext uri="{FF2B5EF4-FFF2-40B4-BE49-F238E27FC236}">
                <a16:creationId xmlns:a16="http://schemas.microsoft.com/office/drawing/2014/main" id="{698D2DB5-2F6E-428C-BE57-EF156B0D0902}"/>
              </a:ext>
            </a:extLst>
          </p:cNvPr>
          <p:cNvSpPr txBox="1">
            <a:spLocks noChangeArrowheads="1"/>
          </p:cNvSpPr>
          <p:nvPr/>
        </p:nvSpPr>
        <p:spPr bwMode="auto">
          <a:xfrm>
            <a:off x="3652497" y="1312095"/>
            <a:ext cx="754380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vi-VN" sz="3600" b="1" dirty="0" err="1">
                <a:latin typeface="+mj-lt"/>
                <a:ea typeface="#9Slide05 HLT Boulevard" panose="00000400000000000000" pitchFamily="2" charset="0"/>
                <a:cs typeface="#9Slide05 HLT Boulevard" panose="00000400000000000000" pitchFamily="2" charset="0"/>
              </a:rPr>
              <a:t>Truyện</a:t>
            </a:r>
            <a:r>
              <a:rPr lang="vi-VN" sz="3600" b="1" dirty="0">
                <a:latin typeface="+mj-lt"/>
                <a:ea typeface="#9Slide05 HLT Boulevard" panose="00000400000000000000" pitchFamily="2" charset="0"/>
                <a:cs typeface="#9Slide05 HLT Boulevard" panose="00000400000000000000" pitchFamily="2" charset="0"/>
              </a:rPr>
              <a:t> </a:t>
            </a:r>
            <a:r>
              <a:rPr lang="vi-VN" sz="3600" b="1" dirty="0" err="1">
                <a:latin typeface="+mj-lt"/>
                <a:ea typeface="#9Slide05 HLT Boulevard" panose="00000400000000000000" pitchFamily="2" charset="0"/>
                <a:cs typeface="#9Slide05 HLT Boulevard" panose="00000400000000000000" pitchFamily="2" charset="0"/>
              </a:rPr>
              <a:t>ngắn</a:t>
            </a:r>
            <a:r>
              <a:rPr lang="vi-VN" sz="3600" b="1" dirty="0">
                <a:latin typeface="+mj-lt"/>
                <a:ea typeface="#9Slide05 HLT Boulevard" panose="00000400000000000000" pitchFamily="2" charset="0"/>
                <a:cs typeface="#9Slide05 HLT Boulevard" panose="00000400000000000000" pitchFamily="2" charset="0"/>
              </a:rPr>
              <a:t> “ </a:t>
            </a:r>
            <a:r>
              <a:rPr lang="vi-VN" sz="3600" b="1" dirty="0" err="1">
                <a:latin typeface="+mj-lt"/>
                <a:ea typeface="#9Slide05 HLT Boulevard" panose="00000400000000000000" pitchFamily="2" charset="0"/>
                <a:cs typeface="#9Slide05 HLT Boulevard" panose="00000400000000000000" pitchFamily="2" charset="0"/>
              </a:rPr>
              <a:t>Lặng</a:t>
            </a:r>
            <a:r>
              <a:rPr lang="vi-VN" sz="3600" b="1" dirty="0">
                <a:latin typeface="+mj-lt"/>
                <a:ea typeface="#9Slide05 HLT Boulevard" panose="00000400000000000000" pitchFamily="2" charset="0"/>
                <a:cs typeface="#9Slide05 HLT Boulevard" panose="00000400000000000000" pitchFamily="2" charset="0"/>
              </a:rPr>
              <a:t> </a:t>
            </a:r>
            <a:r>
              <a:rPr lang="vi-VN" sz="3600" b="1" dirty="0" err="1">
                <a:latin typeface="+mj-lt"/>
                <a:ea typeface="#9Slide05 HLT Boulevard" panose="00000400000000000000" pitchFamily="2" charset="0"/>
                <a:cs typeface="#9Slide05 HLT Boulevard" panose="00000400000000000000" pitchFamily="2" charset="0"/>
              </a:rPr>
              <a:t>lẽ</a:t>
            </a:r>
            <a:r>
              <a:rPr lang="vi-VN" sz="3600" b="1" dirty="0">
                <a:latin typeface="+mj-lt"/>
                <a:ea typeface="#9Slide05 HLT Boulevard" panose="00000400000000000000" pitchFamily="2" charset="0"/>
                <a:cs typeface="#9Slide05 HLT Boulevard" panose="00000400000000000000" pitchFamily="2" charset="0"/>
              </a:rPr>
              <a:t> Sa </a:t>
            </a:r>
            <a:r>
              <a:rPr lang="vi-VN" sz="3600" b="1" dirty="0" err="1">
                <a:latin typeface="+mj-lt"/>
                <a:ea typeface="#9Slide05 HLT Boulevard" panose="00000400000000000000" pitchFamily="2" charset="0"/>
                <a:cs typeface="#9Slide05 HLT Boulevard" panose="00000400000000000000" pitchFamily="2" charset="0"/>
              </a:rPr>
              <a:t>Pa</a:t>
            </a:r>
            <a:r>
              <a:rPr lang="vi-VN" sz="3600" b="1" dirty="0">
                <a:latin typeface="+mj-lt"/>
                <a:ea typeface="#9Slide05 HLT Boulevard" panose="00000400000000000000" pitchFamily="2" charset="0"/>
                <a:cs typeface="#9Slide05 HLT Boulevard" panose="00000400000000000000" pitchFamily="2" charset="0"/>
              </a:rPr>
              <a:t>” </a:t>
            </a:r>
            <a:r>
              <a:rPr lang="vi-VN" sz="3600" b="1" dirty="0" err="1">
                <a:latin typeface="+mj-lt"/>
                <a:ea typeface="#9Slide05 HLT Boulevard" panose="00000400000000000000" pitchFamily="2" charset="0"/>
                <a:cs typeface="#9Slide05 HLT Boulevard" panose="00000400000000000000" pitchFamily="2" charset="0"/>
              </a:rPr>
              <a:t>khắc</a:t>
            </a:r>
            <a:r>
              <a:rPr lang="vi-VN" sz="3600" b="1" dirty="0">
                <a:latin typeface="+mj-lt"/>
                <a:ea typeface="#9Slide05 HLT Boulevard" panose="00000400000000000000" pitchFamily="2" charset="0"/>
                <a:cs typeface="#9Slide05 HLT Boulevard" panose="00000400000000000000" pitchFamily="2" charset="0"/>
              </a:rPr>
              <a:t> </a:t>
            </a:r>
            <a:r>
              <a:rPr lang="vi-VN" sz="3600" b="1" dirty="0" err="1">
                <a:latin typeface="+mj-lt"/>
                <a:ea typeface="#9Slide05 HLT Boulevard" panose="00000400000000000000" pitchFamily="2" charset="0"/>
                <a:cs typeface="#9Slide05 HLT Boulevard" panose="00000400000000000000" pitchFamily="2" charset="0"/>
              </a:rPr>
              <a:t>họa</a:t>
            </a:r>
            <a:r>
              <a:rPr lang="vi-VN" sz="3600" b="1" dirty="0">
                <a:latin typeface="+mj-lt"/>
                <a:ea typeface="#9Slide05 HLT Boulevard" panose="00000400000000000000" pitchFamily="2" charset="0"/>
                <a:cs typeface="#9Slide05 HLT Boulevard" panose="00000400000000000000" pitchFamily="2" charset="0"/>
              </a:rPr>
              <a:t> </a:t>
            </a:r>
            <a:r>
              <a:rPr lang="vi-VN" sz="3600" b="1" dirty="0" err="1">
                <a:latin typeface="+mj-lt"/>
                <a:ea typeface="#9Slide05 HLT Boulevard" panose="00000400000000000000" pitchFamily="2" charset="0"/>
                <a:cs typeface="#9Slide05 HLT Boulevard" panose="00000400000000000000" pitchFamily="2" charset="0"/>
              </a:rPr>
              <a:t>thành</a:t>
            </a:r>
            <a:r>
              <a:rPr lang="vi-VN" sz="3600" b="1" dirty="0">
                <a:latin typeface="+mj-lt"/>
                <a:ea typeface="#9Slide05 HLT Boulevard" panose="00000400000000000000" pitchFamily="2" charset="0"/>
                <a:cs typeface="#9Slide05 HLT Boulevard" panose="00000400000000000000" pitchFamily="2" charset="0"/>
              </a:rPr>
              <a:t> công </a:t>
            </a:r>
            <a:r>
              <a:rPr lang="vi-VN" sz="3600" b="1" dirty="0" err="1">
                <a:latin typeface="+mj-lt"/>
                <a:ea typeface="#9Slide05 HLT Boulevard" panose="00000400000000000000" pitchFamily="2" charset="0"/>
                <a:cs typeface="#9Slide05 HLT Boulevard" panose="00000400000000000000" pitchFamily="2" charset="0"/>
              </a:rPr>
              <a:t>hình</a:t>
            </a:r>
            <a:r>
              <a:rPr lang="vi-VN" sz="3600" b="1" dirty="0">
                <a:latin typeface="+mj-lt"/>
                <a:ea typeface="#9Slide05 HLT Boulevard" panose="00000400000000000000" pitchFamily="2" charset="0"/>
                <a:cs typeface="#9Slide05 HLT Boulevard" panose="00000400000000000000" pitchFamily="2" charset="0"/>
              </a:rPr>
              <a:t> </a:t>
            </a:r>
            <a:r>
              <a:rPr lang="vi-VN" sz="3600" b="1" dirty="0" err="1">
                <a:latin typeface="+mj-lt"/>
                <a:ea typeface="#9Slide05 HLT Boulevard" panose="00000400000000000000" pitchFamily="2" charset="0"/>
                <a:cs typeface="#9Slide05 HLT Boulevard" panose="00000400000000000000" pitchFamily="2" charset="0"/>
              </a:rPr>
              <a:t>ảnh</a:t>
            </a:r>
            <a:r>
              <a:rPr lang="vi-VN" sz="3600" b="1" dirty="0">
                <a:latin typeface="+mj-lt"/>
                <a:ea typeface="#9Slide05 HLT Boulevard" panose="00000400000000000000" pitchFamily="2" charset="0"/>
                <a:cs typeface="#9Slide05 HLT Boulevard" panose="00000400000000000000" pitchFamily="2" charset="0"/>
              </a:rPr>
              <a:t> </a:t>
            </a:r>
            <a:r>
              <a:rPr lang="vi-VN" sz="3600" b="1" dirty="0" err="1">
                <a:latin typeface="+mj-lt"/>
                <a:ea typeface="#9Slide05 HLT Boulevard" panose="00000400000000000000" pitchFamily="2" charset="0"/>
                <a:cs typeface="#9Slide05 HLT Boulevard" panose="00000400000000000000" pitchFamily="2" charset="0"/>
              </a:rPr>
              <a:t>những</a:t>
            </a:r>
            <a:r>
              <a:rPr lang="vi-VN" sz="3600" b="1" dirty="0">
                <a:latin typeface="+mj-lt"/>
                <a:ea typeface="#9Slide05 HLT Boulevard" panose="00000400000000000000" pitchFamily="2" charset="0"/>
                <a:cs typeface="#9Slide05 HLT Boulevard" panose="00000400000000000000" pitchFamily="2" charset="0"/>
              </a:rPr>
              <a:t> </a:t>
            </a:r>
            <a:r>
              <a:rPr lang="vi-VN" sz="3600" b="1" dirty="0" err="1">
                <a:latin typeface="+mj-lt"/>
                <a:ea typeface="#9Slide05 HLT Boulevard" panose="00000400000000000000" pitchFamily="2" charset="0"/>
                <a:cs typeface="#9Slide05 HLT Boulevard" panose="00000400000000000000" pitchFamily="2" charset="0"/>
              </a:rPr>
              <a:t>người</a:t>
            </a:r>
            <a:r>
              <a:rPr lang="vi-VN" sz="3600" b="1" dirty="0">
                <a:latin typeface="+mj-lt"/>
                <a:ea typeface="#9Slide05 HLT Boulevard" panose="00000400000000000000" pitchFamily="2" charset="0"/>
                <a:cs typeface="#9Slide05 HLT Boulevard" panose="00000400000000000000" pitchFamily="2" charset="0"/>
              </a:rPr>
              <a:t> lao </a:t>
            </a:r>
            <a:r>
              <a:rPr lang="vi-VN" sz="3600" b="1" dirty="0" err="1">
                <a:latin typeface="+mj-lt"/>
                <a:ea typeface="#9Slide05 HLT Boulevard" panose="00000400000000000000" pitchFamily="2" charset="0"/>
                <a:cs typeface="#9Slide05 HLT Boulevard" panose="00000400000000000000" pitchFamily="2" charset="0"/>
              </a:rPr>
              <a:t>động</a:t>
            </a:r>
            <a:r>
              <a:rPr lang="vi-VN" sz="3600" b="1" dirty="0">
                <a:latin typeface="+mj-lt"/>
                <a:ea typeface="#9Slide05 HLT Boulevard" panose="00000400000000000000" pitchFamily="2" charset="0"/>
                <a:cs typeface="#9Slide05 HLT Boulevard" panose="00000400000000000000" pitchFamily="2" charset="0"/>
              </a:rPr>
              <a:t> </a:t>
            </a:r>
            <a:r>
              <a:rPr lang="vi-VN" sz="3600" b="1" dirty="0" err="1">
                <a:latin typeface="+mj-lt"/>
                <a:ea typeface="#9Slide05 HLT Boulevard" panose="00000400000000000000" pitchFamily="2" charset="0"/>
                <a:cs typeface="#9Slide05 HLT Boulevard" panose="00000400000000000000" pitchFamily="2" charset="0"/>
              </a:rPr>
              <a:t>bình</a:t>
            </a:r>
            <a:r>
              <a:rPr lang="vi-VN" sz="3600" b="1" dirty="0">
                <a:latin typeface="+mj-lt"/>
                <a:ea typeface="#9Slide05 HLT Boulevard" panose="00000400000000000000" pitchFamily="2" charset="0"/>
                <a:cs typeface="#9Slide05 HLT Boulevard" panose="00000400000000000000" pitchFamily="2" charset="0"/>
              </a:rPr>
              <a:t> </a:t>
            </a:r>
            <a:r>
              <a:rPr lang="vi-VN" sz="3600" b="1" dirty="0" err="1">
                <a:latin typeface="+mj-lt"/>
                <a:ea typeface="#9Slide05 HLT Boulevard" panose="00000400000000000000" pitchFamily="2" charset="0"/>
                <a:cs typeface="#9Slide05 HLT Boulevard" panose="00000400000000000000" pitchFamily="2" charset="0"/>
              </a:rPr>
              <a:t>thường</a:t>
            </a:r>
            <a:r>
              <a:rPr lang="vi-VN" sz="3600" b="1" dirty="0">
                <a:latin typeface="+mj-lt"/>
                <a:ea typeface="#9Slide05 HLT Boulevard" panose="00000400000000000000" pitchFamily="2" charset="0"/>
                <a:cs typeface="#9Slide05 HLT Boulevard" panose="00000400000000000000" pitchFamily="2" charset="0"/>
              </a:rPr>
              <a:t>, </a:t>
            </a:r>
            <a:r>
              <a:rPr lang="vi-VN" sz="3600" b="1" dirty="0" err="1">
                <a:latin typeface="+mj-lt"/>
                <a:ea typeface="#9Slide05 HLT Boulevard" panose="00000400000000000000" pitchFamily="2" charset="0"/>
                <a:cs typeface="#9Slide05 HLT Boulevard" panose="00000400000000000000" pitchFamily="2" charset="0"/>
              </a:rPr>
              <a:t>mà</a:t>
            </a:r>
            <a:r>
              <a:rPr lang="vi-VN" sz="3600" b="1" dirty="0">
                <a:latin typeface="+mj-lt"/>
                <a:ea typeface="#9Slide05 HLT Boulevard" panose="00000400000000000000" pitchFamily="2" charset="0"/>
                <a:cs typeface="#9Slide05 HLT Boulevard" panose="00000400000000000000" pitchFamily="2" charset="0"/>
              </a:rPr>
              <a:t> tiêu </a:t>
            </a:r>
            <a:r>
              <a:rPr lang="vi-VN" sz="3600" b="1" dirty="0" err="1">
                <a:latin typeface="+mj-lt"/>
                <a:ea typeface="#9Slide05 HLT Boulevard" panose="00000400000000000000" pitchFamily="2" charset="0"/>
                <a:cs typeface="#9Slide05 HLT Boulevard" panose="00000400000000000000" pitchFamily="2" charset="0"/>
              </a:rPr>
              <a:t>biểu</a:t>
            </a:r>
            <a:r>
              <a:rPr lang="vi-VN" sz="3600" b="1" dirty="0">
                <a:latin typeface="+mj-lt"/>
                <a:ea typeface="#9Slide05 HLT Boulevard" panose="00000400000000000000" pitchFamily="2" charset="0"/>
                <a:cs typeface="#9Slide05 HLT Boulevard" panose="00000400000000000000" pitchFamily="2" charset="0"/>
              </a:rPr>
              <a:t> </a:t>
            </a:r>
            <a:r>
              <a:rPr lang="vi-VN" sz="3600" b="1" dirty="0" err="1">
                <a:latin typeface="+mj-lt"/>
                <a:ea typeface="#9Slide05 HLT Boulevard" panose="00000400000000000000" pitchFamily="2" charset="0"/>
                <a:cs typeface="#9Slide05 HLT Boulevard" panose="00000400000000000000" pitchFamily="2" charset="0"/>
              </a:rPr>
              <a:t>là</a:t>
            </a:r>
            <a:r>
              <a:rPr lang="vi-VN" sz="3600" b="1" dirty="0">
                <a:latin typeface="+mj-lt"/>
                <a:ea typeface="#9Slide05 HLT Boulevard" panose="00000400000000000000" pitchFamily="2" charset="0"/>
                <a:cs typeface="#9Slide05 HLT Boulevard" panose="00000400000000000000" pitchFamily="2" charset="0"/>
              </a:rPr>
              <a:t> anh thanh niên </a:t>
            </a:r>
            <a:r>
              <a:rPr lang="vi-VN" sz="3600" b="1" dirty="0" err="1">
                <a:latin typeface="+mj-lt"/>
                <a:ea typeface="#9Slide05 HLT Boulevard" panose="00000400000000000000" pitchFamily="2" charset="0"/>
                <a:cs typeface="#9Slide05 HLT Boulevard" panose="00000400000000000000" pitchFamily="2" charset="0"/>
              </a:rPr>
              <a:t>làm</a:t>
            </a:r>
            <a:r>
              <a:rPr lang="vi-VN" sz="3600" b="1" dirty="0">
                <a:latin typeface="+mj-lt"/>
                <a:ea typeface="#9Slide05 HLT Boulevard" panose="00000400000000000000" pitchFamily="2" charset="0"/>
                <a:cs typeface="#9Slide05 HLT Boulevard" panose="00000400000000000000" pitchFamily="2" charset="0"/>
              </a:rPr>
              <a:t> công </a:t>
            </a:r>
            <a:r>
              <a:rPr lang="vi-VN" sz="3600" b="1" dirty="0" err="1">
                <a:latin typeface="+mj-lt"/>
                <a:ea typeface="#9Slide05 HLT Boulevard" panose="00000400000000000000" pitchFamily="2" charset="0"/>
                <a:cs typeface="#9Slide05 HLT Boulevard" panose="00000400000000000000" pitchFamily="2" charset="0"/>
              </a:rPr>
              <a:t>tác</a:t>
            </a:r>
            <a:r>
              <a:rPr lang="vi-VN" sz="3600" b="1" dirty="0">
                <a:latin typeface="+mj-lt"/>
                <a:ea typeface="#9Slide05 HLT Boulevard" panose="00000400000000000000" pitchFamily="2" charset="0"/>
                <a:cs typeface="#9Slide05 HLT Boulevard" panose="00000400000000000000" pitchFamily="2" charset="0"/>
              </a:rPr>
              <a:t> </a:t>
            </a:r>
            <a:r>
              <a:rPr lang="vi-VN" sz="3600" b="1" dirty="0" err="1">
                <a:latin typeface="+mj-lt"/>
                <a:ea typeface="#9Slide05 HLT Boulevard" panose="00000400000000000000" pitchFamily="2" charset="0"/>
                <a:cs typeface="#9Slide05 HLT Boulevard" panose="00000400000000000000" pitchFamily="2" charset="0"/>
              </a:rPr>
              <a:t>khí</a:t>
            </a:r>
            <a:r>
              <a:rPr lang="vi-VN" sz="3600" b="1" dirty="0">
                <a:latin typeface="+mj-lt"/>
                <a:ea typeface="#9Slide05 HLT Boulevard" panose="00000400000000000000" pitchFamily="2" charset="0"/>
                <a:cs typeface="#9Slide05 HLT Boulevard" panose="00000400000000000000" pitchFamily="2" charset="0"/>
              </a:rPr>
              <a:t> </a:t>
            </a:r>
            <a:r>
              <a:rPr lang="vi-VN" sz="3600" b="1" dirty="0" err="1">
                <a:latin typeface="+mj-lt"/>
                <a:ea typeface="#9Slide05 HLT Boulevard" panose="00000400000000000000" pitchFamily="2" charset="0"/>
                <a:cs typeface="#9Slide05 HLT Boulevard" panose="00000400000000000000" pitchFamily="2" charset="0"/>
              </a:rPr>
              <a:t>tượng</a:t>
            </a:r>
            <a:r>
              <a:rPr lang="vi-VN" sz="3600" b="1" dirty="0">
                <a:latin typeface="+mj-lt"/>
                <a:ea typeface="#9Slide05 HLT Boulevard" panose="00000400000000000000" pitchFamily="2" charset="0"/>
                <a:cs typeface="#9Slide05 HLT Boulevard" panose="00000400000000000000" pitchFamily="2" charset="0"/>
              </a:rPr>
              <a:t> ở </a:t>
            </a:r>
            <a:r>
              <a:rPr lang="vi-VN" sz="3600" b="1" dirty="0" err="1">
                <a:latin typeface="+mj-lt"/>
                <a:ea typeface="#9Slide05 HLT Boulevard" panose="00000400000000000000" pitchFamily="2" charset="0"/>
                <a:cs typeface="#9Slide05 HLT Boulevard" panose="00000400000000000000" pitchFamily="2" charset="0"/>
              </a:rPr>
              <a:t>một</a:t>
            </a:r>
            <a:r>
              <a:rPr lang="vi-VN" sz="3600" b="1" dirty="0">
                <a:latin typeface="+mj-lt"/>
                <a:ea typeface="#9Slide05 HLT Boulevard" panose="00000400000000000000" pitchFamily="2" charset="0"/>
                <a:cs typeface="#9Slide05 HLT Boulevard" panose="00000400000000000000" pitchFamily="2" charset="0"/>
              </a:rPr>
              <a:t> </a:t>
            </a:r>
            <a:r>
              <a:rPr lang="vi-VN" sz="3600" b="1" dirty="0" err="1">
                <a:latin typeface="+mj-lt"/>
                <a:ea typeface="#9Slide05 HLT Boulevard" panose="00000400000000000000" pitchFamily="2" charset="0"/>
                <a:cs typeface="#9Slide05 HLT Boulevard" panose="00000400000000000000" pitchFamily="2" charset="0"/>
              </a:rPr>
              <a:t>mình</a:t>
            </a:r>
            <a:r>
              <a:rPr lang="vi-VN" sz="3600" b="1" dirty="0">
                <a:latin typeface="+mj-lt"/>
                <a:ea typeface="#9Slide05 HLT Boulevard" panose="00000400000000000000" pitchFamily="2" charset="0"/>
                <a:cs typeface="#9Slide05 HLT Boulevard" panose="00000400000000000000" pitchFamily="2" charset="0"/>
              </a:rPr>
              <a:t> trên </a:t>
            </a:r>
            <a:r>
              <a:rPr lang="vi-VN" sz="3600" b="1" dirty="0" err="1">
                <a:latin typeface="+mj-lt"/>
                <a:ea typeface="#9Slide05 HLT Boulevard" panose="00000400000000000000" pitchFamily="2" charset="0"/>
                <a:cs typeface="#9Slide05 HLT Boulevard" panose="00000400000000000000" pitchFamily="2" charset="0"/>
              </a:rPr>
              <a:t>đỉnh</a:t>
            </a:r>
            <a:r>
              <a:rPr lang="vi-VN" sz="3600" b="1" dirty="0">
                <a:latin typeface="+mj-lt"/>
                <a:ea typeface="#9Slide05 HLT Boulevard" panose="00000400000000000000" pitchFamily="2" charset="0"/>
                <a:cs typeface="#9Slide05 HLT Boulevard" panose="00000400000000000000" pitchFamily="2" charset="0"/>
              </a:rPr>
              <a:t> </a:t>
            </a:r>
            <a:r>
              <a:rPr lang="vi-VN" sz="3600" b="1" dirty="0" err="1">
                <a:latin typeface="+mj-lt"/>
                <a:ea typeface="#9Slide05 HLT Boulevard" panose="00000400000000000000" pitchFamily="2" charset="0"/>
                <a:cs typeface="#9Slide05 HLT Boulevard" panose="00000400000000000000" pitchFamily="2" charset="0"/>
              </a:rPr>
              <a:t>núi</a:t>
            </a:r>
            <a:r>
              <a:rPr lang="vi-VN" sz="3600" b="1" dirty="0">
                <a:latin typeface="+mj-lt"/>
                <a:ea typeface="#9Slide05 HLT Boulevard" panose="00000400000000000000" pitchFamily="2" charset="0"/>
                <a:cs typeface="#9Slide05 HLT Boulevard" panose="00000400000000000000" pitchFamily="2" charset="0"/>
              </a:rPr>
              <a:t> cao.</a:t>
            </a:r>
            <a:endParaRPr lang="en-US" sz="3600" b="1" dirty="0">
              <a:latin typeface="+mj-lt"/>
              <a:ea typeface="#9Slide05 HLT Boulevard" panose="00000400000000000000" pitchFamily="2" charset="0"/>
              <a:cs typeface="#9Slide05 HLT Boulevard" panose="00000400000000000000" pitchFamily="2" charset="0"/>
            </a:endParaRPr>
          </a:p>
        </p:txBody>
      </p:sp>
    </p:spTree>
    <p:extLst>
      <p:ext uri="{BB962C8B-B14F-4D97-AF65-F5344CB8AC3E}">
        <p14:creationId xmlns:p14="http://schemas.microsoft.com/office/powerpoint/2010/main" val="219281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181600" y="457200"/>
            <a:ext cx="6477000" cy="6001643"/>
          </a:xfrm>
          <a:prstGeom prst="rect">
            <a:avLst/>
          </a:prstGeom>
          <a:noFill/>
        </p:spPr>
        <p:txBody>
          <a:bodyPr wrap="square" rtlCol="0">
            <a:spAutoFit/>
          </a:bodyPr>
          <a:lstStyle/>
          <a:p>
            <a:pPr algn="just">
              <a:lnSpc>
                <a:spcPct val="150000"/>
              </a:lnSpc>
            </a:pPr>
            <a:r>
              <a:rPr lang="nl-NL" sz="3200" b="1" dirty="0">
                <a:latin typeface="Times New Roman" pitchFamily="18" charset="0"/>
                <a:cs typeface="Times New Roman" pitchFamily="18" charset="0"/>
              </a:rPr>
              <a:t>“</a:t>
            </a:r>
            <a:r>
              <a:rPr lang="nl-NL" sz="3200" b="1" dirty="0">
                <a:solidFill>
                  <a:srgbClr val="FF0000"/>
                </a:solidFill>
                <a:latin typeface="Times New Roman" pitchFamily="18" charset="0"/>
                <a:cs typeface="Times New Roman" pitchFamily="18" charset="0"/>
              </a:rPr>
              <a:t>Lặng lẽ Sa Pa</a:t>
            </a:r>
            <a:r>
              <a:rPr lang="nl-NL" sz="3200" b="1" dirty="0">
                <a:latin typeface="Times New Roman" pitchFamily="18" charset="0"/>
                <a:cs typeface="Times New Roman" pitchFamily="18" charset="0"/>
              </a:rPr>
              <a:t>” là câu chuyện về cuộc gặp gỡ với những con người trong một chuyến đi thực tế của nhân vật ông hoạ sĩ, qua đó  tác giả thể hiện niềm yêu mến đối với những con người có lẽ sống cao đẹp đang lặng lẽ quên mình cống hiến cho Tổ quốc.</a:t>
            </a:r>
            <a:endParaRPr lang="en-US" sz="3200" b="1" dirty="0">
              <a:latin typeface="Times New Roman" pitchFamily="18" charset="0"/>
              <a:cs typeface="Times New Roman" pitchFamily="18" charset="0"/>
            </a:endParaRPr>
          </a:p>
        </p:txBody>
      </p:sp>
      <p:grpSp>
        <p:nvGrpSpPr>
          <p:cNvPr id="3" name="Group 2">
            <a:extLst>
              <a:ext uri="{FF2B5EF4-FFF2-40B4-BE49-F238E27FC236}">
                <a16:creationId xmlns:a16="http://schemas.microsoft.com/office/drawing/2014/main" id="{B1FE7F96-F57B-4439-9A6C-ACF4956BDFB2}"/>
              </a:ext>
            </a:extLst>
          </p:cNvPr>
          <p:cNvGrpSpPr/>
          <p:nvPr/>
        </p:nvGrpSpPr>
        <p:grpSpPr>
          <a:xfrm>
            <a:off x="72736" y="838200"/>
            <a:ext cx="4651664" cy="4921846"/>
            <a:chOff x="35496" y="829816"/>
            <a:chExt cx="3240360" cy="3496568"/>
          </a:xfrm>
        </p:grpSpPr>
        <p:pic>
          <p:nvPicPr>
            <p:cNvPr id="5" name="Picture 4">
              <a:extLst>
                <a:ext uri="{FF2B5EF4-FFF2-40B4-BE49-F238E27FC236}">
                  <a16:creationId xmlns:a16="http://schemas.microsoft.com/office/drawing/2014/main" id="{DAD7D5F4-7D02-4271-84CD-A1ECE772C6A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800" t="13333" r="19201" b="19201"/>
            <a:stretch/>
          </p:blipFill>
          <p:spPr>
            <a:xfrm>
              <a:off x="35496" y="829816"/>
              <a:ext cx="3240360" cy="3496568"/>
            </a:xfrm>
            <a:prstGeom prst="rect">
              <a:avLst/>
            </a:prstGeom>
          </p:spPr>
        </p:pic>
        <p:sp>
          <p:nvSpPr>
            <p:cNvPr id="6" name="Oval 5">
              <a:extLst>
                <a:ext uri="{FF2B5EF4-FFF2-40B4-BE49-F238E27FC236}">
                  <a16:creationId xmlns:a16="http://schemas.microsoft.com/office/drawing/2014/main" id="{BA0ED781-D3D4-42A7-A25C-BF4FB8D1B533}"/>
                </a:ext>
              </a:extLst>
            </p:cNvPr>
            <p:cNvSpPr/>
            <p:nvPr/>
          </p:nvSpPr>
          <p:spPr>
            <a:xfrm>
              <a:off x="1043608" y="1680800"/>
              <a:ext cx="1735409" cy="1611030"/>
            </a:xfrm>
            <a:prstGeom prst="ellipse">
              <a:avLst/>
            </a:prstGeom>
            <a:solidFill>
              <a:srgbClr val="F3E5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4400" b="1" dirty="0">
                  <a:solidFill>
                    <a:schemeClr val="tx1"/>
                  </a:solidFill>
                  <a:latin typeface="#9Slide05 Gardenia" pitchFamily="2" charset="0"/>
                </a:rPr>
                <a:t>Ý </a:t>
              </a:r>
              <a:r>
                <a:rPr lang="en-SG" sz="4400" b="1" dirty="0" err="1">
                  <a:solidFill>
                    <a:schemeClr val="tx1"/>
                  </a:solidFill>
                  <a:latin typeface="#9Slide05 Gardenia" pitchFamily="2" charset="0"/>
                </a:rPr>
                <a:t>nghĩa</a:t>
              </a:r>
              <a:endParaRPr lang="en-SG" sz="4400" b="1" dirty="0">
                <a:solidFill>
                  <a:schemeClr val="tx1"/>
                </a:solidFill>
                <a:latin typeface="#9Slide05 Gardenia" pitchFamily="2" charset="0"/>
              </a:endParaRPr>
            </a:p>
          </p:txBody>
        </p:sp>
      </p:grpSp>
    </p:spTree>
    <p:extLst>
      <p:ext uri="{BB962C8B-B14F-4D97-AF65-F5344CB8AC3E}">
        <p14:creationId xmlns:p14="http://schemas.microsoft.com/office/powerpoint/2010/main" val="332611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30" name="Picture 26" descr="Cover">
            <a:extLst>
              <a:ext uri="{FF2B5EF4-FFF2-40B4-BE49-F238E27FC236}">
                <a16:creationId xmlns:a16="http://schemas.microsoft.com/office/drawing/2014/main" id="{068A85F9-B9C1-40AC-B845-A777685ADC2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74551" y="1384069"/>
            <a:ext cx="1203960" cy="106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9" name="Picture 25" descr="Cover">
            <a:extLst>
              <a:ext uri="{FF2B5EF4-FFF2-40B4-BE49-F238E27FC236}">
                <a16:creationId xmlns:a16="http://schemas.microsoft.com/office/drawing/2014/main" id="{FA3E6E21-41CC-48D1-A0F5-4F8231AE3E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565" y="2241319"/>
            <a:ext cx="1211580" cy="1093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8" name="Picture 24" descr="Cover">
            <a:extLst>
              <a:ext uri="{FF2B5EF4-FFF2-40B4-BE49-F238E27FC236}">
                <a16:creationId xmlns:a16="http://schemas.microsoft.com/office/drawing/2014/main" id="{F7B00EA7-058F-4508-B957-2EC66134264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31475" y="5068339"/>
            <a:ext cx="2840356" cy="681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7" name="Picture 23" descr="Cover">
            <a:extLst>
              <a:ext uri="{FF2B5EF4-FFF2-40B4-BE49-F238E27FC236}">
                <a16:creationId xmlns:a16="http://schemas.microsoft.com/office/drawing/2014/main" id="{21BBE425-D05B-4694-9D66-AD4B3535590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03865" y="4685434"/>
            <a:ext cx="2887980" cy="525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6" name="Picture 22" descr="Cover">
            <a:extLst>
              <a:ext uri="{FF2B5EF4-FFF2-40B4-BE49-F238E27FC236}">
                <a16:creationId xmlns:a16="http://schemas.microsoft.com/office/drawing/2014/main" id="{B59F4254-C9B5-4917-8B9D-FAE28BD1C47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72771" y="4624474"/>
            <a:ext cx="2238374" cy="720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5" name="Picture 21" descr="Cover">
            <a:extLst>
              <a:ext uri="{FF2B5EF4-FFF2-40B4-BE49-F238E27FC236}">
                <a16:creationId xmlns:a16="http://schemas.microsoft.com/office/drawing/2014/main" id="{FCE94872-77F5-4E2F-AE54-3A3CF88D5FB2}"/>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335021" y="3862474"/>
            <a:ext cx="2110740" cy="1318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4" name="Picture 20" descr="Cover">
            <a:extLst>
              <a:ext uri="{FF2B5EF4-FFF2-40B4-BE49-F238E27FC236}">
                <a16:creationId xmlns:a16="http://schemas.microsoft.com/office/drawing/2014/main" id="{CC89DCDF-140F-46F9-B540-5BFAF8106F6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573021" y="4674004"/>
            <a:ext cx="1474470" cy="59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3" name="Picture 19" descr="Cover">
            <a:extLst>
              <a:ext uri="{FF2B5EF4-FFF2-40B4-BE49-F238E27FC236}">
                <a16:creationId xmlns:a16="http://schemas.microsoft.com/office/drawing/2014/main" id="{B814E67A-6887-488B-885C-D0B22439E27D}"/>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093085" y="2260368"/>
            <a:ext cx="2804160" cy="1438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2" name="Picture 18" descr="Cover">
            <a:extLst>
              <a:ext uri="{FF2B5EF4-FFF2-40B4-BE49-F238E27FC236}">
                <a16:creationId xmlns:a16="http://schemas.microsoft.com/office/drawing/2014/main" id="{1D3DBEFA-A828-4D0C-A460-8D69CC2307F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260601" y="3376698"/>
            <a:ext cx="1068704" cy="1388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1" name="Picture 17" descr="Cover">
            <a:extLst>
              <a:ext uri="{FF2B5EF4-FFF2-40B4-BE49-F238E27FC236}">
                <a16:creationId xmlns:a16="http://schemas.microsoft.com/office/drawing/2014/main" id="{60AD8408-9669-4534-AB67-F231C8B62B81}"/>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363221" y="3374794"/>
            <a:ext cx="2425064" cy="1527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20" name="Picture 16" descr="Cover">
            <a:extLst>
              <a:ext uri="{FF2B5EF4-FFF2-40B4-BE49-F238E27FC236}">
                <a16:creationId xmlns:a16="http://schemas.microsoft.com/office/drawing/2014/main" id="{78A34B1B-1C30-4663-BD0C-97B95387FC3C}"/>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344421" y="1479319"/>
            <a:ext cx="2162174" cy="750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9" name="Picture 15" descr="Cover">
            <a:extLst>
              <a:ext uri="{FF2B5EF4-FFF2-40B4-BE49-F238E27FC236}">
                <a16:creationId xmlns:a16="http://schemas.microsoft.com/office/drawing/2014/main" id="{AA9B12C1-8552-4AFA-BBD8-0EDF38CED51F}"/>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153921" y="938298"/>
            <a:ext cx="2158364" cy="1297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8" name="Picture 14" descr="Cover">
            <a:extLst>
              <a:ext uri="{FF2B5EF4-FFF2-40B4-BE49-F238E27FC236}">
                <a16:creationId xmlns:a16="http://schemas.microsoft.com/office/drawing/2014/main" id="{40F69695-85F9-43C0-8CA0-D6CC5AE5D41D}"/>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53821" y="2043198"/>
            <a:ext cx="1224914" cy="1423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Picture 13" descr="Cover">
            <a:extLst>
              <a:ext uri="{FF2B5EF4-FFF2-40B4-BE49-F238E27FC236}">
                <a16:creationId xmlns:a16="http://schemas.microsoft.com/office/drawing/2014/main" id="{5D2A93E2-76E7-4CEC-A3FB-A4FC35C832F9}"/>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957331" y="3146194"/>
            <a:ext cx="2756534" cy="621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6" name="Picture 12" descr="Cover">
            <a:extLst>
              <a:ext uri="{FF2B5EF4-FFF2-40B4-BE49-F238E27FC236}">
                <a16:creationId xmlns:a16="http://schemas.microsoft.com/office/drawing/2014/main" id="{44EF75A7-FE02-417D-8A77-F23D16469610}"/>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269251" y="4054879"/>
            <a:ext cx="2606040" cy="1192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11" descr="Cover">
            <a:extLst>
              <a:ext uri="{FF2B5EF4-FFF2-40B4-BE49-F238E27FC236}">
                <a16:creationId xmlns:a16="http://schemas.microsoft.com/office/drawing/2014/main" id="{039CBCF1-BEFF-4EC5-ACFA-D663CCF4A5E1}"/>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928255" y="3624349"/>
            <a:ext cx="2943226" cy="97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4" name="Picture 10" descr="Cover">
            <a:extLst>
              <a:ext uri="{FF2B5EF4-FFF2-40B4-BE49-F238E27FC236}">
                <a16:creationId xmlns:a16="http://schemas.microsoft.com/office/drawing/2014/main" id="{847A476B-53CD-4771-A37A-4B0330A6C9A9}"/>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486421" y="3096664"/>
            <a:ext cx="2554604" cy="1055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9" descr="Cover">
            <a:extLst>
              <a:ext uri="{FF2B5EF4-FFF2-40B4-BE49-F238E27FC236}">
                <a16:creationId xmlns:a16="http://schemas.microsoft.com/office/drawing/2014/main" id="{CE9FADDB-4F91-40A4-9999-FEC9859A4F3C}"/>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705746" y="3146194"/>
            <a:ext cx="1474470" cy="1057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8" descr="Cover">
            <a:extLst>
              <a:ext uri="{FF2B5EF4-FFF2-40B4-BE49-F238E27FC236}">
                <a16:creationId xmlns:a16="http://schemas.microsoft.com/office/drawing/2014/main" id="{9CC0B6D8-A676-4504-8827-1CFC9F21D768}"/>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280681" y="1902228"/>
            <a:ext cx="3101340" cy="550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7" descr="Cover">
            <a:extLst>
              <a:ext uri="{FF2B5EF4-FFF2-40B4-BE49-F238E27FC236}">
                <a16:creationId xmlns:a16="http://schemas.microsoft.com/office/drawing/2014/main" id="{C2692047-8F7B-4D94-9DB0-DD0325878050}"/>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320685" y="1542184"/>
            <a:ext cx="3145156" cy="581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6" descr="Cover">
            <a:extLst>
              <a:ext uri="{FF2B5EF4-FFF2-40B4-BE49-F238E27FC236}">
                <a16:creationId xmlns:a16="http://schemas.microsoft.com/office/drawing/2014/main" id="{2CA0EA25-7AE4-4AE6-9243-6D7A0CCE4815}"/>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1676921" y="1046884"/>
            <a:ext cx="2868930" cy="1002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5" descr="Cover">
            <a:extLst>
              <a:ext uri="{FF2B5EF4-FFF2-40B4-BE49-F238E27FC236}">
                <a16:creationId xmlns:a16="http://schemas.microsoft.com/office/drawing/2014/main" id="{B3947579-8EAC-470C-A5B3-721AB55F4EE8}"/>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4212476" y="1911754"/>
            <a:ext cx="979170" cy="1419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4" descr="Cover">
            <a:extLst>
              <a:ext uri="{FF2B5EF4-FFF2-40B4-BE49-F238E27FC236}">
                <a16:creationId xmlns:a16="http://schemas.microsoft.com/office/drawing/2014/main" id="{A365A6A6-CFAE-4DAE-9CB3-AE6459B0C90F}"/>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4528705" y="2967124"/>
            <a:ext cx="1064896" cy="535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64201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2"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right)">
                                      <p:cBhvr>
                                        <p:cTn id="12" dur="500"/>
                                        <p:tgtEl>
                                          <p:spTgt spid="215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2" fill="hold" nodeType="clickEffect">
                                  <p:stCondLst>
                                    <p:cond delay="0"/>
                                  </p:stCondLst>
                                  <p:childTnLst>
                                    <p:set>
                                      <p:cBhvr>
                                        <p:cTn id="16" dur="1" fill="hold">
                                          <p:stCondLst>
                                            <p:cond delay="0"/>
                                          </p:stCondLst>
                                        </p:cTn>
                                        <p:tgtEl>
                                          <p:spTgt spid="21510"/>
                                        </p:tgtEl>
                                        <p:attrNameLst>
                                          <p:attrName>style.visibility</p:attrName>
                                        </p:attrNameLst>
                                      </p:cBhvr>
                                      <p:to>
                                        <p:strVal val="visible"/>
                                      </p:to>
                                    </p:set>
                                    <p:animEffect transition="in" filter="wipe(right)">
                                      <p:cBhvr>
                                        <p:cTn id="17" dur="500"/>
                                        <p:tgtEl>
                                          <p:spTgt spid="215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2" fill="hold" nodeType="clickEffect">
                                  <p:stCondLst>
                                    <p:cond delay="0"/>
                                  </p:stCondLst>
                                  <p:childTnLst>
                                    <p:set>
                                      <p:cBhvr>
                                        <p:cTn id="21" dur="1" fill="hold">
                                          <p:stCondLst>
                                            <p:cond delay="0"/>
                                          </p:stCondLst>
                                        </p:cTn>
                                        <p:tgtEl>
                                          <p:spTgt spid="21511"/>
                                        </p:tgtEl>
                                        <p:attrNameLst>
                                          <p:attrName>style.visibility</p:attrName>
                                        </p:attrNameLst>
                                      </p:cBhvr>
                                      <p:to>
                                        <p:strVal val="visible"/>
                                      </p:to>
                                    </p:set>
                                    <p:animEffect transition="in" filter="wipe(right)">
                                      <p:cBhvr>
                                        <p:cTn id="22" dur="500"/>
                                        <p:tgtEl>
                                          <p:spTgt spid="215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2" fill="hold" nodeType="click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right)">
                                      <p:cBhvr>
                                        <p:cTn id="27" dur="500"/>
                                        <p:tgtEl>
                                          <p:spTgt spid="215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2" fill="hold" nodeType="clickEffect">
                                  <p:stCondLst>
                                    <p:cond delay="0"/>
                                  </p:stCondLst>
                                  <p:childTnLst>
                                    <p:set>
                                      <p:cBhvr>
                                        <p:cTn id="31" dur="1" fill="hold">
                                          <p:stCondLst>
                                            <p:cond delay="0"/>
                                          </p:stCondLst>
                                        </p:cTn>
                                        <p:tgtEl>
                                          <p:spTgt spid="21513"/>
                                        </p:tgtEl>
                                        <p:attrNameLst>
                                          <p:attrName>style.visibility</p:attrName>
                                        </p:attrNameLst>
                                      </p:cBhvr>
                                      <p:to>
                                        <p:strVal val="visible"/>
                                      </p:to>
                                    </p:set>
                                    <p:animEffect transition="in" filter="wipe(right)">
                                      <p:cBhvr>
                                        <p:cTn id="32" dur="500"/>
                                        <p:tgtEl>
                                          <p:spTgt spid="215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2" fill="hold" nodeType="clickEffect">
                                  <p:stCondLst>
                                    <p:cond delay="0"/>
                                  </p:stCondLst>
                                  <p:childTnLst>
                                    <p:set>
                                      <p:cBhvr>
                                        <p:cTn id="36" dur="1" fill="hold">
                                          <p:stCondLst>
                                            <p:cond delay="0"/>
                                          </p:stCondLst>
                                        </p:cTn>
                                        <p:tgtEl>
                                          <p:spTgt spid="21514"/>
                                        </p:tgtEl>
                                        <p:attrNameLst>
                                          <p:attrName>style.visibility</p:attrName>
                                        </p:attrNameLst>
                                      </p:cBhvr>
                                      <p:to>
                                        <p:strVal val="visible"/>
                                      </p:to>
                                    </p:set>
                                    <p:animEffect transition="in" filter="wipe(right)">
                                      <p:cBhvr>
                                        <p:cTn id="37" dur="500"/>
                                        <p:tgtEl>
                                          <p:spTgt spid="2151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2" fill="hold" nodeType="clickEffect">
                                  <p:stCondLst>
                                    <p:cond delay="0"/>
                                  </p:stCondLst>
                                  <p:childTnLst>
                                    <p:set>
                                      <p:cBhvr>
                                        <p:cTn id="41" dur="1" fill="hold">
                                          <p:stCondLst>
                                            <p:cond delay="0"/>
                                          </p:stCondLst>
                                        </p:cTn>
                                        <p:tgtEl>
                                          <p:spTgt spid="21515"/>
                                        </p:tgtEl>
                                        <p:attrNameLst>
                                          <p:attrName>style.visibility</p:attrName>
                                        </p:attrNameLst>
                                      </p:cBhvr>
                                      <p:to>
                                        <p:strVal val="visible"/>
                                      </p:to>
                                    </p:set>
                                    <p:animEffect transition="in" filter="wipe(right)">
                                      <p:cBhvr>
                                        <p:cTn id="42" dur="500"/>
                                        <p:tgtEl>
                                          <p:spTgt spid="21515"/>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2" fill="hold" nodeType="clickEffect">
                                  <p:stCondLst>
                                    <p:cond delay="0"/>
                                  </p:stCondLst>
                                  <p:childTnLst>
                                    <p:set>
                                      <p:cBhvr>
                                        <p:cTn id="46" dur="1" fill="hold">
                                          <p:stCondLst>
                                            <p:cond delay="0"/>
                                          </p:stCondLst>
                                        </p:cTn>
                                        <p:tgtEl>
                                          <p:spTgt spid="21516"/>
                                        </p:tgtEl>
                                        <p:attrNameLst>
                                          <p:attrName>style.visibility</p:attrName>
                                        </p:attrNameLst>
                                      </p:cBhvr>
                                      <p:to>
                                        <p:strVal val="visible"/>
                                      </p:to>
                                    </p:set>
                                    <p:animEffect transition="in" filter="wipe(right)">
                                      <p:cBhvr>
                                        <p:cTn id="47" dur="500"/>
                                        <p:tgtEl>
                                          <p:spTgt spid="2151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nodeType="clickEffect">
                                  <p:stCondLst>
                                    <p:cond delay="0"/>
                                  </p:stCondLst>
                                  <p:childTnLst>
                                    <p:set>
                                      <p:cBhvr>
                                        <p:cTn id="51" dur="1" fill="hold">
                                          <p:stCondLst>
                                            <p:cond delay="0"/>
                                          </p:stCondLst>
                                        </p:cTn>
                                        <p:tgtEl>
                                          <p:spTgt spid="21517"/>
                                        </p:tgtEl>
                                        <p:attrNameLst>
                                          <p:attrName>style.visibility</p:attrName>
                                        </p:attrNameLst>
                                      </p:cBhvr>
                                      <p:to>
                                        <p:strVal val="visible"/>
                                      </p:to>
                                    </p:set>
                                    <p:animEffect transition="in" filter="wipe(left)">
                                      <p:cBhvr>
                                        <p:cTn id="52" dur="500"/>
                                        <p:tgtEl>
                                          <p:spTgt spid="2151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nodeType="clickEffect">
                                  <p:stCondLst>
                                    <p:cond delay="0"/>
                                  </p:stCondLst>
                                  <p:childTnLst>
                                    <p:set>
                                      <p:cBhvr>
                                        <p:cTn id="56" dur="1" fill="hold">
                                          <p:stCondLst>
                                            <p:cond delay="0"/>
                                          </p:stCondLst>
                                        </p:cTn>
                                        <p:tgtEl>
                                          <p:spTgt spid="21518"/>
                                        </p:tgtEl>
                                        <p:attrNameLst>
                                          <p:attrName>style.visibility</p:attrName>
                                        </p:attrNameLst>
                                      </p:cBhvr>
                                      <p:to>
                                        <p:strVal val="visible"/>
                                      </p:to>
                                    </p:set>
                                    <p:animEffect transition="in" filter="wipe(left)">
                                      <p:cBhvr>
                                        <p:cTn id="57" dur="500"/>
                                        <p:tgtEl>
                                          <p:spTgt spid="21518"/>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21519"/>
                                        </p:tgtEl>
                                        <p:attrNameLst>
                                          <p:attrName>style.visibility</p:attrName>
                                        </p:attrNameLst>
                                      </p:cBhvr>
                                      <p:to>
                                        <p:strVal val="visible"/>
                                      </p:to>
                                    </p:set>
                                    <p:animEffect transition="in" filter="wipe(left)">
                                      <p:cBhvr>
                                        <p:cTn id="62" dur="500"/>
                                        <p:tgtEl>
                                          <p:spTgt spid="21519"/>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nodeType="clickEffect">
                                  <p:stCondLst>
                                    <p:cond delay="0"/>
                                  </p:stCondLst>
                                  <p:childTnLst>
                                    <p:set>
                                      <p:cBhvr>
                                        <p:cTn id="66" dur="1" fill="hold">
                                          <p:stCondLst>
                                            <p:cond delay="0"/>
                                          </p:stCondLst>
                                        </p:cTn>
                                        <p:tgtEl>
                                          <p:spTgt spid="21520"/>
                                        </p:tgtEl>
                                        <p:attrNameLst>
                                          <p:attrName>style.visibility</p:attrName>
                                        </p:attrNameLst>
                                      </p:cBhvr>
                                      <p:to>
                                        <p:strVal val="visible"/>
                                      </p:to>
                                    </p:set>
                                    <p:animEffect transition="in" filter="wipe(left)">
                                      <p:cBhvr>
                                        <p:cTn id="67" dur="500"/>
                                        <p:tgtEl>
                                          <p:spTgt spid="21520"/>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nodeType="clickEffect">
                                  <p:stCondLst>
                                    <p:cond delay="0"/>
                                  </p:stCondLst>
                                  <p:childTnLst>
                                    <p:set>
                                      <p:cBhvr>
                                        <p:cTn id="71" dur="1" fill="hold">
                                          <p:stCondLst>
                                            <p:cond delay="0"/>
                                          </p:stCondLst>
                                        </p:cTn>
                                        <p:tgtEl>
                                          <p:spTgt spid="21521"/>
                                        </p:tgtEl>
                                        <p:attrNameLst>
                                          <p:attrName>style.visibility</p:attrName>
                                        </p:attrNameLst>
                                      </p:cBhvr>
                                      <p:to>
                                        <p:strVal val="visible"/>
                                      </p:to>
                                    </p:set>
                                    <p:animEffect transition="in" filter="wipe(left)">
                                      <p:cBhvr>
                                        <p:cTn id="72" dur="500"/>
                                        <p:tgtEl>
                                          <p:spTgt spid="21521"/>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8" fill="hold" nodeType="clickEffect">
                                  <p:stCondLst>
                                    <p:cond delay="0"/>
                                  </p:stCondLst>
                                  <p:childTnLst>
                                    <p:set>
                                      <p:cBhvr>
                                        <p:cTn id="76" dur="1" fill="hold">
                                          <p:stCondLst>
                                            <p:cond delay="0"/>
                                          </p:stCondLst>
                                        </p:cTn>
                                        <p:tgtEl>
                                          <p:spTgt spid="21522"/>
                                        </p:tgtEl>
                                        <p:attrNameLst>
                                          <p:attrName>style.visibility</p:attrName>
                                        </p:attrNameLst>
                                      </p:cBhvr>
                                      <p:to>
                                        <p:strVal val="visible"/>
                                      </p:to>
                                    </p:set>
                                    <p:animEffect transition="in" filter="wipe(left)">
                                      <p:cBhvr>
                                        <p:cTn id="77" dur="500"/>
                                        <p:tgtEl>
                                          <p:spTgt spid="21522"/>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8" fill="hold" nodeType="clickEffect">
                                  <p:stCondLst>
                                    <p:cond delay="0"/>
                                  </p:stCondLst>
                                  <p:childTnLst>
                                    <p:set>
                                      <p:cBhvr>
                                        <p:cTn id="81" dur="1" fill="hold">
                                          <p:stCondLst>
                                            <p:cond delay="0"/>
                                          </p:stCondLst>
                                        </p:cTn>
                                        <p:tgtEl>
                                          <p:spTgt spid="21523"/>
                                        </p:tgtEl>
                                        <p:attrNameLst>
                                          <p:attrName>style.visibility</p:attrName>
                                        </p:attrNameLst>
                                      </p:cBhvr>
                                      <p:to>
                                        <p:strVal val="visible"/>
                                      </p:to>
                                    </p:set>
                                    <p:animEffect transition="in" filter="wipe(left)">
                                      <p:cBhvr>
                                        <p:cTn id="82" dur="500"/>
                                        <p:tgtEl>
                                          <p:spTgt spid="21523"/>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22" presetClass="entr" presetSubtype="8" fill="hold" nodeType="clickEffect">
                                  <p:stCondLst>
                                    <p:cond delay="0"/>
                                  </p:stCondLst>
                                  <p:childTnLst>
                                    <p:set>
                                      <p:cBhvr>
                                        <p:cTn id="86" dur="1" fill="hold">
                                          <p:stCondLst>
                                            <p:cond delay="0"/>
                                          </p:stCondLst>
                                        </p:cTn>
                                        <p:tgtEl>
                                          <p:spTgt spid="21524"/>
                                        </p:tgtEl>
                                        <p:attrNameLst>
                                          <p:attrName>style.visibility</p:attrName>
                                        </p:attrNameLst>
                                      </p:cBhvr>
                                      <p:to>
                                        <p:strVal val="visible"/>
                                      </p:to>
                                    </p:set>
                                    <p:animEffect transition="in" filter="wipe(left)">
                                      <p:cBhvr>
                                        <p:cTn id="87" dur="500"/>
                                        <p:tgtEl>
                                          <p:spTgt spid="21524"/>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2" presetClass="entr" presetSubtype="8" fill="hold" nodeType="clickEffect">
                                  <p:stCondLst>
                                    <p:cond delay="0"/>
                                  </p:stCondLst>
                                  <p:childTnLst>
                                    <p:set>
                                      <p:cBhvr>
                                        <p:cTn id="91" dur="1" fill="hold">
                                          <p:stCondLst>
                                            <p:cond delay="0"/>
                                          </p:stCondLst>
                                        </p:cTn>
                                        <p:tgtEl>
                                          <p:spTgt spid="21525"/>
                                        </p:tgtEl>
                                        <p:attrNameLst>
                                          <p:attrName>style.visibility</p:attrName>
                                        </p:attrNameLst>
                                      </p:cBhvr>
                                      <p:to>
                                        <p:strVal val="visible"/>
                                      </p:to>
                                    </p:set>
                                    <p:animEffect transition="in" filter="wipe(left)">
                                      <p:cBhvr>
                                        <p:cTn id="92" dur="500"/>
                                        <p:tgtEl>
                                          <p:spTgt spid="21525"/>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22" presetClass="entr" presetSubtype="2" fill="hold" nodeType="clickEffect">
                                  <p:stCondLst>
                                    <p:cond delay="0"/>
                                  </p:stCondLst>
                                  <p:childTnLst>
                                    <p:set>
                                      <p:cBhvr>
                                        <p:cTn id="96" dur="1" fill="hold">
                                          <p:stCondLst>
                                            <p:cond delay="0"/>
                                          </p:stCondLst>
                                        </p:cTn>
                                        <p:tgtEl>
                                          <p:spTgt spid="21526"/>
                                        </p:tgtEl>
                                        <p:attrNameLst>
                                          <p:attrName>style.visibility</p:attrName>
                                        </p:attrNameLst>
                                      </p:cBhvr>
                                      <p:to>
                                        <p:strVal val="visible"/>
                                      </p:to>
                                    </p:set>
                                    <p:animEffect transition="in" filter="wipe(right)">
                                      <p:cBhvr>
                                        <p:cTn id="97" dur="500"/>
                                        <p:tgtEl>
                                          <p:spTgt spid="21526"/>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22" presetClass="entr" presetSubtype="2" fill="hold" nodeType="clickEffect">
                                  <p:stCondLst>
                                    <p:cond delay="0"/>
                                  </p:stCondLst>
                                  <p:childTnLst>
                                    <p:set>
                                      <p:cBhvr>
                                        <p:cTn id="101" dur="1" fill="hold">
                                          <p:stCondLst>
                                            <p:cond delay="0"/>
                                          </p:stCondLst>
                                        </p:cTn>
                                        <p:tgtEl>
                                          <p:spTgt spid="21527"/>
                                        </p:tgtEl>
                                        <p:attrNameLst>
                                          <p:attrName>style.visibility</p:attrName>
                                        </p:attrNameLst>
                                      </p:cBhvr>
                                      <p:to>
                                        <p:strVal val="visible"/>
                                      </p:to>
                                    </p:set>
                                    <p:animEffect transition="in" filter="wipe(right)">
                                      <p:cBhvr>
                                        <p:cTn id="102" dur="500"/>
                                        <p:tgtEl>
                                          <p:spTgt spid="21527"/>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22" presetClass="entr" presetSubtype="2" fill="hold" nodeType="clickEffect">
                                  <p:stCondLst>
                                    <p:cond delay="0"/>
                                  </p:stCondLst>
                                  <p:childTnLst>
                                    <p:set>
                                      <p:cBhvr>
                                        <p:cTn id="106" dur="1" fill="hold">
                                          <p:stCondLst>
                                            <p:cond delay="0"/>
                                          </p:stCondLst>
                                        </p:cTn>
                                        <p:tgtEl>
                                          <p:spTgt spid="21528"/>
                                        </p:tgtEl>
                                        <p:attrNameLst>
                                          <p:attrName>style.visibility</p:attrName>
                                        </p:attrNameLst>
                                      </p:cBhvr>
                                      <p:to>
                                        <p:strVal val="visible"/>
                                      </p:to>
                                    </p:set>
                                    <p:animEffect transition="in" filter="wipe(right)">
                                      <p:cBhvr>
                                        <p:cTn id="107" dur="500"/>
                                        <p:tgtEl>
                                          <p:spTgt spid="21528"/>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2" presetClass="entr" presetSubtype="8" fill="hold" nodeType="clickEffect">
                                  <p:stCondLst>
                                    <p:cond delay="0"/>
                                  </p:stCondLst>
                                  <p:childTnLst>
                                    <p:set>
                                      <p:cBhvr>
                                        <p:cTn id="111" dur="1" fill="hold">
                                          <p:stCondLst>
                                            <p:cond delay="0"/>
                                          </p:stCondLst>
                                        </p:cTn>
                                        <p:tgtEl>
                                          <p:spTgt spid="21529"/>
                                        </p:tgtEl>
                                        <p:attrNameLst>
                                          <p:attrName>style.visibility</p:attrName>
                                        </p:attrNameLst>
                                      </p:cBhvr>
                                      <p:to>
                                        <p:strVal val="visible"/>
                                      </p:to>
                                    </p:set>
                                    <p:animEffect transition="in" filter="wipe(left)">
                                      <p:cBhvr>
                                        <p:cTn id="112" dur="500"/>
                                        <p:tgtEl>
                                          <p:spTgt spid="21529"/>
                                        </p:tgtEl>
                                      </p:cBhvr>
                                    </p:animEffec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22" presetClass="entr" presetSubtype="8" fill="hold" nodeType="clickEffect">
                                  <p:stCondLst>
                                    <p:cond delay="0"/>
                                  </p:stCondLst>
                                  <p:childTnLst>
                                    <p:set>
                                      <p:cBhvr>
                                        <p:cTn id="116" dur="1" fill="hold">
                                          <p:stCondLst>
                                            <p:cond delay="0"/>
                                          </p:stCondLst>
                                        </p:cTn>
                                        <p:tgtEl>
                                          <p:spTgt spid="21530"/>
                                        </p:tgtEl>
                                        <p:attrNameLst>
                                          <p:attrName>style.visibility</p:attrName>
                                        </p:attrNameLst>
                                      </p:cBhvr>
                                      <p:to>
                                        <p:strVal val="visible"/>
                                      </p:to>
                                    </p:set>
                                    <p:animEffect transition="in" filter="wipe(left)">
                                      <p:cBhvr>
                                        <p:cTn id="117" dur="500"/>
                                        <p:tgtEl>
                                          <p:spTgt spid="21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6874" name="Rectangle 76">
            <a:extLst>
              <a:ext uri="{FF2B5EF4-FFF2-40B4-BE49-F238E27FC236}">
                <a16:creationId xmlns:a16="http://schemas.microsoft.com/office/drawing/2014/main" id="{1E9986A5-A7D1-4022-BAC0-885FB7A141A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a:p>
        </p:txBody>
      </p:sp>
      <p:sp>
        <p:nvSpPr>
          <p:cNvPr id="2" name="Title 1">
            <a:extLst>
              <a:ext uri="{FF2B5EF4-FFF2-40B4-BE49-F238E27FC236}">
                <a16:creationId xmlns:a16="http://schemas.microsoft.com/office/drawing/2014/main" id="{60C9A444-8453-4949-91E6-3463C285E58F}"/>
              </a:ext>
            </a:extLst>
          </p:cNvPr>
          <p:cNvSpPr>
            <a:spLocks noGrp="1"/>
          </p:cNvSpPr>
          <p:nvPr>
            <p:ph type="title"/>
          </p:nvPr>
        </p:nvSpPr>
        <p:spPr>
          <a:xfrm>
            <a:off x="630936" y="4544570"/>
            <a:ext cx="3344528" cy="1703831"/>
          </a:xfrm>
        </p:spPr>
        <p:txBody>
          <a:bodyPr vert="horz" lIns="121917" tIns="60958" rIns="121917" bIns="60958" rtlCol="0" anchor="ctr">
            <a:normAutofit/>
          </a:bodyPr>
          <a:lstStyle/>
          <a:p>
            <a:pPr algn="l">
              <a:lnSpc>
                <a:spcPct val="90000"/>
              </a:lnSpc>
            </a:pPr>
            <a:r>
              <a:rPr lang="en-US" sz="4800" b="1"/>
              <a:t>VẬN DỤNG</a:t>
            </a:r>
          </a:p>
        </p:txBody>
      </p:sp>
      <p:pic>
        <p:nvPicPr>
          <p:cNvPr id="36872" name="Picture 8" descr="XUÂN MỚI Ở TRƯỜNG SA - Tạp chí điện tử Môi trường và Cuộc sống">
            <a:extLst>
              <a:ext uri="{FF2B5EF4-FFF2-40B4-BE49-F238E27FC236}">
                <a16:creationId xmlns:a16="http://schemas.microsoft.com/office/drawing/2014/main" id="{80FD5975-C24E-4AD8-9679-43B5B9C5A3D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820" r="9641" b="2"/>
          <a:stretch/>
        </p:blipFill>
        <p:spPr bwMode="auto">
          <a:xfrm>
            <a:off x="27" y="13"/>
            <a:ext cx="3975437" cy="4306579"/>
          </a:xfrm>
          <a:custGeom>
            <a:avLst/>
            <a:gdLst/>
            <a:ahLst/>
            <a:cxnLst/>
            <a:rect l="l" t="t" r="r" b="b"/>
            <a:pathLst>
              <a:path w="3975464" h="4365555">
                <a:moveTo>
                  <a:pt x="0" y="0"/>
                </a:moveTo>
                <a:lnTo>
                  <a:pt x="3954724" y="0"/>
                </a:lnTo>
                <a:lnTo>
                  <a:pt x="3944328" y="441228"/>
                </a:lnTo>
                <a:cubicBezTo>
                  <a:pt x="3942781" y="508796"/>
                  <a:pt x="3939430" y="576877"/>
                  <a:pt x="3951159" y="643804"/>
                </a:cubicBezTo>
                <a:cubicBezTo>
                  <a:pt x="3980543" y="810736"/>
                  <a:pt x="3979900" y="978310"/>
                  <a:pt x="3967011" y="1146396"/>
                </a:cubicBezTo>
                <a:cubicBezTo>
                  <a:pt x="3954123" y="1321150"/>
                  <a:pt x="3931569" y="1495262"/>
                  <a:pt x="3940203" y="1671170"/>
                </a:cubicBezTo>
                <a:cubicBezTo>
                  <a:pt x="3945230" y="1770534"/>
                  <a:pt x="3953091" y="1869643"/>
                  <a:pt x="3953091" y="1969263"/>
                </a:cubicBezTo>
                <a:cubicBezTo>
                  <a:pt x="3955799" y="2447623"/>
                  <a:pt x="3948581" y="2926496"/>
                  <a:pt x="3959665" y="3405241"/>
                </a:cubicBezTo>
                <a:cubicBezTo>
                  <a:pt x="3962629" y="3529479"/>
                  <a:pt x="3949097" y="3653076"/>
                  <a:pt x="3946777" y="3777057"/>
                </a:cubicBezTo>
                <a:cubicBezTo>
                  <a:pt x="3944973" y="3878089"/>
                  <a:pt x="3947873" y="3979056"/>
                  <a:pt x="3950499" y="4080023"/>
                </a:cubicBezTo>
                <a:lnTo>
                  <a:pt x="3952324" y="4346210"/>
                </a:lnTo>
                <a:lnTo>
                  <a:pt x="3923793" y="4344582"/>
                </a:lnTo>
                <a:cubicBezTo>
                  <a:pt x="3869166" y="4337251"/>
                  <a:pt x="3813841" y="4336693"/>
                  <a:pt x="3759075" y="4342933"/>
                </a:cubicBezTo>
                <a:cubicBezTo>
                  <a:pt x="3703277" y="4347626"/>
                  <a:pt x="3647607" y="4354981"/>
                  <a:pt x="3591682" y="4357645"/>
                </a:cubicBezTo>
                <a:cubicBezTo>
                  <a:pt x="3349688" y="4370998"/>
                  <a:pt x="3107046" y="4367447"/>
                  <a:pt x="2865549" y="4346991"/>
                </a:cubicBezTo>
                <a:cubicBezTo>
                  <a:pt x="2661378" y="4329084"/>
                  <a:pt x="2456048" y="4328501"/>
                  <a:pt x="2251775" y="4345215"/>
                </a:cubicBezTo>
                <a:cubicBezTo>
                  <a:pt x="2200819" y="4349148"/>
                  <a:pt x="2149862" y="4359293"/>
                  <a:pt x="2098906" y="4351937"/>
                </a:cubicBezTo>
                <a:cubicBezTo>
                  <a:pt x="2025044" y="4342895"/>
                  <a:pt x="1950494" y="4340688"/>
                  <a:pt x="1876224" y="4345343"/>
                </a:cubicBezTo>
                <a:cubicBezTo>
                  <a:pt x="1700042" y="4352318"/>
                  <a:pt x="1523986" y="4361576"/>
                  <a:pt x="1347676" y="4359039"/>
                </a:cubicBezTo>
                <a:cubicBezTo>
                  <a:pt x="1064484" y="4355108"/>
                  <a:pt x="781420" y="4341031"/>
                  <a:pt x="498101" y="4351430"/>
                </a:cubicBezTo>
                <a:cubicBezTo>
                  <a:pt x="364340" y="4356376"/>
                  <a:pt x="230578" y="4360752"/>
                  <a:pt x="96817" y="4355568"/>
                </a:cubicBezTo>
                <a:lnTo>
                  <a:pt x="0" y="4349268"/>
                </a:lnTo>
                <a:close/>
              </a:path>
            </a:pathLst>
          </a:custGeom>
          <a:noFill/>
          <a:extLst>
            <a:ext uri="{909E8E84-426E-40DD-AFC4-6F175D3DCCD1}">
              <a14:hiddenFill xmlns:a14="http://schemas.microsoft.com/office/drawing/2010/main">
                <a:solidFill>
                  <a:srgbClr val="FFFFFF"/>
                </a:solidFill>
              </a14:hiddenFill>
            </a:ext>
          </a:extLst>
        </p:spPr>
      </p:pic>
      <p:pic>
        <p:nvPicPr>
          <p:cNvPr id="36870" name="Picture 6" descr="Đoàn viên thanh niên tích cực hỗ trợ người dân khai báo y tế |  baoninhbinh.org.vn">
            <a:extLst>
              <a:ext uri="{FF2B5EF4-FFF2-40B4-BE49-F238E27FC236}">
                <a16:creationId xmlns:a16="http://schemas.microsoft.com/office/drawing/2014/main" id="{B6F9ECE8-F1E4-414F-9330-AE48D50D29A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0445" b="3"/>
          <a:stretch/>
        </p:blipFill>
        <p:spPr bwMode="auto">
          <a:xfrm>
            <a:off x="4148880" y="13"/>
            <a:ext cx="3721123" cy="4306579"/>
          </a:xfrm>
          <a:custGeom>
            <a:avLst/>
            <a:gdLst/>
            <a:ahLst/>
            <a:cxnLst/>
            <a:rect l="l" t="t" r="r" b="b"/>
            <a:pathLst>
              <a:path w="3872656" h="4370715">
                <a:moveTo>
                  <a:pt x="9308" y="0"/>
                </a:moveTo>
                <a:lnTo>
                  <a:pt x="3851998" y="0"/>
                </a:lnTo>
                <a:lnTo>
                  <a:pt x="3841520" y="444702"/>
                </a:lnTo>
                <a:cubicBezTo>
                  <a:pt x="3839973" y="512270"/>
                  <a:pt x="3836622" y="580351"/>
                  <a:pt x="3848351" y="647278"/>
                </a:cubicBezTo>
                <a:cubicBezTo>
                  <a:pt x="3877736" y="814210"/>
                  <a:pt x="3877092" y="981784"/>
                  <a:pt x="3864203" y="1149870"/>
                </a:cubicBezTo>
                <a:cubicBezTo>
                  <a:pt x="3851315" y="1324624"/>
                  <a:pt x="3828761" y="1498736"/>
                  <a:pt x="3837395" y="1674644"/>
                </a:cubicBezTo>
                <a:cubicBezTo>
                  <a:pt x="3842422" y="1774008"/>
                  <a:pt x="3850284" y="1873117"/>
                  <a:pt x="3850284" y="1972737"/>
                </a:cubicBezTo>
                <a:cubicBezTo>
                  <a:pt x="3852991" y="2451097"/>
                  <a:pt x="3845773" y="2929970"/>
                  <a:pt x="3856857" y="3408715"/>
                </a:cubicBezTo>
                <a:cubicBezTo>
                  <a:pt x="3859821" y="3532953"/>
                  <a:pt x="3846289" y="3656550"/>
                  <a:pt x="3843969" y="3780531"/>
                </a:cubicBezTo>
                <a:cubicBezTo>
                  <a:pt x="3842165" y="3881563"/>
                  <a:pt x="3845065" y="3982530"/>
                  <a:pt x="3847691" y="4083497"/>
                </a:cubicBezTo>
                <a:lnTo>
                  <a:pt x="3849494" y="4346466"/>
                </a:lnTo>
                <a:lnTo>
                  <a:pt x="3739963" y="4345485"/>
                </a:lnTo>
                <a:cubicBezTo>
                  <a:pt x="3702780" y="4346420"/>
                  <a:pt x="3665581" y="4348259"/>
                  <a:pt x="3628383" y="4349908"/>
                </a:cubicBezTo>
                <a:cubicBezTo>
                  <a:pt x="3508316" y="4356655"/>
                  <a:pt x="3387918" y="4354828"/>
                  <a:pt x="3268119" y="4344454"/>
                </a:cubicBezTo>
                <a:cubicBezTo>
                  <a:pt x="3196206" y="4335589"/>
                  <a:pt x="3123466" y="4335589"/>
                  <a:pt x="3051553" y="4344454"/>
                </a:cubicBezTo>
                <a:cubicBezTo>
                  <a:pt x="2869715" y="4368829"/>
                  <a:pt x="2685977" y="4376260"/>
                  <a:pt x="2502751" y="4366648"/>
                </a:cubicBezTo>
                <a:cubicBezTo>
                  <a:pt x="2288987" y="4357263"/>
                  <a:pt x="2075733" y="4337859"/>
                  <a:pt x="1861843" y="4332533"/>
                </a:cubicBezTo>
                <a:cubicBezTo>
                  <a:pt x="1726297" y="4329109"/>
                  <a:pt x="1589733" y="4319851"/>
                  <a:pt x="1455972" y="4342552"/>
                </a:cubicBezTo>
                <a:cubicBezTo>
                  <a:pt x="1319536" y="4365887"/>
                  <a:pt x="1184374" y="4354980"/>
                  <a:pt x="1048318" y="4348258"/>
                </a:cubicBezTo>
                <a:cubicBezTo>
                  <a:pt x="946532" y="4340953"/>
                  <a:pt x="844365" y="4340953"/>
                  <a:pt x="742578" y="4348258"/>
                </a:cubicBezTo>
                <a:cubicBezTo>
                  <a:pt x="618869" y="4360661"/>
                  <a:pt x="494432" y="4364263"/>
                  <a:pt x="370214" y="4359038"/>
                </a:cubicBezTo>
                <a:cubicBezTo>
                  <a:pt x="296007" y="4355170"/>
                  <a:pt x="221738" y="4351270"/>
                  <a:pt x="147421" y="4348702"/>
                </a:cubicBezTo>
                <a:lnTo>
                  <a:pt x="13040" y="4347289"/>
                </a:lnTo>
                <a:lnTo>
                  <a:pt x="371" y="4103870"/>
                </a:lnTo>
                <a:cubicBezTo>
                  <a:pt x="-757" y="4012134"/>
                  <a:pt x="886" y="3920334"/>
                  <a:pt x="2690" y="3828598"/>
                </a:cubicBezTo>
                <a:cubicBezTo>
                  <a:pt x="5913" y="3670768"/>
                  <a:pt x="16095" y="3513067"/>
                  <a:pt x="20090" y="3355238"/>
                </a:cubicBezTo>
                <a:cubicBezTo>
                  <a:pt x="25761" y="3127790"/>
                  <a:pt x="3336" y="2900469"/>
                  <a:pt x="10940" y="2573142"/>
                </a:cubicBezTo>
                <a:cubicBezTo>
                  <a:pt x="20218" y="2391979"/>
                  <a:pt x="14032" y="2111578"/>
                  <a:pt x="14677" y="1830024"/>
                </a:cubicBezTo>
                <a:cubicBezTo>
                  <a:pt x="15451" y="1640269"/>
                  <a:pt x="5268" y="1450771"/>
                  <a:pt x="6171" y="1261145"/>
                </a:cubicBezTo>
                <a:cubicBezTo>
                  <a:pt x="6815" y="1121522"/>
                  <a:pt x="19961" y="982540"/>
                  <a:pt x="25374" y="843301"/>
                </a:cubicBezTo>
                <a:cubicBezTo>
                  <a:pt x="30078" y="673215"/>
                  <a:pt x="25426" y="502988"/>
                  <a:pt x="11455" y="333401"/>
                </a:cubicBezTo>
                <a:cubicBezTo>
                  <a:pt x="4817" y="239678"/>
                  <a:pt x="5623" y="145890"/>
                  <a:pt x="8088" y="52087"/>
                </a:cubicBezTo>
                <a:close/>
              </a:path>
            </a:pathLst>
          </a:custGeom>
          <a:noFill/>
          <a:extLst>
            <a:ext uri="{909E8E84-426E-40DD-AFC4-6F175D3DCCD1}">
              <a14:hiddenFill xmlns:a14="http://schemas.microsoft.com/office/drawing/2010/main">
                <a:solidFill>
                  <a:srgbClr val="FFFFFF"/>
                </a:solidFill>
              </a14:hiddenFill>
            </a:ext>
          </a:extLst>
        </p:spPr>
      </p:pic>
      <p:pic>
        <p:nvPicPr>
          <p:cNvPr id="36868" name="Picture 4" descr="Nâng cao vai trò tập hợp, thu hút đoàn viên thanh niên của tổ chức Đoàn">
            <a:extLst>
              <a:ext uri="{FF2B5EF4-FFF2-40B4-BE49-F238E27FC236}">
                <a16:creationId xmlns:a16="http://schemas.microsoft.com/office/drawing/2014/main" id="{1F000AB6-8239-4175-8D75-4224E9BDD1E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469" r="23919" b="-4"/>
          <a:stretch/>
        </p:blipFill>
        <p:spPr bwMode="auto">
          <a:xfrm>
            <a:off x="8072241" y="26744"/>
            <a:ext cx="3757699" cy="4306579"/>
          </a:xfrm>
          <a:custGeom>
            <a:avLst/>
            <a:gdLst/>
            <a:ahLst/>
            <a:cxnLst/>
            <a:rect l="l" t="t" r="r" b="b"/>
            <a:pathLst>
              <a:path w="3997047" h="4358703">
                <a:moveTo>
                  <a:pt x="9389" y="0"/>
                </a:moveTo>
                <a:lnTo>
                  <a:pt x="3997047" y="0"/>
                </a:lnTo>
                <a:lnTo>
                  <a:pt x="3997047" y="4347477"/>
                </a:lnTo>
                <a:lnTo>
                  <a:pt x="3922844" y="4341211"/>
                </a:lnTo>
                <a:cubicBezTo>
                  <a:pt x="3821334" y="4336140"/>
                  <a:pt x="3719771" y="4340396"/>
                  <a:pt x="3618208" y="4343440"/>
                </a:cubicBezTo>
                <a:cubicBezTo>
                  <a:pt x="3488013" y="4347245"/>
                  <a:pt x="3357819" y="4358659"/>
                  <a:pt x="3227370" y="4344455"/>
                </a:cubicBezTo>
                <a:cubicBezTo>
                  <a:pt x="3152388" y="4335717"/>
                  <a:pt x="3076577" y="4336833"/>
                  <a:pt x="3001887" y="4347752"/>
                </a:cubicBezTo>
                <a:cubicBezTo>
                  <a:pt x="2932216" y="4357340"/>
                  <a:pt x="2861768" y="4360092"/>
                  <a:pt x="2791563" y="4355995"/>
                </a:cubicBezTo>
                <a:cubicBezTo>
                  <a:pt x="2658694" y="4350416"/>
                  <a:pt x="2524678" y="4346991"/>
                  <a:pt x="2391171" y="4351303"/>
                </a:cubicBezTo>
                <a:cubicBezTo>
                  <a:pt x="2185433" y="4357898"/>
                  <a:pt x="1979696" y="4363985"/>
                  <a:pt x="1773830" y="4351303"/>
                </a:cubicBezTo>
                <a:cubicBezTo>
                  <a:pt x="1620961" y="4342172"/>
                  <a:pt x="1468090" y="4341031"/>
                  <a:pt x="1315220" y="4345723"/>
                </a:cubicBezTo>
                <a:cubicBezTo>
                  <a:pt x="1162350" y="4350416"/>
                  <a:pt x="1009480" y="4359927"/>
                  <a:pt x="856610" y="4351303"/>
                </a:cubicBezTo>
                <a:cubicBezTo>
                  <a:pt x="678261" y="4341158"/>
                  <a:pt x="499913" y="4342933"/>
                  <a:pt x="321565" y="4344708"/>
                </a:cubicBezTo>
                <a:cubicBezTo>
                  <a:pt x="235449" y="4345596"/>
                  <a:pt x="149428" y="4348323"/>
                  <a:pt x="63422" y="4349686"/>
                </a:cubicBezTo>
                <a:lnTo>
                  <a:pt x="12951" y="4349060"/>
                </a:lnTo>
                <a:lnTo>
                  <a:pt x="371" y="4107346"/>
                </a:lnTo>
                <a:cubicBezTo>
                  <a:pt x="-757" y="4015610"/>
                  <a:pt x="887" y="3923810"/>
                  <a:pt x="2691" y="3832074"/>
                </a:cubicBezTo>
                <a:cubicBezTo>
                  <a:pt x="5913" y="3674244"/>
                  <a:pt x="16095" y="3516543"/>
                  <a:pt x="20090" y="3358714"/>
                </a:cubicBezTo>
                <a:cubicBezTo>
                  <a:pt x="25761" y="3131266"/>
                  <a:pt x="3336" y="2903945"/>
                  <a:pt x="10940" y="2576618"/>
                </a:cubicBezTo>
                <a:cubicBezTo>
                  <a:pt x="20219" y="2395455"/>
                  <a:pt x="14032" y="2115054"/>
                  <a:pt x="14677" y="1833500"/>
                </a:cubicBezTo>
                <a:cubicBezTo>
                  <a:pt x="15451" y="1643745"/>
                  <a:pt x="5269" y="1454247"/>
                  <a:pt x="6171" y="1264621"/>
                </a:cubicBezTo>
                <a:cubicBezTo>
                  <a:pt x="6815" y="1124998"/>
                  <a:pt x="19961" y="986016"/>
                  <a:pt x="25375" y="846777"/>
                </a:cubicBezTo>
                <a:cubicBezTo>
                  <a:pt x="30078" y="676691"/>
                  <a:pt x="25426" y="506464"/>
                  <a:pt x="11455" y="336877"/>
                </a:cubicBezTo>
                <a:cubicBezTo>
                  <a:pt x="4818" y="243154"/>
                  <a:pt x="5623" y="149366"/>
                  <a:pt x="8088" y="55563"/>
                </a:cubicBezTo>
                <a:close/>
              </a:path>
            </a:pathLst>
          </a:custGeom>
          <a:noFill/>
          <a:extLst>
            <a:ext uri="{909E8E84-426E-40DD-AFC4-6F175D3DCCD1}">
              <a14:hiddenFill xmlns:a14="http://schemas.microsoft.com/office/drawing/2010/main">
                <a:solidFill>
                  <a:srgbClr val="FFFFFF"/>
                </a:solidFill>
              </a14:hiddenFill>
            </a:ext>
          </a:extLst>
        </p:spPr>
      </p:pic>
      <p:sp>
        <p:nvSpPr>
          <p:cNvPr id="36875" name="sketch line">
            <a:extLst>
              <a:ext uri="{FF2B5EF4-FFF2-40B4-BE49-F238E27FC236}">
                <a16:creationId xmlns:a16="http://schemas.microsoft.com/office/drawing/2014/main" id="{D2758DA7-6A89-49A1-B9F5-546D993242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422904" y="5413767"/>
            <a:ext cx="1554480" cy="18288"/>
          </a:xfrm>
          <a:custGeom>
            <a:avLst/>
            <a:gdLst>
              <a:gd name="connsiteX0" fmla="*/ 0 w 1165860"/>
              <a:gd name="connsiteY0" fmla="*/ 0 h 13716"/>
              <a:gd name="connsiteX1" fmla="*/ 606247 w 1165860"/>
              <a:gd name="connsiteY1" fmla="*/ 0 h 13716"/>
              <a:gd name="connsiteX2" fmla="*/ 1165860 w 1165860"/>
              <a:gd name="connsiteY2" fmla="*/ 0 h 13716"/>
              <a:gd name="connsiteX3" fmla="*/ 1165860 w 1165860"/>
              <a:gd name="connsiteY3" fmla="*/ 13716 h 13716"/>
              <a:gd name="connsiteX4" fmla="*/ 594589 w 1165860"/>
              <a:gd name="connsiteY4" fmla="*/ 13716 h 13716"/>
              <a:gd name="connsiteX5" fmla="*/ 0 w 1165860"/>
              <a:gd name="connsiteY5" fmla="*/ 13716 h 13716"/>
              <a:gd name="connsiteX6" fmla="*/ 0 w 1165860"/>
              <a:gd name="connsiteY6" fmla="*/ 0 h 13716"/>
              <a:gd name="connsiteX0" fmla="*/ 0 w 1165860"/>
              <a:gd name="connsiteY0" fmla="*/ 0 h 13716"/>
              <a:gd name="connsiteX1" fmla="*/ 571271 w 1165860"/>
              <a:gd name="connsiteY1" fmla="*/ 0 h 13716"/>
              <a:gd name="connsiteX2" fmla="*/ 1165860 w 1165860"/>
              <a:gd name="connsiteY2" fmla="*/ 0 h 13716"/>
              <a:gd name="connsiteX3" fmla="*/ 1165860 w 1165860"/>
              <a:gd name="connsiteY3" fmla="*/ 13716 h 13716"/>
              <a:gd name="connsiteX4" fmla="*/ 582930 w 1165860"/>
              <a:gd name="connsiteY4" fmla="*/ 13716 h 13716"/>
              <a:gd name="connsiteX5" fmla="*/ 0 w 1165860"/>
              <a:gd name="connsiteY5" fmla="*/ 13716 h 13716"/>
              <a:gd name="connsiteX6" fmla="*/ 0 w 1165860"/>
              <a:gd name="connsiteY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5860" h="13716" fill="none" extrusionOk="0">
                <a:moveTo>
                  <a:pt x="0" y="0"/>
                </a:moveTo>
                <a:cubicBezTo>
                  <a:pt x="162513" y="-11573"/>
                  <a:pt x="293236" y="13784"/>
                  <a:pt x="606247" y="0"/>
                </a:cubicBezTo>
                <a:cubicBezTo>
                  <a:pt x="918540" y="21259"/>
                  <a:pt x="1045080" y="-115"/>
                  <a:pt x="1165860" y="0"/>
                </a:cubicBezTo>
                <a:cubicBezTo>
                  <a:pt x="1165019" y="4344"/>
                  <a:pt x="1166624" y="8943"/>
                  <a:pt x="1165860" y="13716"/>
                </a:cubicBezTo>
                <a:cubicBezTo>
                  <a:pt x="946700" y="12426"/>
                  <a:pt x="749200" y="55216"/>
                  <a:pt x="594589" y="13716"/>
                </a:cubicBezTo>
                <a:cubicBezTo>
                  <a:pt x="456803" y="27350"/>
                  <a:pt x="127892" y="32293"/>
                  <a:pt x="0" y="13716"/>
                </a:cubicBezTo>
                <a:cubicBezTo>
                  <a:pt x="333" y="7342"/>
                  <a:pt x="-50" y="3958"/>
                  <a:pt x="0" y="0"/>
                </a:cubicBezTo>
                <a:close/>
              </a:path>
              <a:path w="1165860" h="13716" stroke="0" extrusionOk="0">
                <a:moveTo>
                  <a:pt x="0" y="0"/>
                </a:moveTo>
                <a:cubicBezTo>
                  <a:pt x="167350" y="-3293"/>
                  <a:pt x="437486" y="-21181"/>
                  <a:pt x="571271" y="0"/>
                </a:cubicBezTo>
                <a:cubicBezTo>
                  <a:pt x="682336" y="18030"/>
                  <a:pt x="900098" y="-64409"/>
                  <a:pt x="1165860" y="0"/>
                </a:cubicBezTo>
                <a:cubicBezTo>
                  <a:pt x="1165765" y="6724"/>
                  <a:pt x="1165823" y="9557"/>
                  <a:pt x="1165860" y="13716"/>
                </a:cubicBezTo>
                <a:cubicBezTo>
                  <a:pt x="972168" y="33850"/>
                  <a:pt x="797113" y="36398"/>
                  <a:pt x="582930" y="13716"/>
                </a:cubicBezTo>
                <a:cubicBezTo>
                  <a:pt x="375326" y="35428"/>
                  <a:pt x="253285" y="24936"/>
                  <a:pt x="0" y="13716"/>
                </a:cubicBezTo>
                <a:cubicBezTo>
                  <a:pt x="416" y="7935"/>
                  <a:pt x="-303" y="5797"/>
                  <a:pt x="0" y="0"/>
                </a:cubicBezTo>
                <a:close/>
              </a:path>
              <a:path w="1165860" h="13716" fill="none" stroke="0" extrusionOk="0">
                <a:moveTo>
                  <a:pt x="0" y="0"/>
                </a:moveTo>
                <a:cubicBezTo>
                  <a:pt x="141691" y="-9407"/>
                  <a:pt x="290986" y="-3815"/>
                  <a:pt x="606247" y="0"/>
                </a:cubicBezTo>
                <a:cubicBezTo>
                  <a:pt x="921700" y="15825"/>
                  <a:pt x="1020734" y="-3786"/>
                  <a:pt x="1165860" y="0"/>
                </a:cubicBezTo>
                <a:cubicBezTo>
                  <a:pt x="1164964" y="5033"/>
                  <a:pt x="1165847" y="9200"/>
                  <a:pt x="1165860" y="13716"/>
                </a:cubicBezTo>
                <a:cubicBezTo>
                  <a:pt x="917161" y="-9135"/>
                  <a:pt x="771575" y="33167"/>
                  <a:pt x="594589" y="13716"/>
                </a:cubicBezTo>
                <a:cubicBezTo>
                  <a:pt x="470947" y="9820"/>
                  <a:pt x="122508" y="15185"/>
                  <a:pt x="0" y="13716"/>
                </a:cubicBezTo>
                <a:cubicBezTo>
                  <a:pt x="-660" y="7426"/>
                  <a:pt x="-250" y="453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xmlns="" sd="1219033472">
                  <a:custGeom>
                    <a:avLst/>
                    <a:gdLst>
                      <a:gd name="connsiteX0" fmla="*/ 0 w 1165860"/>
                      <a:gd name="connsiteY0" fmla="*/ 0 h 13716"/>
                      <a:gd name="connsiteX1" fmla="*/ 606247 w 1165860"/>
                      <a:gd name="connsiteY1" fmla="*/ 0 h 13716"/>
                      <a:gd name="connsiteX2" fmla="*/ 1165860 w 1165860"/>
                      <a:gd name="connsiteY2" fmla="*/ 0 h 13716"/>
                      <a:gd name="connsiteX3" fmla="*/ 1165860 w 1165860"/>
                      <a:gd name="connsiteY3" fmla="*/ 13716 h 13716"/>
                      <a:gd name="connsiteX4" fmla="*/ 594589 w 1165860"/>
                      <a:gd name="connsiteY4" fmla="*/ 13716 h 13716"/>
                      <a:gd name="connsiteX5" fmla="*/ 0 w 1165860"/>
                      <a:gd name="connsiteY5" fmla="*/ 13716 h 13716"/>
                      <a:gd name="connsiteX6" fmla="*/ 0 w 1165860"/>
                      <a:gd name="connsiteY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5860" h="13716" fill="none" extrusionOk="0">
                        <a:moveTo>
                          <a:pt x="0" y="0"/>
                        </a:moveTo>
                        <a:cubicBezTo>
                          <a:pt x="164196" y="4475"/>
                          <a:pt x="311417" y="-11483"/>
                          <a:pt x="606247" y="0"/>
                        </a:cubicBezTo>
                        <a:cubicBezTo>
                          <a:pt x="901077" y="11483"/>
                          <a:pt x="1028750" y="-4041"/>
                          <a:pt x="1165860" y="0"/>
                        </a:cubicBezTo>
                        <a:cubicBezTo>
                          <a:pt x="1165578" y="4434"/>
                          <a:pt x="1165988" y="8423"/>
                          <a:pt x="1165860" y="13716"/>
                        </a:cubicBezTo>
                        <a:cubicBezTo>
                          <a:pt x="940964" y="3888"/>
                          <a:pt x="745886" y="20893"/>
                          <a:pt x="594589" y="13716"/>
                        </a:cubicBezTo>
                        <a:cubicBezTo>
                          <a:pt x="443292" y="6539"/>
                          <a:pt x="119306" y="21776"/>
                          <a:pt x="0" y="13716"/>
                        </a:cubicBezTo>
                        <a:cubicBezTo>
                          <a:pt x="103" y="7543"/>
                          <a:pt x="-154" y="4446"/>
                          <a:pt x="0" y="0"/>
                        </a:cubicBezTo>
                        <a:close/>
                      </a:path>
                      <a:path w="1165860" h="13716" stroke="0" extrusionOk="0">
                        <a:moveTo>
                          <a:pt x="0" y="0"/>
                        </a:moveTo>
                        <a:cubicBezTo>
                          <a:pt x="199755" y="-8614"/>
                          <a:pt x="439971" y="-19466"/>
                          <a:pt x="571271" y="0"/>
                        </a:cubicBezTo>
                        <a:cubicBezTo>
                          <a:pt x="702571" y="19466"/>
                          <a:pt x="922660" y="-18418"/>
                          <a:pt x="1165860" y="0"/>
                        </a:cubicBezTo>
                        <a:cubicBezTo>
                          <a:pt x="1165756" y="6849"/>
                          <a:pt x="1166068" y="9414"/>
                          <a:pt x="1165860" y="13716"/>
                        </a:cubicBezTo>
                        <a:cubicBezTo>
                          <a:pt x="981594" y="16996"/>
                          <a:pt x="788922" y="30312"/>
                          <a:pt x="582930" y="13716"/>
                        </a:cubicBezTo>
                        <a:cubicBezTo>
                          <a:pt x="376938" y="-2880"/>
                          <a:pt x="227474" y="40246"/>
                          <a:pt x="0" y="13716"/>
                        </a:cubicBezTo>
                        <a:cubicBezTo>
                          <a:pt x="469" y="7851"/>
                          <a:pt x="200" y="577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rtlCol="0" anchor="ctr"/>
          <a:lstStyle/>
          <a:p>
            <a:pPr algn="ctr"/>
            <a:endParaRPr lang="en-US"/>
          </a:p>
        </p:txBody>
      </p:sp>
      <p:sp>
        <p:nvSpPr>
          <p:cNvPr id="5" name="TextBox 4">
            <a:extLst>
              <a:ext uri="{FF2B5EF4-FFF2-40B4-BE49-F238E27FC236}">
                <a16:creationId xmlns:a16="http://schemas.microsoft.com/office/drawing/2014/main" id="{31779366-9AB8-45A9-9EC5-1511CAD48D37}"/>
              </a:ext>
            </a:extLst>
          </p:cNvPr>
          <p:cNvSpPr txBox="1"/>
          <p:nvPr/>
        </p:nvSpPr>
        <p:spPr>
          <a:xfrm>
            <a:off x="4413582" y="4544570"/>
            <a:ext cx="7147481" cy="1703831"/>
          </a:xfrm>
          <a:prstGeom prst="rect">
            <a:avLst/>
          </a:prstGeom>
          <a:ln>
            <a:solidFill>
              <a:schemeClr val="accent3">
                <a:lumMod val="75000"/>
              </a:schemeClr>
            </a:solidFill>
          </a:ln>
        </p:spPr>
        <p:txBody>
          <a:bodyPr vert="horz" lIns="121917" tIns="60958" rIns="121917" bIns="60958" rtlCol="0" anchor="ctr">
            <a:normAutofit/>
          </a:bodyPr>
          <a:lstStyle/>
          <a:p>
            <a:pPr algn="just">
              <a:lnSpc>
                <a:spcPct val="90000"/>
              </a:lnSpc>
              <a:spcAft>
                <a:spcPts val="800"/>
              </a:spcAft>
              <a:tabLst>
                <a:tab pos="5397365" algn="l"/>
              </a:tabLst>
            </a:pPr>
            <a:r>
              <a:rPr lang="en-US" sz="2300" dirty="0">
                <a:solidFill>
                  <a:srgbClr val="002060"/>
                </a:solidFill>
                <a:latin typeface="Arial" panose="020B0604020202020204" pitchFamily="34" charset="0"/>
                <a:cs typeface="Arial" panose="020B0604020202020204" pitchFamily="34" charset="0"/>
              </a:rPr>
              <a:t>Vì sao có thể nói: </a:t>
            </a:r>
            <a:r>
              <a:rPr lang="en-US" sz="2300" i="1" dirty="0">
                <a:solidFill>
                  <a:srgbClr val="002060"/>
                </a:solidFill>
                <a:latin typeface="Arial" panose="020B0604020202020204" pitchFamily="34" charset="0"/>
                <a:cs typeface="Arial" panose="020B0604020202020204" pitchFamily="34" charset="0"/>
              </a:rPr>
              <a:t>Anh thanh niên đại diện cho thanh niên Việt Nam trong công </a:t>
            </a:r>
            <a:r>
              <a:rPr lang="en-US" sz="2300" i="1" dirty="0" smtClean="0">
                <a:solidFill>
                  <a:srgbClr val="002060"/>
                </a:solidFill>
                <a:latin typeface="Arial" panose="020B0604020202020204" pitchFamily="34" charset="0"/>
                <a:cs typeface="Arial" panose="020B0604020202020204" pitchFamily="34" charset="0"/>
              </a:rPr>
              <a:t>cuộc dựng </a:t>
            </a:r>
            <a:r>
              <a:rPr lang="en-US" sz="2300" i="1" dirty="0">
                <a:solidFill>
                  <a:srgbClr val="002060"/>
                </a:solidFill>
                <a:latin typeface="Arial" panose="020B0604020202020204" pitchFamily="34" charset="0"/>
                <a:cs typeface="Arial" panose="020B0604020202020204" pitchFamily="34" charset="0"/>
              </a:rPr>
              <a:t>nước và giữ nước? </a:t>
            </a:r>
            <a:r>
              <a:rPr lang="en-US" sz="2300" i="1" dirty="0" smtClean="0">
                <a:solidFill>
                  <a:srgbClr val="002060"/>
                </a:solidFill>
                <a:latin typeface="Arial" panose="020B0604020202020204" pitchFamily="34" charset="0"/>
                <a:cs typeface="Arial" panose="020B0604020202020204" pitchFamily="34" charset="0"/>
              </a:rPr>
              <a:t>Theo </a:t>
            </a:r>
            <a:r>
              <a:rPr lang="en-US" sz="2300" i="1" dirty="0">
                <a:solidFill>
                  <a:srgbClr val="002060"/>
                </a:solidFill>
                <a:latin typeface="Arial" panose="020B0604020202020204" pitchFamily="34" charset="0"/>
                <a:cs typeface="Arial" panose="020B0604020202020204" pitchFamily="34" charset="0"/>
              </a:rPr>
              <a:t>em, thế hệ thanh niên ngày nay cần làm gì để góp phần xây dựng và phát triển đất nước? </a:t>
            </a:r>
          </a:p>
        </p:txBody>
      </p:sp>
    </p:spTree>
    <p:extLst>
      <p:ext uri="{BB962C8B-B14F-4D97-AF65-F5344CB8AC3E}">
        <p14:creationId xmlns:p14="http://schemas.microsoft.com/office/powerpoint/2010/main" val="309737538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9904"/>
            <a:ext cx="5379039" cy="3434617"/>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571876"/>
            <a:ext cx="5929313" cy="3278342"/>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7690" y="3571876"/>
            <a:ext cx="6144310" cy="3278342"/>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97416" y="-19904"/>
            <a:ext cx="6694584" cy="3434617"/>
          </a:xfrm>
          <a:prstGeom prst="rect">
            <a:avLst/>
          </a:prstGeom>
        </p:spPr>
      </p:pic>
    </p:spTree>
    <p:extLst>
      <p:ext uri="{BB962C8B-B14F-4D97-AF65-F5344CB8AC3E}">
        <p14:creationId xmlns:p14="http://schemas.microsoft.com/office/powerpoint/2010/main" val="239813153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202297" cy="6858000"/>
          </a:xfrm>
          <a:prstGeom prst="rect">
            <a:avLst/>
          </a:prstGeom>
        </p:spPr>
      </p:pic>
    </p:spTree>
    <p:extLst>
      <p:ext uri="{BB962C8B-B14F-4D97-AF65-F5344CB8AC3E}">
        <p14:creationId xmlns:p14="http://schemas.microsoft.com/office/powerpoint/2010/main" val="1238491728"/>
      </p:ext>
    </p:extLst>
  </p:cSld>
  <p:clrMapOvr>
    <a:masterClrMapping/>
  </p:clrMapOvr>
  <p:transition spd="slow">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386" y="0"/>
            <a:ext cx="11490613" cy="6856845"/>
          </a:xfrm>
          <a:prstGeom prst="rect">
            <a:avLst/>
          </a:prstGeom>
        </p:spPr>
      </p:pic>
    </p:spTree>
    <p:extLst>
      <p:ext uri="{BB962C8B-B14F-4D97-AF65-F5344CB8AC3E}">
        <p14:creationId xmlns:p14="http://schemas.microsoft.com/office/powerpoint/2010/main" val="609139658"/>
      </p:ext>
    </p:extLst>
  </p:cSld>
  <p:clrMapOvr>
    <a:masterClrMapping/>
  </p:clrMapOvr>
  <p:transition spd="slow">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1502736" cy="6733309"/>
          </a:xfrm>
          <a:prstGeom prst="rect">
            <a:avLst/>
          </a:prstGeom>
        </p:spPr>
      </p:pic>
    </p:spTree>
    <p:extLst>
      <p:ext uri="{BB962C8B-B14F-4D97-AF65-F5344CB8AC3E}">
        <p14:creationId xmlns:p14="http://schemas.microsoft.com/office/powerpoint/2010/main" val="2044642207"/>
      </p:ext>
    </p:extLst>
  </p:cSld>
  <p:clrMapOvr>
    <a:masterClrMapping/>
  </p:clrMapOvr>
  <p:transition spd="slow">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vi-VN" sz="4300" b="1">
                <a:solidFill>
                  <a:srgbClr val="C00000"/>
                </a:solidFill>
              </a:rPr>
              <a:t>Trách nhiệm của Thanh niên đối với Tổ quốc, Nhà nước và xã hội</a:t>
            </a:r>
            <a:endParaRPr lang="en-US" sz="4300" b="1">
              <a:solidFill>
                <a:srgbClr val="C00000"/>
              </a:solidFill>
            </a:endParaRPr>
          </a:p>
        </p:txBody>
      </p:sp>
      <p:sp>
        <p:nvSpPr>
          <p:cNvPr id="3" name="Content Placeholder 2"/>
          <p:cNvSpPr>
            <a:spLocks noGrp="1"/>
          </p:cNvSpPr>
          <p:nvPr>
            <p:ph idx="1"/>
          </p:nvPr>
        </p:nvSpPr>
        <p:spPr>
          <a:xfrm>
            <a:off x="609600" y="1600201"/>
            <a:ext cx="11211612" cy="4525963"/>
          </a:xfrm>
        </p:spPr>
        <p:txBody>
          <a:bodyPr>
            <a:noAutofit/>
          </a:bodyPr>
          <a:lstStyle/>
          <a:p>
            <a:pPr marL="0" indent="0">
              <a:buNone/>
            </a:pPr>
            <a:r>
              <a:rPr lang="en-US" sz="3600" dirty="0" smtClean="0">
                <a:solidFill>
                  <a:srgbClr val="002060"/>
                </a:solidFill>
                <a:latin typeface="Times New Roman"/>
              </a:rPr>
              <a:t>- </a:t>
            </a:r>
            <a:r>
              <a:rPr lang="vi-VN" sz="3600" dirty="0" smtClean="0">
                <a:solidFill>
                  <a:srgbClr val="002060"/>
                </a:solidFill>
                <a:latin typeface="Times New Roman"/>
              </a:rPr>
              <a:t>Phát </a:t>
            </a:r>
            <a:r>
              <a:rPr lang="vi-VN" sz="3600" dirty="0">
                <a:solidFill>
                  <a:srgbClr val="002060"/>
                </a:solidFill>
                <a:latin typeface="Times New Roman"/>
              </a:rPr>
              <a:t>huy truyền thống dựng nước và giữ nước của dân </a:t>
            </a:r>
            <a:r>
              <a:rPr lang="vi-VN" sz="3600" dirty="0" smtClean="0">
                <a:solidFill>
                  <a:srgbClr val="002060"/>
                </a:solidFill>
                <a:latin typeface="Times New Roman"/>
              </a:rPr>
              <a:t>tộc</a:t>
            </a:r>
            <a:r>
              <a:rPr lang="en-US" sz="3600" dirty="0" smtClean="0">
                <a:solidFill>
                  <a:srgbClr val="002060"/>
                </a:solidFill>
                <a:latin typeface="Times New Roman"/>
              </a:rPr>
              <a:t>.</a:t>
            </a:r>
          </a:p>
          <a:p>
            <a:pPr marL="0" indent="0">
              <a:buNone/>
            </a:pPr>
            <a:r>
              <a:rPr lang="en-US" sz="3600" dirty="0" smtClean="0">
                <a:solidFill>
                  <a:srgbClr val="002060"/>
                </a:solidFill>
                <a:latin typeface="Times New Roman"/>
              </a:rPr>
              <a:t>- </a:t>
            </a:r>
            <a:r>
              <a:rPr lang="vi-VN" sz="3600" dirty="0" smtClean="0">
                <a:solidFill>
                  <a:srgbClr val="002060"/>
                </a:solidFill>
                <a:latin typeface="Times New Roman"/>
              </a:rPr>
              <a:t>Sẵn </a:t>
            </a:r>
            <a:r>
              <a:rPr lang="vi-VN" sz="3600" dirty="0">
                <a:solidFill>
                  <a:srgbClr val="002060"/>
                </a:solidFill>
                <a:latin typeface="Times New Roman"/>
              </a:rPr>
              <a:t>sàng bảo vệ Tổ quốc, bảo vệ độc lập, giữ vững chủ quyền, an ninh quốc </a:t>
            </a:r>
            <a:r>
              <a:rPr lang="vi-VN" sz="3600" dirty="0" smtClean="0">
                <a:solidFill>
                  <a:srgbClr val="002060"/>
                </a:solidFill>
                <a:latin typeface="Times New Roman"/>
              </a:rPr>
              <a:t>gia</a:t>
            </a:r>
            <a:r>
              <a:rPr lang="en-US" sz="3600" dirty="0" smtClean="0">
                <a:solidFill>
                  <a:srgbClr val="002060"/>
                </a:solidFill>
                <a:latin typeface="Times New Roman"/>
              </a:rPr>
              <a:t>.</a:t>
            </a:r>
          </a:p>
          <a:p>
            <a:pPr marL="0" indent="0">
              <a:buNone/>
            </a:pPr>
            <a:r>
              <a:rPr lang="vi-VN" sz="3600" dirty="0" smtClean="0">
                <a:solidFill>
                  <a:srgbClr val="002060"/>
                </a:solidFill>
                <a:latin typeface="Times New Roman"/>
              </a:rPr>
              <a:t>- </a:t>
            </a:r>
            <a:r>
              <a:rPr lang="vi-VN" sz="3600" dirty="0">
                <a:solidFill>
                  <a:srgbClr val="002060"/>
                </a:solidFill>
                <a:latin typeface="Times New Roman"/>
              </a:rPr>
              <a:t>Gương mẫu chấp hành chính sách, pháp luật và thực hiện nghĩa vụ công dân.</a:t>
            </a:r>
            <a:r>
              <a:rPr lang="vi-VN" sz="3600" dirty="0">
                <a:solidFill>
                  <a:srgbClr val="002060"/>
                </a:solidFill>
              </a:rPr>
              <a:t/>
            </a:r>
            <a:br>
              <a:rPr lang="vi-VN" sz="3600" dirty="0">
                <a:solidFill>
                  <a:srgbClr val="002060"/>
                </a:solidFill>
              </a:rPr>
            </a:br>
            <a:r>
              <a:rPr lang="vi-VN" sz="3600" dirty="0">
                <a:solidFill>
                  <a:srgbClr val="002060"/>
                </a:solidFill>
                <a:latin typeface="Times New Roman"/>
              </a:rPr>
              <a:t>- Tham gia giữ gìn trật tự, an toàn xã hội, quốc phòng, an ninh quốc gia.</a:t>
            </a:r>
            <a:r>
              <a:rPr lang="vi-VN" sz="3600" dirty="0"/>
              <a:t/>
            </a:r>
            <a:br>
              <a:rPr lang="vi-VN" sz="3600" dirty="0"/>
            </a:br>
            <a:endParaRPr lang="en-US" sz="3600" dirty="0"/>
          </a:p>
        </p:txBody>
      </p:sp>
    </p:spTree>
    <p:extLst>
      <p:ext uri="{BB962C8B-B14F-4D97-AF65-F5344CB8AC3E}">
        <p14:creationId xmlns:p14="http://schemas.microsoft.com/office/powerpoint/2010/main" val="145793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4462" y="810705"/>
            <a:ext cx="10997938" cy="5315459"/>
          </a:xfrm>
        </p:spPr>
        <p:txBody>
          <a:bodyPr>
            <a:normAutofit/>
          </a:bodyPr>
          <a:lstStyle/>
          <a:p>
            <a:pPr marL="0" indent="0" algn="just">
              <a:buNone/>
            </a:pPr>
            <a:r>
              <a:rPr lang="en-US" dirty="0" smtClean="0">
                <a:solidFill>
                  <a:srgbClr val="002060"/>
                </a:solidFill>
                <a:latin typeface="open sans"/>
              </a:rPr>
              <a:t>	</a:t>
            </a:r>
            <a:r>
              <a:rPr lang="vi-VN" sz="3900" dirty="0" smtClean="0">
                <a:solidFill>
                  <a:srgbClr val="002060"/>
                </a:solidFill>
                <a:latin typeface="open sans"/>
              </a:rPr>
              <a:t>Tuổi </a:t>
            </a:r>
            <a:r>
              <a:rPr lang="vi-VN" sz="3900" dirty="0">
                <a:solidFill>
                  <a:srgbClr val="002060"/>
                </a:solidFill>
                <a:latin typeface="open sans"/>
              </a:rPr>
              <a:t>trẻ phải ra sức học tập, lao động, rèn luyện để ngày càng tiến bộ, góp phần cùng toàn Đảng, toàn dân, toàn quân giữ vững các thành quả cách mạng, thực hiện được mục tiêu cao cả: xây dựng Tổ quốc ta ngày càng giàu mạnh, đất nước ta ngày càng hạnh phúc, sánh vai với các cường quốc năm châu như Chủ tịch Hồ Chí Minh hằng mong muốn.</a:t>
            </a:r>
            <a:endParaRPr lang="en-US" sz="3900" dirty="0">
              <a:solidFill>
                <a:srgbClr val="002060"/>
              </a:solidFill>
            </a:endParaRPr>
          </a:p>
        </p:txBody>
      </p:sp>
    </p:spTree>
    <p:extLst>
      <p:ext uri="{BB962C8B-B14F-4D97-AF65-F5344CB8AC3E}">
        <p14:creationId xmlns:p14="http://schemas.microsoft.com/office/powerpoint/2010/main" val="2135973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48901" y="-352285"/>
            <a:ext cx="11943099" cy="235326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7087" y="1262223"/>
            <a:ext cx="10185095" cy="5318686"/>
          </a:xfrm>
          <a:prstGeom prst="rect">
            <a:avLst/>
          </a:prstGeom>
        </p:spPr>
      </p:pic>
      <p:sp>
        <p:nvSpPr>
          <p:cNvPr id="4" name="Google Shape;144;p31">
            <a:extLst>
              <a:ext uri="{FF2B5EF4-FFF2-40B4-BE49-F238E27FC236}">
                <a16:creationId xmlns:a16="http://schemas.microsoft.com/office/drawing/2014/main" id="{C309C1FE-1AE5-4CEC-8F61-1A81B2537F78}"/>
              </a:ext>
            </a:extLst>
          </p:cNvPr>
          <p:cNvSpPr txBox="1">
            <a:spLocks/>
          </p:cNvSpPr>
          <p:nvPr/>
        </p:nvSpPr>
        <p:spPr>
          <a:xfrm>
            <a:off x="1037087" y="5687080"/>
            <a:ext cx="5751640" cy="637116"/>
          </a:xfrm>
          <a:prstGeom prst="rect">
            <a:avLst/>
          </a:prstGeom>
          <a:solidFill>
            <a:schemeClr val="bg1"/>
          </a:solid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chemeClr val="lt2"/>
              </a:buClr>
              <a:buSzPts val="5200"/>
              <a:buFont typeface="Playfair Display"/>
              <a:buNone/>
              <a:defRPr sz="6000" b="1" i="0" u="none" strike="noStrike" cap="none">
                <a:solidFill>
                  <a:schemeClr val="dk1"/>
                </a:solidFill>
                <a:latin typeface="Playfair Display"/>
                <a:ea typeface="Playfair Display"/>
                <a:cs typeface="Playfair Display"/>
                <a:sym typeface="Playfair Display"/>
              </a:defRPr>
            </a:lvl1pPr>
            <a:lvl2pPr marR="0" lvl="1"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2pPr>
            <a:lvl3pPr marR="0" lvl="2"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3pPr>
            <a:lvl4pPr marR="0" lvl="3"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4pPr>
            <a:lvl5pPr marR="0" lvl="4"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5pPr>
            <a:lvl6pPr marR="0" lvl="5"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6pPr>
            <a:lvl7pPr marR="0" lvl="6"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7pPr>
            <a:lvl8pPr marR="0" lvl="7"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8pPr>
            <a:lvl9pPr marR="0" lvl="8"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9pPr>
          </a:lstStyle>
          <a:p>
            <a:pPr algn="ctr">
              <a:buClr>
                <a:srgbClr val="EE5C0A"/>
              </a:buClr>
            </a:pPr>
            <a:r>
              <a:rPr lang="en-US" sz="2933" i="1" kern="0" dirty="0" err="1" smtClean="0">
                <a:solidFill>
                  <a:srgbClr val="FF0000"/>
                </a:solidFill>
                <a:latin typeface="Times New Roman" panose="02020603050405020304" pitchFamily="18" charset="0"/>
                <a:cs typeface="Times New Roman" panose="02020603050405020304" pitchFamily="18" charset="0"/>
              </a:rPr>
              <a:t>Tượng</a:t>
            </a:r>
            <a:r>
              <a:rPr lang="en-US" sz="2933" i="1" kern="0" dirty="0" smtClean="0">
                <a:solidFill>
                  <a:srgbClr val="FF0000"/>
                </a:solidFill>
                <a:latin typeface="Times New Roman" panose="02020603050405020304" pitchFamily="18" charset="0"/>
                <a:cs typeface="Times New Roman" panose="02020603050405020304" pitchFamily="18" charset="0"/>
              </a:rPr>
              <a:t> </a:t>
            </a:r>
            <a:r>
              <a:rPr lang="en-US" sz="2933" i="1" kern="0" dirty="0" err="1" smtClean="0">
                <a:solidFill>
                  <a:srgbClr val="FF0000"/>
                </a:solidFill>
                <a:latin typeface="Times New Roman" panose="02020603050405020304" pitchFamily="18" charset="0"/>
                <a:cs typeface="Times New Roman" panose="02020603050405020304" pitchFamily="18" charset="0"/>
              </a:rPr>
              <a:t>Phật</a:t>
            </a:r>
            <a:r>
              <a:rPr lang="en-US" sz="2933" i="1" kern="0" dirty="0" smtClean="0">
                <a:solidFill>
                  <a:srgbClr val="FF0000"/>
                </a:solidFill>
                <a:latin typeface="Times New Roman" panose="02020603050405020304" pitchFamily="18" charset="0"/>
                <a:cs typeface="Times New Roman" panose="02020603050405020304" pitchFamily="18" charset="0"/>
              </a:rPr>
              <a:t> </a:t>
            </a:r>
            <a:r>
              <a:rPr lang="en-US" sz="2933" i="1" kern="0" dirty="0" err="1" smtClean="0">
                <a:solidFill>
                  <a:srgbClr val="FF0000"/>
                </a:solidFill>
                <a:latin typeface="Times New Roman" panose="02020603050405020304" pitchFamily="18" charset="0"/>
                <a:cs typeface="Times New Roman" panose="02020603050405020304" pitchFamily="18" charset="0"/>
              </a:rPr>
              <a:t>trên</a:t>
            </a:r>
            <a:r>
              <a:rPr lang="en-US" sz="2933" i="1" kern="0" dirty="0" smtClean="0">
                <a:solidFill>
                  <a:srgbClr val="FF0000"/>
                </a:solidFill>
                <a:latin typeface="Times New Roman" panose="02020603050405020304" pitchFamily="18" charset="0"/>
                <a:cs typeface="Times New Roman" panose="02020603050405020304" pitchFamily="18" charset="0"/>
              </a:rPr>
              <a:t> </a:t>
            </a:r>
            <a:r>
              <a:rPr lang="en-US" sz="2933" i="1" kern="0" dirty="0" err="1" smtClean="0">
                <a:solidFill>
                  <a:srgbClr val="FF0000"/>
                </a:solidFill>
                <a:latin typeface="Times New Roman" panose="02020603050405020304" pitchFamily="18" charset="0"/>
                <a:cs typeface="Times New Roman" panose="02020603050405020304" pitchFamily="18" charset="0"/>
              </a:rPr>
              <a:t>đỉnh</a:t>
            </a:r>
            <a:r>
              <a:rPr lang="en-US" sz="2933" i="1" kern="0" dirty="0" smtClean="0">
                <a:solidFill>
                  <a:srgbClr val="FF0000"/>
                </a:solidFill>
                <a:latin typeface="Times New Roman" panose="02020603050405020304" pitchFamily="18" charset="0"/>
                <a:cs typeface="Times New Roman" panose="02020603050405020304" pitchFamily="18" charset="0"/>
              </a:rPr>
              <a:t> </a:t>
            </a:r>
            <a:r>
              <a:rPr lang="en-US" sz="2933" i="1" kern="0" dirty="0" err="1" smtClean="0">
                <a:solidFill>
                  <a:srgbClr val="FF0000"/>
                </a:solidFill>
                <a:latin typeface="Times New Roman" panose="02020603050405020304" pitchFamily="18" charset="0"/>
                <a:cs typeface="Times New Roman" panose="02020603050405020304" pitchFamily="18" charset="0"/>
              </a:rPr>
              <a:t>Fanxipang</a:t>
            </a:r>
            <a:endParaRPr lang="vi-VN" sz="2933" i="1" kern="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70355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4462" y="810705"/>
            <a:ext cx="10997938" cy="5315459"/>
          </a:xfrm>
        </p:spPr>
        <p:txBody>
          <a:bodyPr>
            <a:normAutofit fontScale="62500" lnSpcReduction="20000"/>
          </a:bodyPr>
          <a:lstStyle/>
          <a:p>
            <a:pPr marL="0" indent="0">
              <a:buNone/>
            </a:pPr>
            <a:r>
              <a:rPr lang="en-US" sz="4000" b="1" dirty="0" smtClean="0">
                <a:solidFill>
                  <a:srgbClr val="002060"/>
                </a:solidFill>
              </a:rPr>
              <a:t>1</a:t>
            </a:r>
            <a:r>
              <a:rPr lang="en-US" sz="4000" b="1" dirty="0">
                <a:solidFill>
                  <a:srgbClr val="002060"/>
                </a:solidFill>
              </a:rPr>
              <a:t>. Tóm tắt TP, đọc diễn cảm </a:t>
            </a:r>
            <a:r>
              <a:rPr lang="en-US" sz="4000" b="1" dirty="0" smtClean="0">
                <a:solidFill>
                  <a:srgbClr val="002060"/>
                </a:solidFill>
              </a:rPr>
              <a:t>TP Lặng lẽ Sa Pa</a:t>
            </a:r>
            <a:r>
              <a:rPr lang="en-US" sz="4000" dirty="0" smtClean="0">
                <a:solidFill>
                  <a:srgbClr val="002060"/>
                </a:solidFill>
              </a:rPr>
              <a:t>.</a:t>
            </a:r>
            <a:endParaRPr lang="en-US" sz="4000" dirty="0">
              <a:solidFill>
                <a:srgbClr val="002060"/>
              </a:solidFill>
            </a:endParaRPr>
          </a:p>
          <a:p>
            <a:pPr marL="0" indent="0">
              <a:buNone/>
            </a:pPr>
            <a:r>
              <a:rPr lang="en-US" sz="4000" dirty="0">
                <a:solidFill>
                  <a:srgbClr val="002060"/>
                </a:solidFill>
              </a:rPr>
              <a:t>- Học ND, NT, ý nghĩa của TP. Hoàn chỉnh phần luyện tập.</a:t>
            </a:r>
          </a:p>
          <a:p>
            <a:pPr marL="0" indent="0" algn="just">
              <a:buNone/>
            </a:pPr>
            <a:r>
              <a:rPr lang="en-US" sz="4000" dirty="0">
                <a:solidFill>
                  <a:srgbClr val="002060"/>
                </a:solidFill>
              </a:rPr>
              <a:t>- Viết một đoạn văn ghi lại cảm nhận về một vài chi tiết NT mà bản thân thích nhất.</a:t>
            </a:r>
          </a:p>
          <a:p>
            <a:pPr marL="0" indent="0">
              <a:buNone/>
            </a:pPr>
            <a:r>
              <a:rPr lang="en-US" sz="4000" dirty="0">
                <a:solidFill>
                  <a:srgbClr val="002060"/>
                </a:solidFill>
              </a:rPr>
              <a:t>- PBCN về nhân vật </a:t>
            </a:r>
            <a:r>
              <a:rPr lang="en-US" sz="4000" dirty="0" smtClean="0">
                <a:solidFill>
                  <a:srgbClr val="002060"/>
                </a:solidFill>
              </a:rPr>
              <a:t>anh thanh niên.</a:t>
            </a:r>
            <a:endParaRPr lang="en-US" sz="4000" dirty="0">
              <a:solidFill>
                <a:srgbClr val="002060"/>
              </a:solidFill>
            </a:endParaRPr>
          </a:p>
          <a:p>
            <a:pPr marL="0" indent="0" algn="just">
              <a:buNone/>
            </a:pPr>
            <a:r>
              <a:rPr lang="en-US" sz="4000" b="1" dirty="0">
                <a:solidFill>
                  <a:srgbClr val="002060"/>
                </a:solidFill>
              </a:rPr>
              <a:t>2. Tiết sau: Soạn</a:t>
            </a:r>
            <a:r>
              <a:rPr lang="en-US" sz="4000" dirty="0">
                <a:solidFill>
                  <a:srgbClr val="002060"/>
                </a:solidFill>
              </a:rPr>
              <a:t>: </a:t>
            </a:r>
            <a:r>
              <a:rPr lang="en-US" sz="4000" b="1" i="1" dirty="0">
                <a:solidFill>
                  <a:srgbClr val="002060"/>
                </a:solidFill>
              </a:rPr>
              <a:t>Chương trình địa phương (phần TV</a:t>
            </a:r>
            <a:r>
              <a:rPr lang="en-US" sz="4000" b="1" dirty="0">
                <a:solidFill>
                  <a:srgbClr val="002060"/>
                </a:solidFill>
              </a:rPr>
              <a:t>)</a:t>
            </a:r>
            <a:endParaRPr lang="en-US" sz="4000" dirty="0">
              <a:solidFill>
                <a:srgbClr val="002060"/>
              </a:solidFill>
            </a:endParaRPr>
          </a:p>
          <a:p>
            <a:pPr marL="0" indent="0" algn="just">
              <a:buNone/>
            </a:pPr>
            <a:r>
              <a:rPr lang="en-US" sz="4000" dirty="0">
                <a:solidFill>
                  <a:srgbClr val="002060"/>
                </a:solidFill>
              </a:rPr>
              <a:t>- HS sưu tầm nhiều từ ngữ địa phương (theo chương trình ngữ văn địa phương Quảng Ninh).</a:t>
            </a:r>
          </a:p>
          <a:p>
            <a:pPr marL="0" indent="0" algn="just">
              <a:buNone/>
            </a:pPr>
            <a:r>
              <a:rPr lang="en-US" sz="4000" dirty="0">
                <a:solidFill>
                  <a:srgbClr val="002060"/>
                </a:solidFill>
              </a:rPr>
              <a:t>- Tìm hiểu một số từ địa phương ở Quảng Ninh và cách dùng các từ ấy (Quảng Yên, Ba Chẽ, Hải Hà, Móng Cái).</a:t>
            </a:r>
          </a:p>
          <a:p>
            <a:pPr marL="0" indent="0" algn="just">
              <a:buNone/>
            </a:pPr>
            <a:r>
              <a:rPr lang="en-US" sz="4000" dirty="0">
                <a:solidFill>
                  <a:srgbClr val="002060"/>
                </a:solidFill>
              </a:rPr>
              <a:t>- Đọc một số tác phẩm văn học viết về Quảng Ninh và tìm hiểu về từ địa phương, tìm từ toàn dân tương ứng.</a:t>
            </a:r>
          </a:p>
          <a:p>
            <a:pPr marL="0" indent="0" algn="just">
              <a:buNone/>
            </a:pPr>
            <a:r>
              <a:rPr lang="en-US" sz="4000" dirty="0">
                <a:solidFill>
                  <a:srgbClr val="002060"/>
                </a:solidFill>
              </a:rPr>
              <a:t>- Sưu tầm từ ngữ địa phương chỉ sự vật, hành động, tình cảm...nơi mình sinh sống hoặc ở địa phương khác (trong và ngoài </a:t>
            </a:r>
            <a:r>
              <a:rPr lang="en-US" sz="4000">
                <a:solidFill>
                  <a:srgbClr val="002060"/>
                </a:solidFill>
              </a:rPr>
              <a:t>tỉnh</a:t>
            </a:r>
            <a:r>
              <a:rPr lang="en-US" sz="4000" smtClean="0">
                <a:solidFill>
                  <a:srgbClr val="002060"/>
                </a:solidFill>
              </a:rPr>
              <a:t>).</a:t>
            </a:r>
            <a:endParaRPr lang="en-US" sz="3900" dirty="0">
              <a:solidFill>
                <a:srgbClr val="002060"/>
              </a:solidFill>
            </a:endParaRPr>
          </a:p>
        </p:txBody>
      </p:sp>
    </p:spTree>
    <p:extLst>
      <p:ext uri="{BB962C8B-B14F-4D97-AF65-F5344CB8AC3E}">
        <p14:creationId xmlns:p14="http://schemas.microsoft.com/office/powerpoint/2010/main" val="3479808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48901" y="-352285"/>
            <a:ext cx="11943099" cy="235326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3562" y="1209203"/>
            <a:ext cx="10021638" cy="5427123"/>
          </a:xfrm>
          <a:prstGeom prst="rect">
            <a:avLst/>
          </a:prstGeom>
        </p:spPr>
      </p:pic>
      <p:sp>
        <p:nvSpPr>
          <p:cNvPr id="5" name="Google Shape;144;p31">
            <a:extLst>
              <a:ext uri="{FF2B5EF4-FFF2-40B4-BE49-F238E27FC236}">
                <a16:creationId xmlns:a16="http://schemas.microsoft.com/office/drawing/2014/main" id="{C309C1FE-1AE5-4CEC-8F61-1A81B2537F78}"/>
              </a:ext>
            </a:extLst>
          </p:cNvPr>
          <p:cNvSpPr txBox="1">
            <a:spLocks/>
          </p:cNvSpPr>
          <p:nvPr/>
        </p:nvSpPr>
        <p:spPr>
          <a:xfrm>
            <a:off x="1037087" y="5687080"/>
            <a:ext cx="5751640" cy="637116"/>
          </a:xfrm>
          <a:prstGeom prst="rect">
            <a:avLst/>
          </a:prstGeom>
          <a:solidFill>
            <a:schemeClr val="bg1"/>
          </a:solid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chemeClr val="lt2"/>
              </a:buClr>
              <a:buSzPts val="5200"/>
              <a:buFont typeface="Playfair Display"/>
              <a:buNone/>
              <a:defRPr sz="6000" b="1" i="0" u="none" strike="noStrike" cap="none">
                <a:solidFill>
                  <a:schemeClr val="dk1"/>
                </a:solidFill>
                <a:latin typeface="Playfair Display"/>
                <a:ea typeface="Playfair Display"/>
                <a:cs typeface="Playfair Display"/>
                <a:sym typeface="Playfair Display"/>
              </a:defRPr>
            </a:lvl1pPr>
            <a:lvl2pPr marR="0" lvl="1"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2pPr>
            <a:lvl3pPr marR="0" lvl="2"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3pPr>
            <a:lvl4pPr marR="0" lvl="3"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4pPr>
            <a:lvl5pPr marR="0" lvl="4"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5pPr>
            <a:lvl6pPr marR="0" lvl="5"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6pPr>
            <a:lvl7pPr marR="0" lvl="6"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7pPr>
            <a:lvl8pPr marR="0" lvl="7"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8pPr>
            <a:lvl9pPr marR="0" lvl="8"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9pPr>
          </a:lstStyle>
          <a:p>
            <a:pPr algn="ctr">
              <a:buClr>
                <a:srgbClr val="EE5C0A"/>
              </a:buClr>
            </a:pPr>
            <a:r>
              <a:rPr lang="en-US" sz="2933" i="1" kern="0" dirty="0" err="1" smtClean="0">
                <a:solidFill>
                  <a:srgbClr val="FF0000"/>
                </a:solidFill>
                <a:latin typeface="Times New Roman" panose="02020603050405020304" pitchFamily="18" charset="0"/>
                <a:cs typeface="Times New Roman" panose="02020603050405020304" pitchFamily="18" charset="0"/>
              </a:rPr>
              <a:t>Nhà</a:t>
            </a:r>
            <a:r>
              <a:rPr lang="en-US" sz="2933" i="1" kern="0" dirty="0" smtClean="0">
                <a:solidFill>
                  <a:srgbClr val="FF0000"/>
                </a:solidFill>
                <a:latin typeface="Times New Roman" panose="02020603050405020304" pitchFamily="18" charset="0"/>
                <a:cs typeface="Times New Roman" panose="02020603050405020304" pitchFamily="18" charset="0"/>
              </a:rPr>
              <a:t> </a:t>
            </a:r>
            <a:r>
              <a:rPr lang="en-US" sz="2933" i="1" kern="0" dirty="0" err="1" smtClean="0">
                <a:solidFill>
                  <a:srgbClr val="FF0000"/>
                </a:solidFill>
                <a:latin typeface="Times New Roman" panose="02020603050405020304" pitchFamily="18" charset="0"/>
                <a:cs typeface="Times New Roman" panose="02020603050405020304" pitchFamily="18" charset="0"/>
              </a:rPr>
              <a:t>thờ</a:t>
            </a:r>
            <a:r>
              <a:rPr lang="en-US" sz="2933" i="1" kern="0" dirty="0" smtClean="0">
                <a:solidFill>
                  <a:srgbClr val="FF0000"/>
                </a:solidFill>
                <a:latin typeface="Times New Roman" panose="02020603050405020304" pitchFamily="18" charset="0"/>
                <a:cs typeface="Times New Roman" panose="02020603050405020304" pitchFamily="18" charset="0"/>
              </a:rPr>
              <a:t> </a:t>
            </a:r>
            <a:r>
              <a:rPr lang="en-US" sz="2933" i="1" kern="0" dirty="0" err="1" smtClean="0">
                <a:solidFill>
                  <a:srgbClr val="FF0000"/>
                </a:solidFill>
                <a:latin typeface="Times New Roman" panose="02020603050405020304" pitchFamily="18" charset="0"/>
                <a:cs typeface="Times New Roman" panose="02020603050405020304" pitchFamily="18" charset="0"/>
              </a:rPr>
              <a:t>đá</a:t>
            </a:r>
            <a:r>
              <a:rPr lang="en-US" sz="2933" i="1" kern="0" dirty="0" smtClean="0">
                <a:solidFill>
                  <a:srgbClr val="FF0000"/>
                </a:solidFill>
                <a:latin typeface="Times New Roman" panose="02020603050405020304" pitchFamily="18" charset="0"/>
                <a:cs typeface="Times New Roman" panose="02020603050405020304" pitchFamily="18" charset="0"/>
              </a:rPr>
              <a:t> </a:t>
            </a:r>
            <a:r>
              <a:rPr lang="en-US" sz="2933" i="1" kern="0" dirty="0" err="1" smtClean="0">
                <a:solidFill>
                  <a:srgbClr val="FF0000"/>
                </a:solidFill>
                <a:latin typeface="Times New Roman" panose="02020603050405020304" pitchFamily="18" charset="0"/>
                <a:cs typeface="Times New Roman" panose="02020603050405020304" pitchFamily="18" charset="0"/>
              </a:rPr>
              <a:t>Sapa</a:t>
            </a:r>
            <a:endParaRPr lang="vi-VN" sz="2933" i="1" kern="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6447814"/>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48901" y="-352285"/>
            <a:ext cx="11943099" cy="235326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790" y="1102360"/>
            <a:ext cx="10058400" cy="5755640"/>
          </a:xfrm>
          <a:prstGeom prst="rect">
            <a:avLst/>
          </a:prstGeom>
        </p:spPr>
      </p:pic>
      <p:sp>
        <p:nvSpPr>
          <p:cNvPr id="6" name="Google Shape;144;p31">
            <a:extLst>
              <a:ext uri="{FF2B5EF4-FFF2-40B4-BE49-F238E27FC236}">
                <a16:creationId xmlns:a16="http://schemas.microsoft.com/office/drawing/2014/main" id="{C309C1FE-1AE5-4CEC-8F61-1A81B2537F78}"/>
              </a:ext>
            </a:extLst>
          </p:cNvPr>
          <p:cNvSpPr txBox="1">
            <a:spLocks/>
          </p:cNvSpPr>
          <p:nvPr/>
        </p:nvSpPr>
        <p:spPr>
          <a:xfrm>
            <a:off x="5381550" y="1503007"/>
            <a:ext cx="5751640" cy="637116"/>
          </a:xfrm>
          <a:prstGeom prst="rect">
            <a:avLst/>
          </a:prstGeom>
          <a:solidFill>
            <a:schemeClr val="bg1"/>
          </a:solid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chemeClr val="lt2"/>
              </a:buClr>
              <a:buSzPts val="5200"/>
              <a:buFont typeface="Playfair Display"/>
              <a:buNone/>
              <a:defRPr sz="6000" b="1" i="0" u="none" strike="noStrike" cap="none">
                <a:solidFill>
                  <a:schemeClr val="dk1"/>
                </a:solidFill>
                <a:latin typeface="Playfair Display"/>
                <a:ea typeface="Playfair Display"/>
                <a:cs typeface="Playfair Display"/>
                <a:sym typeface="Playfair Display"/>
              </a:defRPr>
            </a:lvl1pPr>
            <a:lvl2pPr marR="0" lvl="1"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2pPr>
            <a:lvl3pPr marR="0" lvl="2"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3pPr>
            <a:lvl4pPr marR="0" lvl="3"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4pPr>
            <a:lvl5pPr marR="0" lvl="4"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5pPr>
            <a:lvl6pPr marR="0" lvl="5"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6pPr>
            <a:lvl7pPr marR="0" lvl="6"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7pPr>
            <a:lvl8pPr marR="0" lvl="7"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8pPr>
            <a:lvl9pPr marR="0" lvl="8" algn="ctr" rtl="0">
              <a:lnSpc>
                <a:spcPct val="100000"/>
              </a:lnSpc>
              <a:spcBef>
                <a:spcPts val="0"/>
              </a:spcBef>
              <a:spcAft>
                <a:spcPts val="0"/>
              </a:spcAft>
              <a:buClr>
                <a:schemeClr val="lt2"/>
              </a:buClr>
              <a:buSzPts val="5200"/>
              <a:buFont typeface="Proxima Nova"/>
              <a:buNone/>
              <a:defRPr sz="5200" b="1" i="0" u="none" strike="noStrike" cap="none">
                <a:solidFill>
                  <a:schemeClr val="lt2"/>
                </a:solidFill>
                <a:latin typeface="Proxima Nova"/>
                <a:ea typeface="Proxima Nova"/>
                <a:cs typeface="Proxima Nova"/>
                <a:sym typeface="Proxima Nova"/>
              </a:defRPr>
            </a:lvl9pPr>
          </a:lstStyle>
          <a:p>
            <a:pPr algn="ctr">
              <a:buClr>
                <a:srgbClr val="EE5C0A"/>
              </a:buClr>
            </a:pPr>
            <a:r>
              <a:rPr lang="en-US" sz="2933" i="1" kern="0" dirty="0" err="1" smtClean="0">
                <a:solidFill>
                  <a:srgbClr val="FF0000"/>
                </a:solidFill>
                <a:latin typeface="Times New Roman" panose="02020603050405020304" pitchFamily="18" charset="0"/>
                <a:cs typeface="Times New Roman" panose="02020603050405020304" pitchFamily="18" charset="0"/>
              </a:rPr>
              <a:t>Cổng</a:t>
            </a:r>
            <a:r>
              <a:rPr lang="en-US" sz="2933" i="1" kern="0" dirty="0" smtClean="0">
                <a:solidFill>
                  <a:srgbClr val="FF0000"/>
                </a:solidFill>
                <a:latin typeface="Times New Roman" panose="02020603050405020304" pitchFamily="18" charset="0"/>
                <a:cs typeface="Times New Roman" panose="02020603050405020304" pitchFamily="18" charset="0"/>
              </a:rPr>
              <a:t> </a:t>
            </a:r>
            <a:r>
              <a:rPr lang="en-US" sz="2933" i="1" kern="0" dirty="0" err="1" smtClean="0">
                <a:solidFill>
                  <a:srgbClr val="FF0000"/>
                </a:solidFill>
                <a:latin typeface="Times New Roman" panose="02020603050405020304" pitchFamily="18" charset="0"/>
                <a:cs typeface="Times New Roman" panose="02020603050405020304" pitchFamily="18" charset="0"/>
              </a:rPr>
              <a:t>trời</a:t>
            </a:r>
            <a:r>
              <a:rPr lang="en-US" sz="2933" i="1" kern="0" dirty="0" smtClean="0">
                <a:solidFill>
                  <a:srgbClr val="FF0000"/>
                </a:solidFill>
                <a:latin typeface="Times New Roman" panose="02020603050405020304" pitchFamily="18" charset="0"/>
                <a:cs typeface="Times New Roman" panose="02020603050405020304" pitchFamily="18" charset="0"/>
              </a:rPr>
              <a:t> </a:t>
            </a:r>
            <a:r>
              <a:rPr lang="en-US" sz="2933" i="1" kern="0" dirty="0" err="1" smtClean="0">
                <a:solidFill>
                  <a:srgbClr val="FF0000"/>
                </a:solidFill>
                <a:latin typeface="Times New Roman" panose="02020603050405020304" pitchFamily="18" charset="0"/>
                <a:cs typeface="Times New Roman" panose="02020603050405020304" pitchFamily="18" charset="0"/>
              </a:rPr>
              <a:t>Sapa</a:t>
            </a:r>
            <a:endParaRPr lang="vi-VN" sz="2933" i="1" kern="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4712580"/>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Không có mô tả ảnh.">
            <a:extLst>
              <a:ext uri="{FF2B5EF4-FFF2-40B4-BE49-F238E27FC236}">
                <a16:creationId xmlns:a16="http://schemas.microsoft.com/office/drawing/2014/main" id="{2FAA554D-B1F2-41B9-BD16-5A6B0B3FF66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9861"/>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stretch>
            <a:fillRect/>
          </a:stretch>
        </p:blipFill>
        <p:spPr>
          <a:xfrm>
            <a:off x="-5814940" y="1094828"/>
            <a:ext cx="22515087" cy="3030678"/>
          </a:xfrm>
          <a:prstGeom prst="rect">
            <a:avLst/>
          </a:prstGeom>
        </p:spPr>
      </p:pic>
      <p:sp>
        <p:nvSpPr>
          <p:cNvPr id="7" name="Rectangle 6"/>
          <p:cNvSpPr/>
          <p:nvPr/>
        </p:nvSpPr>
        <p:spPr>
          <a:xfrm>
            <a:off x="7904505" y="2865191"/>
            <a:ext cx="3631122" cy="563809"/>
          </a:xfrm>
          <a:prstGeom prst="rect">
            <a:avLst/>
          </a:prstGeom>
          <a:noFill/>
          <a:ln>
            <a:noFill/>
          </a:ln>
        </p:spPr>
        <p:txBody>
          <a:bodyPr wrap="none">
            <a:spAutoFit/>
          </a:bodyPr>
          <a:lstStyle/>
          <a:p>
            <a:pPr algn="just" defTabSz="1088421">
              <a:lnSpc>
                <a:spcPct val="120000"/>
              </a:lnSpc>
            </a:pPr>
            <a:r>
              <a:rPr lang="nl-NL" altLang="en-US" sz="2800" b="1" i="1" dirty="0" smtClean="0">
                <a:latin typeface="Times New Roman" panose="02020603050405020304" pitchFamily="18" charset="0"/>
                <a:cs typeface="Times New Roman" panose="02020603050405020304" pitchFamily="18" charset="0"/>
              </a:rPr>
              <a:t>- Nguyễn Thành Long-</a:t>
            </a:r>
            <a:endParaRPr lang="en-US" sz="2800" b="1" i="1" dirty="0">
              <a:cs typeface="Arial" pitchFamily="34" charset="0"/>
            </a:endParaRPr>
          </a:p>
        </p:txBody>
      </p:sp>
      <p:sp>
        <p:nvSpPr>
          <p:cNvPr id="2" name="Rectangle 1"/>
          <p:cNvSpPr/>
          <p:nvPr/>
        </p:nvSpPr>
        <p:spPr>
          <a:xfrm>
            <a:off x="56413" y="-62630"/>
            <a:ext cx="5549029"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smtClean="0">
                <a:solidFill>
                  <a:srgbClr val="FF0000"/>
                </a:solidFill>
                <a:latin typeface="Times New Roman" panose="02020603050405020304" pitchFamily="18" charset="0"/>
                <a:cs typeface="Times New Roman" panose="02020603050405020304" pitchFamily="18" charset="0"/>
              </a:rPr>
              <a:t>Tiết 70, 71, 72</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0882599"/>
      </p:ext>
    </p:extLst>
  </p:cSld>
  <p:clrMapOvr>
    <a:masterClrMapping/>
  </p:clrMapOvr>
  <p:transition spd="slow">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USER\AppData\Local\Temp\PR\data\asimages\{4C829894-0961-4556-ACEB-EE9337A7DFCD}_13.png&quot;/&gt;&lt;left val=&quot;5&quot;/&gt;&lt;top val=&quot;200&quot;/&gt;&lt;width val=&quot;510&quot;/&gt;&lt;height val=&quot;100&quot;/&gt;&lt;hasText val=&quot;1&quot;/&gt;&lt;/Image&gt;&lt;/ThreeDShapeInfo&gt;"/>
  <p:tag name="PRESENTER_SHAPETEXTINFO" val="&lt;ShapeTextInfo&gt;&lt;TableIndex row=&quot;-1&quot; col=&quot;-1&quot;&gt;&lt;linesCount val=&quot;3&quot;/&gt;&lt;lineCharCount val=&quot;45&quot;/&gt;&lt;lineCharCount val=&quot;46&quot;/&gt;&lt;lineCharCount val=&quot;9&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USER\AppData\Local\Temp\PR\data\asimages\{4C829894-0961-4556-ACEB-EE9337A7DFCD}_13.png&quot;/&gt;&lt;left val=&quot;5&quot;/&gt;&lt;top val=&quot;200&quot;/&gt;&lt;width val=&quot;510&quot;/&gt;&lt;height val=&quot;100&quot;/&gt;&lt;hasText val=&quot;1&quot;/&gt;&lt;/Image&gt;&lt;/ThreeDShapeInfo&gt;"/>
  <p:tag name="PRESENTER_SHAPETEXTINFO" val="&lt;ShapeTextInfo&gt;&lt;TableIndex row=&quot;-1&quot; col=&quot;-1&quot;&gt;&lt;linesCount val=&quot;3&quot;/&gt;&lt;lineCharCount val=&quot;45&quot;/&gt;&lt;lineCharCount val=&quot;46&quot;/&gt;&lt;lineCharCount val=&quot;9&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C:\Users\USER\AppData\Local\Temp\PR\data\asimages\{B57ACFAD-ECFE-4A03-854A-BB16CC251D76}_1.png_crop.png&quot;/&gt;&lt;left val=&quot;19&quot;/&gt;&lt;top val=&quot;293&quot;/&gt;&lt;width val=&quot;482&quot;/&gt;&lt;height val=&quot;125&quot;/&gt;&lt;hasText val=&quot;1&quot;/&gt;&lt;paraId val=&quot;1&quot;/&gt;&lt;/Image&gt;&lt;/TextEffect&gt;"/>
  <p:tag name="PRESENTER_SHAPETEXTINFO" val="&lt;ShapeTextInfo&gt;&lt;TableIndex row=&quot;-1&quot; col=&quot;-1&quot;&gt;&lt;linesCount val=&quot;5&quot;/&gt;&lt;lineCharCount val=&quot;48&quot;/&gt;&lt;lineCharCount val=&quot;49&quot;/&gt;&lt;lineCharCount val=&quot;42&quot;/&gt;&lt;lineCharCount val=&quot;49&quot;/&gt;&lt;lineCharCount val=&quot;15&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PSNARRATION" val="21,1536347446,C:\Users\USER\Desktop\Nguyen Thi Thu Xuan\TEPNGUON\TI-T 66- Lang le Sa Pa_pptx\Media.ppcx"/>
  <p:tag name="HTML_SHAPEINFO" val="&lt;SlideThumbPath val=&quot;Slide22.PNG&quot;/&gt;"/>
</p:tagLst>
</file>

<file path=ppt/tags/tag5.xml><?xml version="1.0" encoding="utf-8"?>
<p:tagLst xmlns:a="http://schemas.openxmlformats.org/drawingml/2006/main" xmlns:r="http://schemas.openxmlformats.org/officeDocument/2006/relationships" xmlns:p="http://schemas.openxmlformats.org/presentationml/2006/main">
  <p:tag name="MMPROD_UNIQUE_FOLDER" val="G:\ \BAI THI XUAN\TEPNGUON\TI-T 66- Lang le Sa Pa_pptx\Assets\Collaboration85219\"/>
  <p:tag name="MMPROD_INTERACTION_RESOURCE_COUNT" val="0"/>
  <p:tag name="MMPROD_SWF_SOURCE" val="C:\Program Files\Adobe\Adobe Presenter 10.0\gallery\interactions\Collaboration\Collaboration.swf"/>
  <p:tag name="MMPROD_NO_PUBLISH" val="TRUE"/>
  <p:tag name="MMPROD_IS_WIDGET" val="TRUE"/>
  <p:tag name="MMPROD_WIDGET_LIFETIME" val="RESTOFTHEPRESENTATION"/>
  <p:tag name="MMPROD_WIDGET_ISVISIBLE" val="FALSE"/>
  <p:tag name="MMPROD_WIDGET_ISCOLLABORATION" val="TRUE"/>
  <p:tag name="MMPROD_WIDGET_DATAXML" val="&lt;object&gt;&lt;property id=&quot;module_name&quot;&gt;&lt;string&gt;TI-T 66- Lang le Sa Pa&lt;/string&gt;&lt;/property&gt;&lt;property id=&quot;serverurl&quot;&gt;&lt;string&gt;http://als.adobe.com/Pn10/ALSServer/Services/DataGathererService.cfc?method=GatherData&lt;/string&gt;&lt;/property&gt;&lt;property id=&quot;sendData&quot;&gt;&lt;true/&gt;&lt;/property&gt;&lt;property id=&quot;m_AnalyticsEnabled&quot;&gt;&lt;true/&gt;&lt;/property&gt;&lt;property id=&quot;collaborationEnabled&quot;&gt;&lt;false/&gt;&lt;/property&gt;&lt;property id=&quot;adobeID&quot;&gt;&lt;string&gt;&lt;/string&gt;&lt;/property&gt;&lt;property id=&quot;moduleID&quot;&gt;&lt;string&gt;ModuleID&lt;/string&gt;&lt;/property&gt;&lt;property id=&quot;registrationDone&quot;&gt;&lt;false/&gt;&lt;/property&gt;&lt;property id=&quot;moduleVersion&quot;&gt;&lt;null/&gt;&lt;/property&gt;&lt;property id=&quot;collabScore&quot;&gt;&lt;number&gt;0&lt;/number&gt;&lt;/property&gt;&lt;property id=&quot;moduleDesc&quot;&gt;&lt;null/&gt;&lt;/property&gt;&lt;/object&gt;"/>
  <p:tag name="MMPROD_WIDGET_ENABLECOLLABORATION" val="FALSE"/>
  <p:tag name="MMPROD_WIDGET_ENABLEANALYTICS" val="FALSE"/>
  <p:tag name="MMPROD_WIDGET_INCLUDEINQUIZ" val="FALSE"/>
  <p:tag name="MMPROD_WIDGET_PASSSCOREASPERCENT" val="TRUE"/>
  <p:tag name="MMPROD_WIDGET_COLLABORATIONPASSSCORE" val="0"/>
  <p:tag name="MMPROD_SWF_FILE" val="0;C:\Users\USER\Desktop\Nguyen Thi Thu Xuan\TEPNGUON\TI-T 66- Lang le Sa Pa_pptx\Assets\Collaboration85219\Collaboration.swf"/>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https://www.freeppt7.com">
  <a:themeElements>
    <a:clrScheme name="MC-欧美风主题色">
      <a:dk1>
        <a:srgbClr val="000000"/>
      </a:dk1>
      <a:lt1>
        <a:srgbClr val="FFFFFF"/>
      </a:lt1>
      <a:dk2>
        <a:srgbClr val="44546A"/>
      </a:dk2>
      <a:lt2>
        <a:srgbClr val="E7E6E6"/>
      </a:lt2>
      <a:accent1>
        <a:srgbClr val="787448"/>
      </a:accent1>
      <a:accent2>
        <a:srgbClr val="1F6B89"/>
      </a:accent2>
      <a:accent3>
        <a:srgbClr val="78ABA7"/>
      </a:accent3>
      <a:accent4>
        <a:srgbClr val="AA4440"/>
      </a:accent4>
      <a:accent5>
        <a:srgbClr val="988C5F"/>
      </a:accent5>
      <a:accent6>
        <a:srgbClr val="4E9435"/>
      </a:accent6>
      <a:hlink>
        <a:srgbClr val="0563C1"/>
      </a:hlink>
      <a:folHlink>
        <a:srgbClr val="954F72"/>
      </a:folHlink>
    </a:clrScheme>
    <a:fontScheme name="Arial+微软雅黑">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nchor="ctr">
        <a:spAutoFit/>
      </a:bodyPr>
      <a:lstStyle>
        <a:defPPr>
          <a:lnSpc>
            <a:spcPct val="120000"/>
          </a:lnSpc>
          <a:defRPr dirty="0" smtClean="0">
            <a:solidFill>
              <a:schemeClr val="tx1">
                <a:lumMod val="75000"/>
                <a:lumOff val="25000"/>
              </a:schemeClr>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https://freeppt7.com">
  <a:themeElements>
    <a:clrScheme name="MC-欧美风主题色">
      <a:dk1>
        <a:srgbClr val="000000"/>
      </a:dk1>
      <a:lt1>
        <a:srgbClr val="FFFFFF"/>
      </a:lt1>
      <a:dk2>
        <a:srgbClr val="44546A"/>
      </a:dk2>
      <a:lt2>
        <a:srgbClr val="E7E6E6"/>
      </a:lt2>
      <a:accent1>
        <a:srgbClr val="465155"/>
      </a:accent1>
      <a:accent2>
        <a:srgbClr val="597A8B"/>
      </a:accent2>
      <a:accent3>
        <a:srgbClr val="A2B7C1"/>
      </a:accent3>
      <a:accent4>
        <a:srgbClr val="465155"/>
      </a:accent4>
      <a:accent5>
        <a:srgbClr val="597A8B"/>
      </a:accent5>
      <a:accent6>
        <a:srgbClr val="A2B7C1"/>
      </a:accent6>
      <a:hlink>
        <a:srgbClr val="0563C1"/>
      </a:hlink>
      <a:folHlink>
        <a:srgbClr val="954F72"/>
      </a:folHlink>
    </a:clrScheme>
    <a:fontScheme name="Arial+微软雅黑">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nchor="ctr">
        <a:spAutoFit/>
      </a:bodyPr>
      <a:lstStyle>
        <a:defPPr>
          <a:lnSpc>
            <a:spcPct val="120000"/>
          </a:lnSpc>
          <a:defRPr dirty="0" smtClean="0">
            <a:solidFill>
              <a:schemeClr val="tx1">
                <a:lumMod val="75000"/>
                <a:lumOff val="25000"/>
              </a:schemeClr>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8075</TotalTime>
  <Words>3427</Words>
  <Application>Microsoft Office PowerPoint</Application>
  <PresentationFormat>Widescreen</PresentationFormat>
  <Paragraphs>261</Paragraphs>
  <Slides>60</Slides>
  <Notes>35</Notes>
  <HiddenSlides>0</HiddenSlides>
  <MMClips>0</MMClips>
  <ScaleCrop>false</ScaleCrop>
  <HeadingPairs>
    <vt:vector size="6" baseType="variant">
      <vt:variant>
        <vt:lpstr>Fonts Used</vt:lpstr>
      </vt:variant>
      <vt:variant>
        <vt:i4>18</vt:i4>
      </vt:variant>
      <vt:variant>
        <vt:lpstr>Theme</vt:lpstr>
      </vt:variant>
      <vt:variant>
        <vt:i4>15</vt:i4>
      </vt:variant>
      <vt:variant>
        <vt:lpstr>Slide Titles</vt:lpstr>
      </vt:variant>
      <vt:variant>
        <vt:i4>60</vt:i4>
      </vt:variant>
    </vt:vector>
  </HeadingPairs>
  <TitlesOfParts>
    <vt:vector size="93" baseType="lpstr">
      <vt:lpstr>맑은 고딕</vt:lpstr>
      <vt:lpstr>宋体</vt:lpstr>
      <vt:lpstr>#9Slide03 Arima Madurai</vt:lpstr>
      <vt:lpstr>#9Slide03 Arima Madurai Black</vt:lpstr>
      <vt:lpstr>#9Slide05 Gardenia</vt:lpstr>
      <vt:lpstr>#9Slide05 HLT Boulevard</vt:lpstr>
      <vt:lpstr>#9Slide05 SVNCookie</vt:lpstr>
      <vt:lpstr>Arial</vt:lpstr>
      <vt:lpstr>Calibri</vt:lpstr>
      <vt:lpstr>Calibri Light</vt:lpstr>
      <vt:lpstr>open sans</vt:lpstr>
      <vt:lpstr>Playfair Display</vt:lpstr>
      <vt:lpstr>Quicksand</vt:lpstr>
      <vt:lpstr>Symbol</vt:lpstr>
      <vt:lpstr>Tahoma</vt:lpstr>
      <vt:lpstr>Times New Roman</vt:lpstr>
      <vt:lpstr>VNI-Times</vt:lpstr>
      <vt:lpstr>Wingdings</vt:lpstr>
      <vt:lpstr>3_Office Theme</vt:lpstr>
      <vt:lpstr>6_Office Theme</vt:lpstr>
      <vt:lpstr>4_Office Theme</vt:lpstr>
      <vt:lpstr>https://www.freeppt7.com</vt:lpstr>
      <vt:lpstr>2_Office Theme</vt:lpstr>
      <vt:lpstr>https://freeppt7.com</vt:lpstr>
      <vt:lpstr>Default Design</vt:lpstr>
      <vt:lpstr>Office 主题</vt:lpstr>
      <vt:lpstr>5_Office Theme</vt:lpstr>
      <vt:lpstr>8_Office Theme</vt:lpstr>
      <vt:lpstr>9_Office Theme</vt:lpstr>
      <vt:lpstr>10_Office Theme</vt:lpstr>
      <vt:lpstr>1_Office 主题</vt:lpstr>
      <vt:lpstr>4_Default Design</vt:lpstr>
      <vt:lpstr>Office Theme</vt:lpstr>
      <vt:lpstr>PowerPoint Presentation</vt:lpstr>
      <vt:lpstr>PowerPoint Presentation</vt:lpstr>
      <vt:lpstr>Nằm ở phía Tây bắc của Tổ quốc, Sa Pa là một huyện vùng cao của tỉnh Lào Cai, một vùng đất khiêm nhường, lặng lẽ nhưng ẩn chứa bao điều kỳ diệu của cảnh sắc thiên nhiên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Thị xã Sa Pa nằm ở phía tây tỉnh Lào Cao.</vt:lpstr>
      <vt:lpstr>Đỉnh Yên Sơn cao 2600m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"Nắng bây giờ bắt đầu len tới, đốt cháy rừng cây. Những cây thông chỉ cao quá đầu, rung tít trong nắng những ngón tay bằng bạc dưới cái nhìn bao che của những cây tử kinh thỉnh thoảng nhô cái đầu màu hoa cà lên trên màu xanh của rừng.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VẬN DỤNG</vt:lpstr>
      <vt:lpstr>PowerPoint Presentation</vt:lpstr>
      <vt:lpstr>PowerPoint Presentation</vt:lpstr>
      <vt:lpstr>PowerPoint Presentation</vt:lpstr>
      <vt:lpstr>PowerPoint Presentation</vt:lpstr>
      <vt:lpstr>Trách nhiệm của Thanh niên đối với Tổ quốc, Nhà nước và xã hội</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H410</cp:lastModifiedBy>
  <cp:revision>3485</cp:revision>
  <dcterms:created xsi:type="dcterms:W3CDTF">2022-02-10T03:12:31Z</dcterms:created>
  <dcterms:modified xsi:type="dcterms:W3CDTF">2023-12-03T11:09:35Z</dcterms:modified>
</cp:coreProperties>
</file>