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354" r:id="rId2"/>
    <p:sldId id="352" r:id="rId3"/>
    <p:sldId id="341" r:id="rId4"/>
    <p:sldId id="355" r:id="rId5"/>
    <p:sldId id="264" r:id="rId6"/>
    <p:sldId id="356" r:id="rId7"/>
    <p:sldId id="326" r:id="rId8"/>
    <p:sldId id="342" r:id="rId9"/>
    <p:sldId id="343" r:id="rId10"/>
    <p:sldId id="344" r:id="rId11"/>
    <p:sldId id="348" r:id="rId12"/>
    <p:sldId id="349" r:id="rId13"/>
    <p:sldId id="350" r:id="rId14"/>
    <p:sldId id="351" r:id="rId15"/>
    <p:sldId id="295" r:id="rId16"/>
    <p:sldId id="296" r:id="rId17"/>
    <p:sldId id="340" r:id="rId18"/>
    <p:sldId id="339" r:id="rId19"/>
    <p:sldId id="353" r:id="rId20"/>
    <p:sldId id="269" r:id="rId21"/>
    <p:sldId id="358" r:id="rId22"/>
    <p:sldId id="265" r:id="rId23"/>
  </p:sldIdLst>
  <p:sldSz cx="18288000" cy="10287000"/>
  <p:notesSz cx="6858000" cy="9144000"/>
  <p:embeddedFontLst>
    <p:embeddedFont>
      <p:font typeface=".TMC-Ong Do" pitchFamily="2" charset="0"/>
      <p:regular r:id="rId25"/>
    </p:embeddedFont>
    <p:embeddedFont>
      <p:font typeface="Cambria Math" pitchFamily="18" charset="0"/>
      <p:regular r:id="rId26"/>
    </p:embeddedFont>
    <p:embeddedFont>
      <p:font typeface="Calibri" pitchFamily="34" charset="0"/>
      <p:regular r:id="rId27"/>
      <p:bold r:id="rId28"/>
      <p:italic r:id="rId29"/>
      <p:boldItalic r:id="rId30"/>
    </p:embeddedFont>
    <p:embeddedFont>
      <p:font typeface=".VnTimeH" pitchFamily="34" charset="0"/>
      <p:regular r:id="rId31"/>
      <p:bold r:id="rId32"/>
      <p:italic r:id="rId33"/>
      <p:boldItalic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26" autoAdjust="0"/>
    <p:restoredTop sz="94622" autoAdjust="0"/>
  </p:normalViewPr>
  <p:slideViewPr>
    <p:cSldViewPr>
      <p:cViewPr varScale="1">
        <p:scale>
          <a:sx n="46" d="100"/>
          <a:sy n="46" d="100"/>
        </p:scale>
        <p:origin x="-198"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EEED73-7134-4C02-9610-867CD65FDC8E}" type="datetimeFigureOut">
              <a:rPr lang="en-US" smtClean="0"/>
              <a:t>12/6/2023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0F0BD7-2E75-484D-8AF8-F23D9C66DCC0}" type="slidenum">
              <a:rPr lang="en-US" smtClean="0"/>
              <a:t>‹#›</a:t>
            </a:fld>
            <a:endParaRPr lang="en-US"/>
          </a:p>
        </p:txBody>
      </p:sp>
    </p:spTree>
    <p:extLst>
      <p:ext uri="{BB962C8B-B14F-4D97-AF65-F5344CB8AC3E}">
        <p14:creationId xmlns:p14="http://schemas.microsoft.com/office/powerpoint/2010/main" val="1920023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0335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0286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0286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0286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0286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7666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gif"/><Relationship Id="rId1" Type="http://schemas.openxmlformats.org/officeDocument/2006/relationships/slideLayout" Target="../slideLayouts/slideLayout1.xml"/><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9.gif"/><Relationship Id="rId5" Type="http://schemas.openxmlformats.org/officeDocument/2006/relationships/image" Target="NUL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0.gif"/><Relationship Id="rId5" Type="http://schemas.openxmlformats.org/officeDocument/2006/relationships/image" Target="NUL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0.gi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NUL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2.gif"/><Relationship Id="rId5" Type="http://schemas.openxmlformats.org/officeDocument/2006/relationships/image" Target="NUL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2.gif"/><Relationship Id="rId5" Type="http://schemas.openxmlformats.org/officeDocument/2006/relationships/image" Target="NUL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23.png"/><Relationship Id="rId3" Type="http://schemas.openxmlformats.org/officeDocument/2006/relationships/image" Target="../media/image2.svg"/><Relationship Id="rId21" Type="http://schemas.openxmlformats.org/officeDocument/2006/relationships/slide" Target="slide19.xml"/><Relationship Id="rId7" Type="http://schemas.openxmlformats.org/officeDocument/2006/relationships/image" Target="../media/image6.svg"/><Relationship Id="rId12" Type="http://schemas.openxmlformats.org/officeDocument/2006/relationships/image" Target="../media/image9.png"/><Relationship Id="rId17" Type="http://schemas.openxmlformats.org/officeDocument/2006/relationships/image" Target="../media/image16.svg"/><Relationship Id="rId2" Type="http://schemas.openxmlformats.org/officeDocument/2006/relationships/image" Target="../media/image4.png"/><Relationship Id="rId16" Type="http://schemas.openxmlformats.org/officeDocument/2006/relationships/image" Target="../media/image11.png"/><Relationship Id="rId20" Type="http://schemas.openxmlformats.org/officeDocument/2006/relationships/slide" Target="slide16.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8.png"/><Relationship Id="rId19" Type="http://schemas.openxmlformats.org/officeDocument/2006/relationships/slide" Target="slide17.xml"/><Relationship Id="rId4" Type="http://schemas.openxmlformats.org/officeDocument/2006/relationships/image" Target="../media/image5.png"/><Relationship Id="rId9" Type="http://schemas.openxmlformats.org/officeDocument/2006/relationships/image" Target="../media/image8.svg"/><Relationship Id="rId1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2.gif"/><Relationship Id="rId5" Type="http://schemas.openxmlformats.org/officeDocument/2006/relationships/slide" Target="slide15.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22.gif"/><Relationship Id="rId4" Type="http://schemas.openxmlformats.org/officeDocument/2006/relationships/slide" Target="slide15.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image" Target="../media/image43.png"/><Relationship Id="rId3" Type="http://schemas.openxmlformats.org/officeDocument/2006/relationships/image" Target="../media/image28.png"/><Relationship Id="rId21" Type="http://schemas.openxmlformats.org/officeDocument/2006/relationships/image" Target="../media/image46.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 Type="http://schemas.openxmlformats.org/officeDocument/2006/relationships/image" Target="../media/image27.png"/><Relationship Id="rId16" Type="http://schemas.openxmlformats.org/officeDocument/2006/relationships/image" Target="../media/image41.png"/><Relationship Id="rId20"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5" Type="http://schemas.openxmlformats.org/officeDocument/2006/relationships/image" Target="../media/image40.png"/><Relationship Id="rId10" Type="http://schemas.openxmlformats.org/officeDocument/2006/relationships/image" Target="../media/image35.png"/><Relationship Id="rId19" Type="http://schemas.openxmlformats.org/officeDocument/2006/relationships/image" Target="../media/image44.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 Id="rId22" Type="http://schemas.openxmlformats.org/officeDocument/2006/relationships/image" Target="../media/image47.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hyperlink" Target="Th&#7901;i%20gian%205%20ph&#250;t.mp4" TargetMode="External"/><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9.png"/><Relationship Id="rId17" Type="http://schemas.openxmlformats.org/officeDocument/2006/relationships/image" Target="../media/image16.svg"/><Relationship Id="rId2" Type="http://schemas.openxmlformats.org/officeDocument/2006/relationships/image" Target="../media/image4.png"/><Relationship Id="rId16"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8.svg"/><Relationship Id="rId1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38.svg"/><Relationship Id="rId7" Type="http://schemas.openxmlformats.org/officeDocument/2006/relationships/image" Target="../media/image78.svg"/><Relationship Id="rId2" Type="http://schemas.openxmlformats.org/officeDocument/2006/relationships/image" Target="../media/image48.png"/><Relationship Id="rId29" Type="http://schemas.openxmlformats.org/officeDocument/2006/relationships/image" Target="../media/image32.sv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0.svg"/><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74.svg"/><Relationship Id="rId3" Type="http://schemas.openxmlformats.org/officeDocument/2006/relationships/image" Target="../media/image66.svg"/><Relationship Id="rId7" Type="http://schemas.openxmlformats.org/officeDocument/2006/relationships/image" Target="../media/image70.svg"/><Relationship Id="rId12" Type="http://schemas.openxmlformats.org/officeDocument/2006/relationships/image" Target="../media/image58.png"/><Relationship Id="rId17" Type="http://schemas.openxmlformats.org/officeDocument/2006/relationships/image" Target="../media/image76.svg"/><Relationship Id="rId2" Type="http://schemas.openxmlformats.org/officeDocument/2006/relationships/image" Target="../media/image53.png"/><Relationship Id="rId16"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20.svg"/><Relationship Id="rId5" Type="http://schemas.openxmlformats.org/officeDocument/2006/relationships/image" Target="../media/image68.svg"/><Relationship Id="rId15" Type="http://schemas.openxmlformats.org/officeDocument/2006/relationships/image" Target="../media/image14.svg"/><Relationship Id="rId10" Type="http://schemas.openxmlformats.org/officeDocument/2006/relationships/image" Target="../media/image57.png"/><Relationship Id="rId4" Type="http://schemas.openxmlformats.org/officeDocument/2006/relationships/image" Target="../media/image54.png"/><Relationship Id="rId9" Type="http://schemas.openxmlformats.org/officeDocument/2006/relationships/image" Target="../media/image72.svg"/><Relationship Id="rId1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9.png"/><Relationship Id="rId17" Type="http://schemas.openxmlformats.org/officeDocument/2006/relationships/image" Target="../media/image16.svg"/><Relationship Id="rId2" Type="http://schemas.openxmlformats.org/officeDocument/2006/relationships/image" Target="../media/image4.png"/><Relationship Id="rId16"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8.svg"/><Relationship Id="rId1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hyperlink" Target="Th&#7901;i%20gian%205%20ph&#250;t.mp4"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Th&#7901;i%20gian%205%20ph&#250;t.mp4" TargetMode="External"/><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9.png"/><Relationship Id="rId17" Type="http://schemas.openxmlformats.org/officeDocument/2006/relationships/image" Target="../media/image16.svg"/><Relationship Id="rId2" Type="http://schemas.openxmlformats.org/officeDocument/2006/relationships/image" Target="../media/image4.png"/><Relationship Id="rId16"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8.svg"/><Relationship Id="rId1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9.gif"/><Relationship Id="rId5" Type="http://schemas.openxmlformats.org/officeDocument/2006/relationships/image" Target="NUL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descr="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4572001" y="2005013"/>
            <a:ext cx="10347326" cy="12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4" descr="3d butterfly">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1" y="6629400"/>
            <a:ext cx="95885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00" name="Group 5"/>
          <p:cNvGrpSpPr>
            <a:grpSpLocks/>
          </p:cNvGrpSpPr>
          <p:nvPr/>
        </p:nvGrpSpPr>
        <p:grpSpPr bwMode="auto">
          <a:xfrm>
            <a:off x="1066800" y="671512"/>
            <a:ext cx="2590800" cy="1943100"/>
            <a:chOff x="0" y="0"/>
            <a:chExt cx="1288" cy="1233"/>
          </a:xfrm>
        </p:grpSpPr>
        <p:sp>
          <p:nvSpPr>
            <p:cNvPr id="4500" name="AutoShape 6"/>
            <p:cNvSpPr>
              <a:spLocks noChangeArrowheads="1"/>
            </p:cNvSpPr>
            <p:nvPr/>
          </p:nvSpPr>
          <p:spPr bwMode="auto">
            <a:xfrm>
              <a:off x="104" y="776"/>
              <a:ext cx="1120" cy="305"/>
            </a:xfrm>
            <a:prstGeom prst="cube">
              <a:avLst>
                <a:gd name="adj" fmla="val 84120"/>
              </a:avLst>
            </a:prstGeom>
            <a:gradFill rotWithShape="1">
              <a:gsLst>
                <a:gs pos="0">
                  <a:srgbClr val="008000"/>
                </a:gs>
                <a:gs pos="100000">
                  <a:srgbClr val="003B00"/>
                </a:gs>
              </a:gsLst>
              <a:path path="rect">
                <a:fillToRect r="100000" b="100000"/>
              </a:path>
            </a:gradFill>
            <a:ln w="28575">
              <a:solidFill>
                <a:srgbClr val="FFFFFF"/>
              </a:solidFill>
              <a:miter lim="800000"/>
              <a:headEnd/>
              <a:tailEnd/>
            </a:ln>
            <a:effectLst>
              <a:prstShdw prst="shdw17" dist="17961" dir="2700000">
                <a:srgbClr val="999999"/>
              </a:prstShdw>
            </a:effectLst>
          </p:spPr>
          <p:txBody>
            <a:bodyPr/>
            <a:lstStyle/>
            <a:p>
              <a:pPr algn="ctr"/>
              <a:endParaRPr lang="en-US">
                <a:latin typeface="Times New Roman" pitchFamily="18" charset="0"/>
              </a:endParaRPr>
            </a:p>
          </p:txBody>
        </p:sp>
        <p:sp>
          <p:nvSpPr>
            <p:cNvPr id="4501" name="AutoShape 7"/>
            <p:cNvSpPr>
              <a:spLocks noChangeArrowheads="1"/>
            </p:cNvSpPr>
            <p:nvPr/>
          </p:nvSpPr>
          <p:spPr bwMode="auto">
            <a:xfrm>
              <a:off x="440" y="776"/>
              <a:ext cx="392" cy="305"/>
            </a:xfrm>
            <a:prstGeom prst="star16">
              <a:avLst>
                <a:gd name="adj" fmla="val 20917"/>
              </a:avLst>
            </a:prstGeom>
            <a:solidFill>
              <a:srgbClr val="FFFFFF"/>
            </a:solidFill>
            <a:ln w="9525">
              <a:solidFill>
                <a:srgbClr val="000000"/>
              </a:solidFill>
              <a:miter lim="800000"/>
              <a:headEnd/>
              <a:tailEnd/>
            </a:ln>
          </p:spPr>
          <p:txBody>
            <a:bodyPr/>
            <a:lstStyle/>
            <a:p>
              <a:pPr algn="ctr"/>
              <a:endParaRPr lang="en-US">
                <a:latin typeface="Times New Roman" pitchFamily="18" charset="0"/>
              </a:endParaRPr>
            </a:p>
          </p:txBody>
        </p:sp>
        <p:sp>
          <p:nvSpPr>
            <p:cNvPr id="18838" name="AutoShape 8"/>
            <p:cNvSpPr>
              <a:spLocks noChangeArrowheads="1"/>
            </p:cNvSpPr>
            <p:nvPr/>
          </p:nvSpPr>
          <p:spPr bwMode="auto">
            <a:xfrm>
              <a:off x="216" y="319"/>
              <a:ext cx="391" cy="610"/>
            </a:xfrm>
            <a:prstGeom prst="flowChartPunchedTape">
              <a:avLst/>
            </a:prstGeom>
            <a:solidFill>
              <a:srgbClr val="FFFFFF"/>
            </a:solidFill>
            <a:ln w="9525">
              <a:solidFill>
                <a:srgbClr val="FFFFFF"/>
              </a:solidFill>
              <a:miter lim="800000"/>
              <a:headEnd/>
              <a:tailEnd/>
            </a:ln>
            <a:effectLst>
              <a:outerShdw dist="107763" dir="13500000" algn="ctr" rotWithShape="0">
                <a:srgbClr val="808080">
                  <a:alpha val="50000"/>
                </a:srgbClr>
              </a:outerShdw>
            </a:effectLst>
          </p:spPr>
          <p:txBody>
            <a:bodyPr/>
            <a:lstStyle/>
            <a:p>
              <a:pPr algn="ctr">
                <a:defRPr/>
              </a:pPr>
              <a:endParaRPr lang="en-US">
                <a:latin typeface="Times New Roman" pitchFamily="18" charset="0"/>
              </a:endParaRPr>
            </a:p>
          </p:txBody>
        </p:sp>
        <p:sp>
          <p:nvSpPr>
            <p:cNvPr id="18839" name="AutoShape 9"/>
            <p:cNvSpPr>
              <a:spLocks noChangeArrowheads="1"/>
            </p:cNvSpPr>
            <p:nvPr/>
          </p:nvSpPr>
          <p:spPr bwMode="auto">
            <a:xfrm>
              <a:off x="608" y="319"/>
              <a:ext cx="393" cy="610"/>
            </a:xfrm>
            <a:prstGeom prst="wave">
              <a:avLst>
                <a:gd name="adj1" fmla="val 13005"/>
                <a:gd name="adj2" fmla="val 0"/>
              </a:avLst>
            </a:prstGeom>
            <a:solidFill>
              <a:srgbClr val="FFFFFF"/>
            </a:solidFill>
            <a:ln w="9525">
              <a:solidFill>
                <a:srgbClr val="0000FF"/>
              </a:solidFill>
              <a:round/>
              <a:headEnd/>
              <a:tailEnd/>
            </a:ln>
            <a:effectLst>
              <a:outerShdw dist="107763" dir="13500000" algn="ctr" rotWithShape="0">
                <a:srgbClr val="808080">
                  <a:alpha val="50000"/>
                </a:srgbClr>
              </a:outerShdw>
            </a:effectLst>
          </p:spPr>
          <p:txBody>
            <a:bodyPr/>
            <a:lstStyle/>
            <a:p>
              <a:pPr algn="ctr">
                <a:defRPr/>
              </a:pPr>
              <a:endParaRPr lang="en-US">
                <a:latin typeface="Times New Roman" pitchFamily="18" charset="0"/>
              </a:endParaRPr>
            </a:p>
          </p:txBody>
        </p:sp>
        <p:sp>
          <p:nvSpPr>
            <p:cNvPr id="18840" name="AutoShape 10"/>
            <p:cNvSpPr>
              <a:spLocks noChangeArrowheads="1"/>
            </p:cNvSpPr>
            <p:nvPr/>
          </p:nvSpPr>
          <p:spPr bwMode="auto">
            <a:xfrm>
              <a:off x="271" y="319"/>
              <a:ext cx="393" cy="610"/>
            </a:xfrm>
            <a:prstGeom prst="flowChartPunchedTape">
              <a:avLst/>
            </a:prstGeom>
            <a:solidFill>
              <a:srgbClr val="FFFFFF"/>
            </a:solidFill>
            <a:ln w="9525">
              <a:solidFill>
                <a:srgbClr val="0000FF"/>
              </a:solidFill>
              <a:miter lim="800000"/>
              <a:headEnd/>
              <a:tailEnd/>
            </a:ln>
            <a:effectLst>
              <a:outerShdw dist="107763" dir="13500000" algn="ctr" rotWithShape="0">
                <a:srgbClr val="808080">
                  <a:alpha val="50000"/>
                </a:srgbClr>
              </a:outerShdw>
            </a:effectLst>
          </p:spPr>
          <p:txBody>
            <a:bodyPr/>
            <a:lstStyle/>
            <a:p>
              <a:pPr algn="ctr">
                <a:defRPr/>
              </a:pPr>
              <a:endParaRPr lang="en-US">
                <a:latin typeface="Times New Roman" pitchFamily="18" charset="0"/>
              </a:endParaRPr>
            </a:p>
          </p:txBody>
        </p:sp>
        <p:sp>
          <p:nvSpPr>
            <p:cNvPr id="18841" name="AutoShape 11"/>
            <p:cNvSpPr>
              <a:spLocks noChangeArrowheads="1"/>
            </p:cNvSpPr>
            <p:nvPr/>
          </p:nvSpPr>
          <p:spPr bwMode="auto">
            <a:xfrm>
              <a:off x="665" y="319"/>
              <a:ext cx="391" cy="610"/>
            </a:xfrm>
            <a:prstGeom prst="wave">
              <a:avLst>
                <a:gd name="adj1" fmla="val 13005"/>
                <a:gd name="adj2" fmla="val 0"/>
              </a:avLst>
            </a:prstGeom>
            <a:solidFill>
              <a:srgbClr val="FFFFFF"/>
            </a:solidFill>
            <a:ln w="9525">
              <a:solidFill>
                <a:srgbClr val="0000FF"/>
              </a:solidFill>
              <a:round/>
              <a:headEnd/>
              <a:tailEnd/>
            </a:ln>
            <a:effectLst>
              <a:outerShdw dist="107763" dir="13500000" algn="ctr" rotWithShape="0">
                <a:srgbClr val="808080">
                  <a:alpha val="50000"/>
                </a:srgbClr>
              </a:outerShdw>
            </a:effectLst>
          </p:spPr>
          <p:txBody>
            <a:bodyPr/>
            <a:lstStyle/>
            <a:p>
              <a:pPr algn="ctr">
                <a:defRPr/>
              </a:pPr>
              <a:endParaRPr lang="en-US">
                <a:latin typeface="Times New Roman" pitchFamily="18" charset="0"/>
              </a:endParaRPr>
            </a:p>
          </p:txBody>
        </p:sp>
        <p:sp>
          <p:nvSpPr>
            <p:cNvPr id="4506" name="AutoShape 12"/>
            <p:cNvSpPr>
              <a:spLocks noChangeArrowheads="1"/>
            </p:cNvSpPr>
            <p:nvPr/>
          </p:nvSpPr>
          <p:spPr bwMode="auto">
            <a:xfrm>
              <a:off x="104" y="928"/>
              <a:ext cx="1008" cy="153"/>
            </a:xfrm>
            <a:prstGeom prst="ribbon">
              <a:avLst>
                <a:gd name="adj1" fmla="val 33333"/>
                <a:gd name="adj2" fmla="val 45241"/>
              </a:avLst>
            </a:prstGeom>
            <a:solidFill>
              <a:srgbClr val="FFFFFF"/>
            </a:solidFill>
            <a:ln w="9525">
              <a:solidFill>
                <a:srgbClr val="000000"/>
              </a:solidFill>
              <a:round/>
              <a:headEnd/>
              <a:tailEnd/>
            </a:ln>
          </p:spPr>
          <p:txBody>
            <a:bodyPr/>
            <a:lstStyle/>
            <a:p>
              <a:pPr algn="ctr"/>
              <a:endParaRPr lang="en-US">
                <a:latin typeface="Times New Roman" pitchFamily="18" charset="0"/>
              </a:endParaRPr>
            </a:p>
          </p:txBody>
        </p:sp>
        <p:sp>
          <p:nvSpPr>
            <p:cNvPr id="4507" name="Text Box 13"/>
            <p:cNvSpPr txBox="1">
              <a:spLocks noChangeArrowheads="1"/>
            </p:cNvSpPr>
            <p:nvPr/>
          </p:nvSpPr>
          <p:spPr bwMode="auto">
            <a:xfrm>
              <a:off x="328" y="928"/>
              <a:ext cx="616" cy="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1"/>
                  </a:solidFill>
                  <a:latin typeface=".VnTime" pitchFamily="34" charset="0"/>
                </a:defRPr>
              </a:lvl1pPr>
              <a:lvl2pPr marL="742950" indent="-285750" eaLnBrk="0" hangingPunct="0">
                <a:defRPr sz="4400">
                  <a:solidFill>
                    <a:schemeClr val="tx1"/>
                  </a:solidFill>
                  <a:latin typeface=".VnTime" pitchFamily="34" charset="0"/>
                </a:defRPr>
              </a:lvl2pPr>
              <a:lvl3pPr marL="1143000" indent="-228600" eaLnBrk="0" hangingPunct="0">
                <a:defRPr sz="4400">
                  <a:solidFill>
                    <a:schemeClr val="tx1"/>
                  </a:solidFill>
                  <a:latin typeface=".VnTime" pitchFamily="34" charset="0"/>
                </a:defRPr>
              </a:lvl3pPr>
              <a:lvl4pPr marL="1600200" indent="-228600" eaLnBrk="0" hangingPunct="0">
                <a:defRPr sz="4400">
                  <a:solidFill>
                    <a:schemeClr val="tx1"/>
                  </a:solidFill>
                  <a:latin typeface=".VnTime" pitchFamily="34" charset="0"/>
                </a:defRPr>
              </a:lvl4pPr>
              <a:lvl5pPr marL="2057400" indent="-228600" eaLnBrk="0" hangingPunct="0">
                <a:defRPr sz="4400">
                  <a:solidFill>
                    <a:schemeClr val="tx1"/>
                  </a:solidFill>
                  <a:latin typeface=".VnTime" pitchFamily="34" charset="0"/>
                </a:defRPr>
              </a:lvl5pPr>
              <a:lvl6pPr marL="2514600" indent="-228600" eaLnBrk="0" fontAlgn="base" hangingPunct="0">
                <a:spcBef>
                  <a:spcPct val="0"/>
                </a:spcBef>
                <a:spcAft>
                  <a:spcPct val="0"/>
                </a:spcAft>
                <a:defRPr sz="4400">
                  <a:solidFill>
                    <a:schemeClr val="tx1"/>
                  </a:solidFill>
                  <a:latin typeface=".VnTime" pitchFamily="34" charset="0"/>
                </a:defRPr>
              </a:lvl6pPr>
              <a:lvl7pPr marL="2971800" indent="-228600" eaLnBrk="0" fontAlgn="base" hangingPunct="0">
                <a:spcBef>
                  <a:spcPct val="0"/>
                </a:spcBef>
                <a:spcAft>
                  <a:spcPct val="0"/>
                </a:spcAft>
                <a:defRPr sz="4400">
                  <a:solidFill>
                    <a:schemeClr val="tx1"/>
                  </a:solidFill>
                  <a:latin typeface=".VnTime" pitchFamily="34" charset="0"/>
                </a:defRPr>
              </a:lvl7pPr>
              <a:lvl8pPr marL="3429000" indent="-228600" eaLnBrk="0" fontAlgn="base" hangingPunct="0">
                <a:spcBef>
                  <a:spcPct val="0"/>
                </a:spcBef>
                <a:spcAft>
                  <a:spcPct val="0"/>
                </a:spcAft>
                <a:defRPr sz="4400">
                  <a:solidFill>
                    <a:schemeClr val="tx1"/>
                  </a:solidFill>
                  <a:latin typeface=".VnTime" pitchFamily="34" charset="0"/>
                </a:defRPr>
              </a:lvl8pPr>
              <a:lvl9pPr marL="3886200" indent="-228600" eaLnBrk="0" fontAlgn="base" hangingPunct="0">
                <a:spcBef>
                  <a:spcPct val="0"/>
                </a:spcBef>
                <a:spcAft>
                  <a:spcPct val="0"/>
                </a:spcAft>
                <a:defRPr sz="4400">
                  <a:solidFill>
                    <a:schemeClr val="tx1"/>
                  </a:solidFill>
                  <a:latin typeface=".VnTime" pitchFamily="34" charset="0"/>
                </a:defRPr>
              </a:lvl9pPr>
            </a:lstStyle>
            <a:p>
              <a:pPr algn="ctr" eaLnBrk="1" hangingPunct="1"/>
              <a:r>
                <a:rPr lang="en-US" sz="2100" b="1">
                  <a:latin typeface="Times New Roman" pitchFamily="18" charset="0"/>
                  <a:cs typeface="Arial" charset="0"/>
                </a:rPr>
                <a:t>GD</a:t>
              </a:r>
              <a:endParaRPr lang="en-US">
                <a:latin typeface="Times New Roman" pitchFamily="18" charset="0"/>
                <a:cs typeface="Arial" charset="0"/>
              </a:endParaRPr>
            </a:p>
          </p:txBody>
        </p:sp>
        <p:sp>
          <p:nvSpPr>
            <p:cNvPr id="4508" name="Line 14"/>
            <p:cNvSpPr>
              <a:spLocks noChangeShapeType="1"/>
            </p:cNvSpPr>
            <p:nvPr/>
          </p:nvSpPr>
          <p:spPr bwMode="auto">
            <a:xfrm>
              <a:off x="496" y="928"/>
              <a:ext cx="33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9" name="Line 15"/>
            <p:cNvSpPr>
              <a:spLocks noChangeShapeType="1"/>
            </p:cNvSpPr>
            <p:nvPr/>
          </p:nvSpPr>
          <p:spPr bwMode="auto">
            <a:xfrm>
              <a:off x="496" y="928"/>
              <a:ext cx="22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0" name="WordArt 16"/>
            <p:cNvSpPr>
              <a:spLocks noChangeArrowheads="1" noChangeShapeType="1"/>
            </p:cNvSpPr>
            <p:nvPr/>
          </p:nvSpPr>
          <p:spPr bwMode="auto">
            <a:xfrm>
              <a:off x="0" y="0"/>
              <a:ext cx="1288" cy="1219"/>
            </a:xfrm>
            <a:prstGeom prst="rect">
              <a:avLst/>
            </a:prstGeom>
          </p:spPr>
          <p:txBody>
            <a:bodyPr wrap="none" fromWordArt="1">
              <a:prstTxWarp prst="textButtonPour">
                <a:avLst>
                  <a:gd name="adj1" fmla="val 10651788"/>
                  <a:gd name="adj2" fmla="val 86417"/>
                </a:avLst>
              </a:prstTxWarp>
            </a:bodyPr>
            <a:lstStyle/>
            <a:p>
              <a:pPr algn="ctr"/>
              <a:r>
                <a:rPr lang="fr-FR" sz="1400" b="1" kern="10">
                  <a:ln w="9525">
                    <a:solidFill>
                      <a:srgbClr val="00FF00"/>
                    </a:solidFill>
                    <a:round/>
                    <a:headEnd/>
                    <a:tailEnd/>
                  </a:ln>
                  <a:solidFill>
                    <a:srgbClr val="FF3300"/>
                  </a:solidFill>
                  <a:latin typeface=".VnTimeH"/>
                </a:rPr>
                <a:t>thi ®ua d¹y tèt - häc tèt</a:t>
              </a:r>
              <a:endParaRPr lang="en-US" sz="1400" b="1" kern="10">
                <a:ln w="9525">
                  <a:solidFill>
                    <a:srgbClr val="00FF00"/>
                  </a:solidFill>
                  <a:round/>
                  <a:headEnd/>
                  <a:tailEnd/>
                </a:ln>
                <a:solidFill>
                  <a:srgbClr val="FF3300"/>
                </a:solidFill>
                <a:latin typeface=".VnTimeH"/>
              </a:endParaRPr>
            </a:p>
          </p:txBody>
        </p:sp>
      </p:grpSp>
      <p:grpSp>
        <p:nvGrpSpPr>
          <p:cNvPr id="4101" name="Group 17"/>
          <p:cNvGrpSpPr>
            <a:grpSpLocks/>
          </p:cNvGrpSpPr>
          <p:nvPr/>
        </p:nvGrpSpPr>
        <p:grpSpPr bwMode="auto">
          <a:xfrm>
            <a:off x="381000" y="985838"/>
            <a:ext cx="17754600" cy="9301163"/>
            <a:chOff x="0" y="0"/>
            <a:chExt cx="5592" cy="3906"/>
          </a:xfrm>
        </p:grpSpPr>
        <p:sp>
          <p:nvSpPr>
            <p:cNvPr id="4300" name="Line 18"/>
            <p:cNvSpPr>
              <a:spLocks noChangeShapeType="1"/>
            </p:cNvSpPr>
            <p:nvPr/>
          </p:nvSpPr>
          <p:spPr bwMode="auto">
            <a:xfrm>
              <a:off x="5013" y="61"/>
              <a:ext cx="206" cy="4"/>
            </a:xfrm>
            <a:prstGeom prst="line">
              <a:avLst/>
            </a:prstGeom>
            <a:noFill/>
            <a:ln w="6350">
              <a:solidFill>
                <a:srgbClr val="006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1" name="Unknown Shape"/>
            <p:cNvSpPr>
              <a:spLocks/>
            </p:cNvSpPr>
            <p:nvPr/>
          </p:nvSpPr>
          <p:spPr bwMode="auto">
            <a:xfrm>
              <a:off x="5163" y="93"/>
              <a:ext cx="202" cy="18"/>
            </a:xfrm>
            <a:custGeom>
              <a:avLst/>
              <a:gdLst>
                <a:gd name="T0" fmla="*/ 0 w 202"/>
                <a:gd name="T1" fmla="*/ 0 h 18"/>
                <a:gd name="T2" fmla="*/ 8 w 202"/>
                <a:gd name="T3" fmla="*/ 4 h 18"/>
                <a:gd name="T4" fmla="*/ 34 w 202"/>
                <a:gd name="T5" fmla="*/ 7 h 18"/>
                <a:gd name="T6" fmla="*/ 64 w 202"/>
                <a:gd name="T7" fmla="*/ 7 h 18"/>
                <a:gd name="T8" fmla="*/ 103 w 202"/>
                <a:gd name="T9" fmla="*/ 11 h 18"/>
                <a:gd name="T10" fmla="*/ 137 w 202"/>
                <a:gd name="T11" fmla="*/ 15 h 18"/>
                <a:gd name="T12" fmla="*/ 172 w 202"/>
                <a:gd name="T13" fmla="*/ 18 h 18"/>
                <a:gd name="T14" fmla="*/ 193 w 202"/>
                <a:gd name="T15" fmla="*/ 18 h 18"/>
                <a:gd name="T16" fmla="*/ 202 w 202"/>
                <a:gd name="T17" fmla="*/ 18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2"/>
                <a:gd name="T28" fmla="*/ 0 h 18"/>
                <a:gd name="T29" fmla="*/ 202 w 202"/>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2" h="18">
                  <a:moveTo>
                    <a:pt x="0" y="0"/>
                  </a:moveTo>
                  <a:lnTo>
                    <a:pt x="8" y="4"/>
                  </a:lnTo>
                  <a:lnTo>
                    <a:pt x="34" y="7"/>
                  </a:lnTo>
                  <a:lnTo>
                    <a:pt x="64" y="7"/>
                  </a:lnTo>
                  <a:lnTo>
                    <a:pt x="103" y="11"/>
                  </a:lnTo>
                  <a:lnTo>
                    <a:pt x="137" y="15"/>
                  </a:lnTo>
                  <a:lnTo>
                    <a:pt x="172" y="18"/>
                  </a:lnTo>
                  <a:lnTo>
                    <a:pt x="193" y="18"/>
                  </a:lnTo>
                  <a:lnTo>
                    <a:pt x="202" y="18"/>
                  </a:lnTo>
                </a:path>
              </a:pathLst>
            </a:custGeom>
            <a:noFill/>
            <a:ln w="6350">
              <a:solidFill>
                <a:srgbClr val="006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2" name="Unknown Shape"/>
            <p:cNvSpPr>
              <a:spLocks/>
            </p:cNvSpPr>
            <p:nvPr/>
          </p:nvSpPr>
          <p:spPr bwMode="auto">
            <a:xfrm>
              <a:off x="5017" y="25"/>
              <a:ext cx="150" cy="22"/>
            </a:xfrm>
            <a:custGeom>
              <a:avLst/>
              <a:gdLst>
                <a:gd name="T0" fmla="*/ 0 w 150"/>
                <a:gd name="T1" fmla="*/ 0 h 22"/>
                <a:gd name="T2" fmla="*/ 8 w 150"/>
                <a:gd name="T3" fmla="*/ 4 h 22"/>
                <a:gd name="T4" fmla="*/ 30 w 150"/>
                <a:gd name="T5" fmla="*/ 7 h 22"/>
                <a:gd name="T6" fmla="*/ 81 w 150"/>
                <a:gd name="T7" fmla="*/ 15 h 22"/>
                <a:gd name="T8" fmla="*/ 129 w 150"/>
                <a:gd name="T9" fmla="*/ 22 h 22"/>
                <a:gd name="T10" fmla="*/ 146 w 150"/>
                <a:gd name="T11" fmla="*/ 22 h 22"/>
                <a:gd name="T12" fmla="*/ 150 w 150"/>
                <a:gd name="T13" fmla="*/ 22 h 22"/>
                <a:gd name="T14" fmla="*/ 0 60000 65536"/>
                <a:gd name="T15" fmla="*/ 0 60000 65536"/>
                <a:gd name="T16" fmla="*/ 0 60000 65536"/>
                <a:gd name="T17" fmla="*/ 0 60000 65536"/>
                <a:gd name="T18" fmla="*/ 0 60000 65536"/>
                <a:gd name="T19" fmla="*/ 0 60000 65536"/>
                <a:gd name="T20" fmla="*/ 0 60000 65536"/>
                <a:gd name="T21" fmla="*/ 0 w 150"/>
                <a:gd name="T22" fmla="*/ 0 h 22"/>
                <a:gd name="T23" fmla="*/ 150 w 150"/>
                <a:gd name="T24" fmla="*/ 22 h 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 h="22">
                  <a:moveTo>
                    <a:pt x="0" y="0"/>
                  </a:moveTo>
                  <a:lnTo>
                    <a:pt x="8" y="4"/>
                  </a:lnTo>
                  <a:lnTo>
                    <a:pt x="30" y="7"/>
                  </a:lnTo>
                  <a:lnTo>
                    <a:pt x="81" y="15"/>
                  </a:lnTo>
                  <a:lnTo>
                    <a:pt x="129" y="22"/>
                  </a:lnTo>
                  <a:lnTo>
                    <a:pt x="146" y="22"/>
                  </a:lnTo>
                  <a:lnTo>
                    <a:pt x="150" y="22"/>
                  </a:lnTo>
                </a:path>
              </a:pathLst>
            </a:custGeom>
            <a:noFill/>
            <a:ln w="6350">
              <a:solidFill>
                <a:srgbClr val="006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3" name="Line 21"/>
            <p:cNvSpPr>
              <a:spLocks noChangeShapeType="1"/>
            </p:cNvSpPr>
            <p:nvPr/>
          </p:nvSpPr>
          <p:spPr bwMode="auto">
            <a:xfrm>
              <a:off x="5180" y="11"/>
              <a:ext cx="112" cy="72"/>
            </a:xfrm>
            <a:prstGeom prst="line">
              <a:avLst/>
            </a:prstGeom>
            <a:noFill/>
            <a:ln w="6350">
              <a:solidFill>
                <a:srgbClr val="006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 name="Unknown Shape"/>
            <p:cNvSpPr>
              <a:spLocks/>
            </p:cNvSpPr>
            <p:nvPr/>
          </p:nvSpPr>
          <p:spPr bwMode="auto">
            <a:xfrm>
              <a:off x="5068" y="11"/>
              <a:ext cx="524" cy="168"/>
            </a:xfrm>
            <a:custGeom>
              <a:avLst/>
              <a:gdLst>
                <a:gd name="T0" fmla="*/ 0 w 524"/>
                <a:gd name="T1" fmla="*/ 0 h 168"/>
                <a:gd name="T2" fmla="*/ 9 w 524"/>
                <a:gd name="T3" fmla="*/ 3 h 168"/>
                <a:gd name="T4" fmla="*/ 26 w 524"/>
                <a:gd name="T5" fmla="*/ 11 h 168"/>
                <a:gd name="T6" fmla="*/ 52 w 524"/>
                <a:gd name="T7" fmla="*/ 18 h 168"/>
                <a:gd name="T8" fmla="*/ 86 w 524"/>
                <a:gd name="T9" fmla="*/ 29 h 168"/>
                <a:gd name="T10" fmla="*/ 125 w 524"/>
                <a:gd name="T11" fmla="*/ 43 h 168"/>
                <a:gd name="T12" fmla="*/ 168 w 524"/>
                <a:gd name="T13" fmla="*/ 57 h 168"/>
                <a:gd name="T14" fmla="*/ 267 w 524"/>
                <a:gd name="T15" fmla="*/ 86 h 168"/>
                <a:gd name="T16" fmla="*/ 361 w 524"/>
                <a:gd name="T17" fmla="*/ 118 h 168"/>
                <a:gd name="T18" fmla="*/ 404 w 524"/>
                <a:gd name="T19" fmla="*/ 132 h 168"/>
                <a:gd name="T20" fmla="*/ 443 w 524"/>
                <a:gd name="T21" fmla="*/ 143 h 168"/>
                <a:gd name="T22" fmla="*/ 477 w 524"/>
                <a:gd name="T23" fmla="*/ 154 h 168"/>
                <a:gd name="T24" fmla="*/ 503 w 524"/>
                <a:gd name="T25" fmla="*/ 161 h 168"/>
                <a:gd name="T26" fmla="*/ 520 w 524"/>
                <a:gd name="T27" fmla="*/ 168 h 168"/>
                <a:gd name="T28" fmla="*/ 524 w 524"/>
                <a:gd name="T29" fmla="*/ 168 h 16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24"/>
                <a:gd name="T46" fmla="*/ 0 h 168"/>
                <a:gd name="T47" fmla="*/ 524 w 524"/>
                <a:gd name="T48" fmla="*/ 168 h 16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24" h="168">
                  <a:moveTo>
                    <a:pt x="0" y="0"/>
                  </a:moveTo>
                  <a:lnTo>
                    <a:pt x="9" y="3"/>
                  </a:lnTo>
                  <a:lnTo>
                    <a:pt x="26" y="11"/>
                  </a:lnTo>
                  <a:lnTo>
                    <a:pt x="52" y="18"/>
                  </a:lnTo>
                  <a:lnTo>
                    <a:pt x="86" y="29"/>
                  </a:lnTo>
                  <a:lnTo>
                    <a:pt x="125" y="43"/>
                  </a:lnTo>
                  <a:lnTo>
                    <a:pt x="168" y="57"/>
                  </a:lnTo>
                  <a:lnTo>
                    <a:pt x="267" y="86"/>
                  </a:lnTo>
                  <a:lnTo>
                    <a:pt x="361" y="118"/>
                  </a:lnTo>
                  <a:lnTo>
                    <a:pt x="404" y="132"/>
                  </a:lnTo>
                  <a:lnTo>
                    <a:pt x="443" y="143"/>
                  </a:lnTo>
                  <a:lnTo>
                    <a:pt x="477" y="154"/>
                  </a:lnTo>
                  <a:lnTo>
                    <a:pt x="503" y="161"/>
                  </a:lnTo>
                  <a:lnTo>
                    <a:pt x="520" y="168"/>
                  </a:lnTo>
                  <a:lnTo>
                    <a:pt x="524" y="168"/>
                  </a:lnTo>
                </a:path>
              </a:pathLst>
            </a:custGeom>
            <a:noFill/>
            <a:ln w="6350">
              <a:solidFill>
                <a:srgbClr val="006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5" name="Unknown Shape"/>
            <p:cNvSpPr>
              <a:spLocks/>
            </p:cNvSpPr>
            <p:nvPr/>
          </p:nvSpPr>
          <p:spPr bwMode="auto">
            <a:xfrm>
              <a:off x="5167" y="0"/>
              <a:ext cx="26" cy="22"/>
            </a:xfrm>
            <a:custGeom>
              <a:avLst/>
              <a:gdLst>
                <a:gd name="T0" fmla="*/ 17 w 26"/>
                <a:gd name="T1" fmla="*/ 22 h 22"/>
                <a:gd name="T2" fmla="*/ 4 w 26"/>
                <a:gd name="T3" fmla="*/ 22 h 22"/>
                <a:gd name="T4" fmla="*/ 0 w 26"/>
                <a:gd name="T5" fmla="*/ 18 h 22"/>
                <a:gd name="T6" fmla="*/ 0 w 26"/>
                <a:gd name="T7" fmla="*/ 7 h 22"/>
                <a:gd name="T8" fmla="*/ 9 w 26"/>
                <a:gd name="T9" fmla="*/ 4 h 22"/>
                <a:gd name="T10" fmla="*/ 22 w 26"/>
                <a:gd name="T11" fmla="*/ 0 h 22"/>
                <a:gd name="T12" fmla="*/ 26 w 26"/>
                <a:gd name="T13" fmla="*/ 7 h 22"/>
                <a:gd name="T14" fmla="*/ 26 w 26"/>
                <a:gd name="T15" fmla="*/ 18 h 22"/>
                <a:gd name="T16" fmla="*/ 17 w 26"/>
                <a:gd name="T17" fmla="*/ 22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22"/>
                <a:gd name="T29" fmla="*/ 26 w 26"/>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22">
                  <a:moveTo>
                    <a:pt x="17" y="22"/>
                  </a:moveTo>
                  <a:lnTo>
                    <a:pt x="4" y="22"/>
                  </a:lnTo>
                  <a:lnTo>
                    <a:pt x="0" y="18"/>
                  </a:lnTo>
                  <a:lnTo>
                    <a:pt x="0" y="7"/>
                  </a:lnTo>
                  <a:lnTo>
                    <a:pt x="9" y="4"/>
                  </a:lnTo>
                  <a:lnTo>
                    <a:pt x="22" y="0"/>
                  </a:lnTo>
                  <a:lnTo>
                    <a:pt x="26" y="7"/>
                  </a:lnTo>
                  <a:lnTo>
                    <a:pt x="26" y="18"/>
                  </a:lnTo>
                  <a:lnTo>
                    <a:pt x="17" y="22"/>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6" name="Unknown Shape"/>
            <p:cNvSpPr>
              <a:spLocks/>
            </p:cNvSpPr>
            <p:nvPr/>
          </p:nvSpPr>
          <p:spPr bwMode="auto">
            <a:xfrm>
              <a:off x="5056" y="0"/>
              <a:ext cx="25" cy="22"/>
            </a:xfrm>
            <a:custGeom>
              <a:avLst/>
              <a:gdLst>
                <a:gd name="T0" fmla="*/ 17 w 25"/>
                <a:gd name="T1" fmla="*/ 22 h 22"/>
                <a:gd name="T2" fmla="*/ 4 w 25"/>
                <a:gd name="T3" fmla="*/ 22 h 22"/>
                <a:gd name="T4" fmla="*/ 0 w 25"/>
                <a:gd name="T5" fmla="*/ 14 h 22"/>
                <a:gd name="T6" fmla="*/ 0 w 25"/>
                <a:gd name="T7" fmla="*/ 7 h 22"/>
                <a:gd name="T8" fmla="*/ 8 w 25"/>
                <a:gd name="T9" fmla="*/ 0 h 22"/>
                <a:gd name="T10" fmla="*/ 21 w 25"/>
                <a:gd name="T11" fmla="*/ 0 h 22"/>
                <a:gd name="T12" fmla="*/ 25 w 25"/>
                <a:gd name="T13" fmla="*/ 7 h 22"/>
                <a:gd name="T14" fmla="*/ 25 w 25"/>
                <a:gd name="T15" fmla="*/ 14 h 22"/>
                <a:gd name="T16" fmla="*/ 17 w 25"/>
                <a:gd name="T17" fmla="*/ 22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22"/>
                <a:gd name="T29" fmla="*/ 25 w 25"/>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22">
                  <a:moveTo>
                    <a:pt x="17" y="22"/>
                  </a:moveTo>
                  <a:lnTo>
                    <a:pt x="4" y="22"/>
                  </a:lnTo>
                  <a:lnTo>
                    <a:pt x="0" y="14"/>
                  </a:lnTo>
                  <a:lnTo>
                    <a:pt x="0" y="7"/>
                  </a:lnTo>
                  <a:lnTo>
                    <a:pt x="8" y="0"/>
                  </a:lnTo>
                  <a:lnTo>
                    <a:pt x="21" y="0"/>
                  </a:lnTo>
                  <a:lnTo>
                    <a:pt x="25" y="7"/>
                  </a:lnTo>
                  <a:lnTo>
                    <a:pt x="25" y="14"/>
                  </a:lnTo>
                  <a:lnTo>
                    <a:pt x="17" y="22"/>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7" name="Unknown Shape"/>
            <p:cNvSpPr>
              <a:spLocks/>
            </p:cNvSpPr>
            <p:nvPr/>
          </p:nvSpPr>
          <p:spPr bwMode="auto">
            <a:xfrm>
              <a:off x="5004" y="7"/>
              <a:ext cx="30" cy="22"/>
            </a:xfrm>
            <a:custGeom>
              <a:avLst/>
              <a:gdLst>
                <a:gd name="T0" fmla="*/ 17 w 30"/>
                <a:gd name="T1" fmla="*/ 22 h 22"/>
                <a:gd name="T2" fmla="*/ 9 w 30"/>
                <a:gd name="T3" fmla="*/ 22 h 22"/>
                <a:gd name="T4" fmla="*/ 0 w 30"/>
                <a:gd name="T5" fmla="*/ 15 h 22"/>
                <a:gd name="T6" fmla="*/ 4 w 30"/>
                <a:gd name="T7" fmla="*/ 7 h 22"/>
                <a:gd name="T8" fmla="*/ 13 w 30"/>
                <a:gd name="T9" fmla="*/ 0 h 22"/>
                <a:gd name="T10" fmla="*/ 26 w 30"/>
                <a:gd name="T11" fmla="*/ 0 h 22"/>
                <a:gd name="T12" fmla="*/ 30 w 30"/>
                <a:gd name="T13" fmla="*/ 7 h 22"/>
                <a:gd name="T14" fmla="*/ 30 w 30"/>
                <a:gd name="T15" fmla="*/ 15 h 22"/>
                <a:gd name="T16" fmla="*/ 17 w 30"/>
                <a:gd name="T17" fmla="*/ 22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2"/>
                <a:gd name="T29" fmla="*/ 30 w 30"/>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2">
                  <a:moveTo>
                    <a:pt x="17" y="22"/>
                  </a:moveTo>
                  <a:lnTo>
                    <a:pt x="9" y="22"/>
                  </a:lnTo>
                  <a:lnTo>
                    <a:pt x="0" y="15"/>
                  </a:lnTo>
                  <a:lnTo>
                    <a:pt x="4" y="7"/>
                  </a:lnTo>
                  <a:lnTo>
                    <a:pt x="13" y="0"/>
                  </a:lnTo>
                  <a:lnTo>
                    <a:pt x="26" y="0"/>
                  </a:lnTo>
                  <a:lnTo>
                    <a:pt x="30" y="7"/>
                  </a:lnTo>
                  <a:lnTo>
                    <a:pt x="30" y="15"/>
                  </a:lnTo>
                  <a:lnTo>
                    <a:pt x="17" y="22"/>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8" name="Unknown Shape"/>
            <p:cNvSpPr>
              <a:spLocks/>
            </p:cNvSpPr>
            <p:nvPr/>
          </p:nvSpPr>
          <p:spPr bwMode="auto">
            <a:xfrm>
              <a:off x="5000" y="50"/>
              <a:ext cx="30" cy="22"/>
            </a:xfrm>
            <a:custGeom>
              <a:avLst/>
              <a:gdLst>
                <a:gd name="T0" fmla="*/ 17 w 30"/>
                <a:gd name="T1" fmla="*/ 22 h 22"/>
                <a:gd name="T2" fmla="*/ 8 w 30"/>
                <a:gd name="T3" fmla="*/ 22 h 22"/>
                <a:gd name="T4" fmla="*/ 0 w 30"/>
                <a:gd name="T5" fmla="*/ 18 h 22"/>
                <a:gd name="T6" fmla="*/ 4 w 30"/>
                <a:gd name="T7" fmla="*/ 7 h 22"/>
                <a:gd name="T8" fmla="*/ 13 w 30"/>
                <a:gd name="T9" fmla="*/ 0 h 22"/>
                <a:gd name="T10" fmla="*/ 21 w 30"/>
                <a:gd name="T11" fmla="*/ 0 h 22"/>
                <a:gd name="T12" fmla="*/ 30 w 30"/>
                <a:gd name="T13" fmla="*/ 7 h 22"/>
                <a:gd name="T14" fmla="*/ 25 w 30"/>
                <a:gd name="T15" fmla="*/ 15 h 22"/>
                <a:gd name="T16" fmla="*/ 17 w 30"/>
                <a:gd name="T17" fmla="*/ 22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2"/>
                <a:gd name="T29" fmla="*/ 30 w 30"/>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2">
                  <a:moveTo>
                    <a:pt x="17" y="22"/>
                  </a:moveTo>
                  <a:lnTo>
                    <a:pt x="8" y="22"/>
                  </a:lnTo>
                  <a:lnTo>
                    <a:pt x="0" y="18"/>
                  </a:lnTo>
                  <a:lnTo>
                    <a:pt x="4" y="7"/>
                  </a:lnTo>
                  <a:lnTo>
                    <a:pt x="13" y="0"/>
                  </a:lnTo>
                  <a:lnTo>
                    <a:pt x="21" y="0"/>
                  </a:lnTo>
                  <a:lnTo>
                    <a:pt x="30" y="7"/>
                  </a:lnTo>
                  <a:lnTo>
                    <a:pt x="25" y="15"/>
                  </a:lnTo>
                  <a:lnTo>
                    <a:pt x="17" y="22"/>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9" name="Unknown Shape"/>
            <p:cNvSpPr>
              <a:spLocks/>
            </p:cNvSpPr>
            <p:nvPr/>
          </p:nvSpPr>
          <p:spPr bwMode="auto">
            <a:xfrm>
              <a:off x="5141" y="83"/>
              <a:ext cx="30" cy="25"/>
            </a:xfrm>
            <a:custGeom>
              <a:avLst/>
              <a:gdLst>
                <a:gd name="T0" fmla="*/ 18 w 30"/>
                <a:gd name="T1" fmla="*/ 21 h 25"/>
                <a:gd name="T2" fmla="*/ 5 w 30"/>
                <a:gd name="T3" fmla="*/ 25 h 25"/>
                <a:gd name="T4" fmla="*/ 0 w 30"/>
                <a:gd name="T5" fmla="*/ 17 h 25"/>
                <a:gd name="T6" fmla="*/ 0 w 30"/>
                <a:gd name="T7" fmla="*/ 7 h 25"/>
                <a:gd name="T8" fmla="*/ 9 w 30"/>
                <a:gd name="T9" fmla="*/ 0 h 25"/>
                <a:gd name="T10" fmla="*/ 22 w 30"/>
                <a:gd name="T11" fmla="*/ 0 h 25"/>
                <a:gd name="T12" fmla="*/ 30 w 30"/>
                <a:gd name="T13" fmla="*/ 7 h 25"/>
                <a:gd name="T14" fmla="*/ 26 w 30"/>
                <a:gd name="T15" fmla="*/ 14 h 25"/>
                <a:gd name="T16" fmla="*/ 18 w 30"/>
                <a:gd name="T17" fmla="*/ 21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5"/>
                <a:gd name="T29" fmla="*/ 30 w 30"/>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5">
                  <a:moveTo>
                    <a:pt x="18" y="21"/>
                  </a:moveTo>
                  <a:lnTo>
                    <a:pt x="5" y="25"/>
                  </a:lnTo>
                  <a:lnTo>
                    <a:pt x="0" y="17"/>
                  </a:lnTo>
                  <a:lnTo>
                    <a:pt x="0" y="7"/>
                  </a:lnTo>
                  <a:lnTo>
                    <a:pt x="9" y="0"/>
                  </a:lnTo>
                  <a:lnTo>
                    <a:pt x="22" y="0"/>
                  </a:lnTo>
                  <a:lnTo>
                    <a:pt x="30" y="7"/>
                  </a:lnTo>
                  <a:lnTo>
                    <a:pt x="26" y="14"/>
                  </a:lnTo>
                  <a:lnTo>
                    <a:pt x="18" y="21"/>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10" name="Line 28"/>
            <p:cNvSpPr>
              <a:spLocks noChangeShapeType="1"/>
            </p:cNvSpPr>
            <p:nvPr/>
          </p:nvSpPr>
          <p:spPr bwMode="auto">
            <a:xfrm flipV="1">
              <a:off x="3634" y="3756"/>
              <a:ext cx="154" cy="111"/>
            </a:xfrm>
            <a:prstGeom prst="line">
              <a:avLst/>
            </a:prstGeom>
            <a:noFill/>
            <a:ln w="6350">
              <a:solidFill>
                <a:srgbClr val="006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1" name="Unknown Shape"/>
            <p:cNvSpPr>
              <a:spLocks/>
            </p:cNvSpPr>
            <p:nvPr/>
          </p:nvSpPr>
          <p:spPr bwMode="auto">
            <a:xfrm>
              <a:off x="3776" y="3713"/>
              <a:ext cx="163" cy="96"/>
            </a:xfrm>
            <a:custGeom>
              <a:avLst/>
              <a:gdLst>
                <a:gd name="T0" fmla="*/ 0 w 163"/>
                <a:gd name="T1" fmla="*/ 96 h 96"/>
                <a:gd name="T2" fmla="*/ 8 w 163"/>
                <a:gd name="T3" fmla="*/ 93 h 96"/>
                <a:gd name="T4" fmla="*/ 25 w 163"/>
                <a:gd name="T5" fmla="*/ 82 h 96"/>
                <a:gd name="T6" fmla="*/ 85 w 163"/>
                <a:gd name="T7" fmla="*/ 50 h 96"/>
                <a:gd name="T8" fmla="*/ 137 w 163"/>
                <a:gd name="T9" fmla="*/ 14 h 96"/>
                <a:gd name="T10" fmla="*/ 158 w 163"/>
                <a:gd name="T11" fmla="*/ 3 h 96"/>
                <a:gd name="T12" fmla="*/ 163 w 163"/>
                <a:gd name="T13" fmla="*/ 0 h 96"/>
                <a:gd name="T14" fmla="*/ 0 60000 65536"/>
                <a:gd name="T15" fmla="*/ 0 60000 65536"/>
                <a:gd name="T16" fmla="*/ 0 60000 65536"/>
                <a:gd name="T17" fmla="*/ 0 60000 65536"/>
                <a:gd name="T18" fmla="*/ 0 60000 65536"/>
                <a:gd name="T19" fmla="*/ 0 60000 65536"/>
                <a:gd name="T20" fmla="*/ 0 60000 65536"/>
                <a:gd name="T21" fmla="*/ 0 w 163"/>
                <a:gd name="T22" fmla="*/ 0 h 96"/>
                <a:gd name="T23" fmla="*/ 163 w 163"/>
                <a:gd name="T24" fmla="*/ 96 h 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96">
                  <a:moveTo>
                    <a:pt x="0" y="96"/>
                  </a:moveTo>
                  <a:lnTo>
                    <a:pt x="8" y="93"/>
                  </a:lnTo>
                  <a:lnTo>
                    <a:pt x="25" y="82"/>
                  </a:lnTo>
                  <a:lnTo>
                    <a:pt x="85" y="50"/>
                  </a:lnTo>
                  <a:lnTo>
                    <a:pt x="137" y="14"/>
                  </a:lnTo>
                  <a:lnTo>
                    <a:pt x="158" y="3"/>
                  </a:lnTo>
                  <a:lnTo>
                    <a:pt x="163" y="0"/>
                  </a:lnTo>
                </a:path>
              </a:pathLst>
            </a:custGeom>
            <a:noFill/>
            <a:ln w="6350">
              <a:solidFill>
                <a:srgbClr val="006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12" name="Unknown Shape"/>
            <p:cNvSpPr>
              <a:spLocks/>
            </p:cNvSpPr>
            <p:nvPr/>
          </p:nvSpPr>
          <p:spPr bwMode="auto">
            <a:xfrm>
              <a:off x="3608" y="3774"/>
              <a:ext cx="137" cy="64"/>
            </a:xfrm>
            <a:custGeom>
              <a:avLst/>
              <a:gdLst>
                <a:gd name="T0" fmla="*/ 0 w 137"/>
                <a:gd name="T1" fmla="*/ 64 h 64"/>
                <a:gd name="T2" fmla="*/ 9 w 137"/>
                <a:gd name="T3" fmla="*/ 60 h 64"/>
                <a:gd name="T4" fmla="*/ 26 w 137"/>
                <a:gd name="T5" fmla="*/ 50 h 64"/>
                <a:gd name="T6" fmla="*/ 73 w 137"/>
                <a:gd name="T7" fmla="*/ 28 h 64"/>
                <a:gd name="T8" fmla="*/ 116 w 137"/>
                <a:gd name="T9" fmla="*/ 7 h 64"/>
                <a:gd name="T10" fmla="*/ 129 w 137"/>
                <a:gd name="T11" fmla="*/ 0 h 64"/>
                <a:gd name="T12" fmla="*/ 137 w 137"/>
                <a:gd name="T13" fmla="*/ 0 h 64"/>
                <a:gd name="T14" fmla="*/ 0 60000 65536"/>
                <a:gd name="T15" fmla="*/ 0 60000 65536"/>
                <a:gd name="T16" fmla="*/ 0 60000 65536"/>
                <a:gd name="T17" fmla="*/ 0 60000 65536"/>
                <a:gd name="T18" fmla="*/ 0 60000 65536"/>
                <a:gd name="T19" fmla="*/ 0 60000 65536"/>
                <a:gd name="T20" fmla="*/ 0 60000 65536"/>
                <a:gd name="T21" fmla="*/ 0 w 137"/>
                <a:gd name="T22" fmla="*/ 0 h 64"/>
                <a:gd name="T23" fmla="*/ 137 w 137"/>
                <a:gd name="T24" fmla="*/ 64 h 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7" h="64">
                  <a:moveTo>
                    <a:pt x="0" y="64"/>
                  </a:moveTo>
                  <a:lnTo>
                    <a:pt x="9" y="60"/>
                  </a:lnTo>
                  <a:lnTo>
                    <a:pt x="26" y="50"/>
                  </a:lnTo>
                  <a:lnTo>
                    <a:pt x="73" y="28"/>
                  </a:lnTo>
                  <a:lnTo>
                    <a:pt x="116" y="7"/>
                  </a:lnTo>
                  <a:lnTo>
                    <a:pt x="129" y="0"/>
                  </a:lnTo>
                  <a:lnTo>
                    <a:pt x="137" y="0"/>
                  </a:lnTo>
                </a:path>
              </a:pathLst>
            </a:custGeom>
            <a:noFill/>
            <a:ln w="6350">
              <a:solidFill>
                <a:srgbClr val="006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13" name="Line 31"/>
            <p:cNvSpPr>
              <a:spLocks noChangeShapeType="1"/>
            </p:cNvSpPr>
            <p:nvPr/>
          </p:nvSpPr>
          <p:spPr bwMode="auto">
            <a:xfrm flipV="1">
              <a:off x="3720" y="3731"/>
              <a:ext cx="141" cy="7"/>
            </a:xfrm>
            <a:prstGeom prst="line">
              <a:avLst/>
            </a:prstGeom>
            <a:noFill/>
            <a:ln w="6350">
              <a:solidFill>
                <a:srgbClr val="006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4" name="Unknown Shape"/>
            <p:cNvSpPr>
              <a:spLocks/>
            </p:cNvSpPr>
            <p:nvPr/>
          </p:nvSpPr>
          <p:spPr bwMode="auto">
            <a:xfrm>
              <a:off x="3634" y="3609"/>
              <a:ext cx="1018" cy="190"/>
            </a:xfrm>
            <a:custGeom>
              <a:avLst/>
              <a:gdLst>
                <a:gd name="T0" fmla="*/ 0 w 1018"/>
                <a:gd name="T1" fmla="*/ 190 h 190"/>
                <a:gd name="T2" fmla="*/ 8 w 1018"/>
                <a:gd name="T3" fmla="*/ 186 h 190"/>
                <a:gd name="T4" fmla="*/ 30 w 1018"/>
                <a:gd name="T5" fmla="*/ 183 h 190"/>
                <a:gd name="T6" fmla="*/ 56 w 1018"/>
                <a:gd name="T7" fmla="*/ 175 h 190"/>
                <a:gd name="T8" fmla="*/ 90 w 1018"/>
                <a:gd name="T9" fmla="*/ 165 h 190"/>
                <a:gd name="T10" fmla="*/ 176 w 1018"/>
                <a:gd name="T11" fmla="*/ 140 h 190"/>
                <a:gd name="T12" fmla="*/ 270 w 1018"/>
                <a:gd name="T13" fmla="*/ 111 h 190"/>
                <a:gd name="T14" fmla="*/ 369 w 1018"/>
                <a:gd name="T15" fmla="*/ 82 h 190"/>
                <a:gd name="T16" fmla="*/ 412 w 1018"/>
                <a:gd name="T17" fmla="*/ 72 h 190"/>
                <a:gd name="T18" fmla="*/ 451 w 1018"/>
                <a:gd name="T19" fmla="*/ 61 h 190"/>
                <a:gd name="T20" fmla="*/ 485 w 1018"/>
                <a:gd name="T21" fmla="*/ 46 h 190"/>
                <a:gd name="T22" fmla="*/ 511 w 1018"/>
                <a:gd name="T23" fmla="*/ 39 h 190"/>
                <a:gd name="T24" fmla="*/ 524 w 1018"/>
                <a:gd name="T25" fmla="*/ 36 h 190"/>
                <a:gd name="T26" fmla="*/ 532 w 1018"/>
                <a:gd name="T27" fmla="*/ 32 h 190"/>
                <a:gd name="T28" fmla="*/ 601 w 1018"/>
                <a:gd name="T29" fmla="*/ 21 h 190"/>
                <a:gd name="T30" fmla="*/ 661 w 1018"/>
                <a:gd name="T31" fmla="*/ 14 h 190"/>
                <a:gd name="T32" fmla="*/ 717 w 1018"/>
                <a:gd name="T33" fmla="*/ 7 h 190"/>
                <a:gd name="T34" fmla="*/ 769 w 1018"/>
                <a:gd name="T35" fmla="*/ 4 h 190"/>
                <a:gd name="T36" fmla="*/ 812 w 1018"/>
                <a:gd name="T37" fmla="*/ 4 h 190"/>
                <a:gd name="T38" fmla="*/ 850 w 1018"/>
                <a:gd name="T39" fmla="*/ 0 h 190"/>
                <a:gd name="T40" fmla="*/ 885 w 1018"/>
                <a:gd name="T41" fmla="*/ 0 h 190"/>
                <a:gd name="T42" fmla="*/ 915 w 1018"/>
                <a:gd name="T43" fmla="*/ 4 h 190"/>
                <a:gd name="T44" fmla="*/ 962 w 1018"/>
                <a:gd name="T45" fmla="*/ 7 h 190"/>
                <a:gd name="T46" fmla="*/ 992 w 1018"/>
                <a:gd name="T47" fmla="*/ 14 h 190"/>
                <a:gd name="T48" fmla="*/ 1009 w 1018"/>
                <a:gd name="T49" fmla="*/ 21 h 190"/>
                <a:gd name="T50" fmla="*/ 1018 w 1018"/>
                <a:gd name="T51" fmla="*/ 25 h 19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18"/>
                <a:gd name="T79" fmla="*/ 0 h 190"/>
                <a:gd name="T80" fmla="*/ 1018 w 1018"/>
                <a:gd name="T81" fmla="*/ 190 h 19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18" h="190">
                  <a:moveTo>
                    <a:pt x="0" y="190"/>
                  </a:moveTo>
                  <a:lnTo>
                    <a:pt x="8" y="186"/>
                  </a:lnTo>
                  <a:lnTo>
                    <a:pt x="30" y="183"/>
                  </a:lnTo>
                  <a:lnTo>
                    <a:pt x="56" y="175"/>
                  </a:lnTo>
                  <a:lnTo>
                    <a:pt x="90" y="165"/>
                  </a:lnTo>
                  <a:lnTo>
                    <a:pt x="176" y="140"/>
                  </a:lnTo>
                  <a:lnTo>
                    <a:pt x="270" y="111"/>
                  </a:lnTo>
                  <a:lnTo>
                    <a:pt x="369" y="82"/>
                  </a:lnTo>
                  <a:lnTo>
                    <a:pt x="412" y="72"/>
                  </a:lnTo>
                  <a:lnTo>
                    <a:pt x="451" y="61"/>
                  </a:lnTo>
                  <a:lnTo>
                    <a:pt x="485" y="46"/>
                  </a:lnTo>
                  <a:lnTo>
                    <a:pt x="511" y="39"/>
                  </a:lnTo>
                  <a:lnTo>
                    <a:pt x="524" y="36"/>
                  </a:lnTo>
                  <a:lnTo>
                    <a:pt x="532" y="32"/>
                  </a:lnTo>
                  <a:lnTo>
                    <a:pt x="601" y="21"/>
                  </a:lnTo>
                  <a:lnTo>
                    <a:pt x="661" y="14"/>
                  </a:lnTo>
                  <a:lnTo>
                    <a:pt x="717" y="7"/>
                  </a:lnTo>
                  <a:lnTo>
                    <a:pt x="769" y="4"/>
                  </a:lnTo>
                  <a:lnTo>
                    <a:pt x="812" y="4"/>
                  </a:lnTo>
                  <a:lnTo>
                    <a:pt x="850" y="0"/>
                  </a:lnTo>
                  <a:lnTo>
                    <a:pt x="885" y="0"/>
                  </a:lnTo>
                  <a:lnTo>
                    <a:pt x="915" y="4"/>
                  </a:lnTo>
                  <a:lnTo>
                    <a:pt x="962" y="7"/>
                  </a:lnTo>
                  <a:lnTo>
                    <a:pt x="992" y="14"/>
                  </a:lnTo>
                  <a:lnTo>
                    <a:pt x="1009" y="21"/>
                  </a:lnTo>
                  <a:lnTo>
                    <a:pt x="1018" y="25"/>
                  </a:lnTo>
                </a:path>
              </a:pathLst>
            </a:custGeom>
            <a:noFill/>
            <a:ln w="6350">
              <a:solidFill>
                <a:srgbClr val="006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15" name="Unknown Shape"/>
            <p:cNvSpPr>
              <a:spLocks/>
            </p:cNvSpPr>
            <p:nvPr/>
          </p:nvSpPr>
          <p:spPr bwMode="auto">
            <a:xfrm>
              <a:off x="3711" y="3727"/>
              <a:ext cx="22" cy="25"/>
            </a:xfrm>
            <a:custGeom>
              <a:avLst/>
              <a:gdLst>
                <a:gd name="T0" fmla="*/ 22 w 22"/>
                <a:gd name="T1" fmla="*/ 18 h 25"/>
                <a:gd name="T2" fmla="*/ 13 w 22"/>
                <a:gd name="T3" fmla="*/ 25 h 25"/>
                <a:gd name="T4" fmla="*/ 4 w 22"/>
                <a:gd name="T5" fmla="*/ 25 h 25"/>
                <a:gd name="T6" fmla="*/ 0 w 22"/>
                <a:gd name="T7" fmla="*/ 14 h 25"/>
                <a:gd name="T8" fmla="*/ 0 w 22"/>
                <a:gd name="T9" fmla="*/ 7 h 25"/>
                <a:gd name="T10" fmla="*/ 9 w 22"/>
                <a:gd name="T11" fmla="*/ 0 h 25"/>
                <a:gd name="T12" fmla="*/ 17 w 22"/>
                <a:gd name="T13" fmla="*/ 0 h 25"/>
                <a:gd name="T14" fmla="*/ 22 w 22"/>
                <a:gd name="T15" fmla="*/ 7 h 25"/>
                <a:gd name="T16" fmla="*/ 22 w 22"/>
                <a:gd name="T17" fmla="*/ 18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25"/>
                <a:gd name="T29" fmla="*/ 22 w 22"/>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25">
                  <a:moveTo>
                    <a:pt x="22" y="18"/>
                  </a:moveTo>
                  <a:lnTo>
                    <a:pt x="13" y="25"/>
                  </a:lnTo>
                  <a:lnTo>
                    <a:pt x="4" y="25"/>
                  </a:lnTo>
                  <a:lnTo>
                    <a:pt x="0" y="14"/>
                  </a:lnTo>
                  <a:lnTo>
                    <a:pt x="0" y="7"/>
                  </a:lnTo>
                  <a:lnTo>
                    <a:pt x="9" y="0"/>
                  </a:lnTo>
                  <a:lnTo>
                    <a:pt x="17" y="0"/>
                  </a:lnTo>
                  <a:lnTo>
                    <a:pt x="22" y="7"/>
                  </a:lnTo>
                  <a:lnTo>
                    <a:pt x="22" y="18"/>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16" name="Unknown Shape"/>
            <p:cNvSpPr>
              <a:spLocks/>
            </p:cNvSpPr>
            <p:nvPr/>
          </p:nvSpPr>
          <p:spPr bwMode="auto">
            <a:xfrm>
              <a:off x="3625" y="3784"/>
              <a:ext cx="26" cy="25"/>
            </a:xfrm>
            <a:custGeom>
              <a:avLst/>
              <a:gdLst>
                <a:gd name="T0" fmla="*/ 22 w 26"/>
                <a:gd name="T1" fmla="*/ 18 h 25"/>
                <a:gd name="T2" fmla="*/ 13 w 26"/>
                <a:gd name="T3" fmla="*/ 25 h 25"/>
                <a:gd name="T4" fmla="*/ 4 w 26"/>
                <a:gd name="T5" fmla="*/ 25 h 25"/>
                <a:gd name="T6" fmla="*/ 0 w 26"/>
                <a:gd name="T7" fmla="*/ 18 h 25"/>
                <a:gd name="T8" fmla="*/ 0 w 26"/>
                <a:gd name="T9" fmla="*/ 8 h 25"/>
                <a:gd name="T10" fmla="*/ 9 w 26"/>
                <a:gd name="T11" fmla="*/ 0 h 25"/>
                <a:gd name="T12" fmla="*/ 17 w 26"/>
                <a:gd name="T13" fmla="*/ 4 h 25"/>
                <a:gd name="T14" fmla="*/ 26 w 26"/>
                <a:gd name="T15" fmla="*/ 11 h 25"/>
                <a:gd name="T16" fmla="*/ 22 w 26"/>
                <a:gd name="T17" fmla="*/ 18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25"/>
                <a:gd name="T29" fmla="*/ 26 w 26"/>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25">
                  <a:moveTo>
                    <a:pt x="22" y="18"/>
                  </a:moveTo>
                  <a:lnTo>
                    <a:pt x="13" y="25"/>
                  </a:lnTo>
                  <a:lnTo>
                    <a:pt x="4" y="25"/>
                  </a:lnTo>
                  <a:lnTo>
                    <a:pt x="0" y="18"/>
                  </a:lnTo>
                  <a:lnTo>
                    <a:pt x="0" y="8"/>
                  </a:lnTo>
                  <a:lnTo>
                    <a:pt x="9" y="0"/>
                  </a:lnTo>
                  <a:lnTo>
                    <a:pt x="17" y="4"/>
                  </a:lnTo>
                  <a:lnTo>
                    <a:pt x="26" y="11"/>
                  </a:lnTo>
                  <a:lnTo>
                    <a:pt x="22" y="18"/>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17" name="Unknown Shape"/>
            <p:cNvSpPr>
              <a:spLocks/>
            </p:cNvSpPr>
            <p:nvPr/>
          </p:nvSpPr>
          <p:spPr bwMode="auto">
            <a:xfrm>
              <a:off x="3591" y="3817"/>
              <a:ext cx="26" cy="25"/>
            </a:xfrm>
            <a:custGeom>
              <a:avLst/>
              <a:gdLst>
                <a:gd name="T0" fmla="*/ 26 w 26"/>
                <a:gd name="T1" fmla="*/ 17 h 25"/>
                <a:gd name="T2" fmla="*/ 17 w 26"/>
                <a:gd name="T3" fmla="*/ 25 h 25"/>
                <a:gd name="T4" fmla="*/ 8 w 26"/>
                <a:gd name="T5" fmla="*/ 25 h 25"/>
                <a:gd name="T6" fmla="*/ 0 w 26"/>
                <a:gd name="T7" fmla="*/ 17 h 25"/>
                <a:gd name="T8" fmla="*/ 4 w 26"/>
                <a:gd name="T9" fmla="*/ 7 h 25"/>
                <a:gd name="T10" fmla="*/ 13 w 26"/>
                <a:gd name="T11" fmla="*/ 0 h 25"/>
                <a:gd name="T12" fmla="*/ 21 w 26"/>
                <a:gd name="T13" fmla="*/ 0 h 25"/>
                <a:gd name="T14" fmla="*/ 26 w 26"/>
                <a:gd name="T15" fmla="*/ 7 h 25"/>
                <a:gd name="T16" fmla="*/ 26 w 26"/>
                <a:gd name="T17" fmla="*/ 17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25"/>
                <a:gd name="T29" fmla="*/ 26 w 26"/>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25">
                  <a:moveTo>
                    <a:pt x="26" y="17"/>
                  </a:moveTo>
                  <a:lnTo>
                    <a:pt x="17" y="25"/>
                  </a:lnTo>
                  <a:lnTo>
                    <a:pt x="8" y="25"/>
                  </a:lnTo>
                  <a:lnTo>
                    <a:pt x="0" y="17"/>
                  </a:lnTo>
                  <a:lnTo>
                    <a:pt x="4" y="7"/>
                  </a:lnTo>
                  <a:lnTo>
                    <a:pt x="13" y="0"/>
                  </a:lnTo>
                  <a:lnTo>
                    <a:pt x="21" y="0"/>
                  </a:lnTo>
                  <a:lnTo>
                    <a:pt x="26" y="7"/>
                  </a:lnTo>
                  <a:lnTo>
                    <a:pt x="26" y="17"/>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18" name="Unknown Shape"/>
            <p:cNvSpPr>
              <a:spLocks/>
            </p:cNvSpPr>
            <p:nvPr/>
          </p:nvSpPr>
          <p:spPr bwMode="auto">
            <a:xfrm>
              <a:off x="3621" y="3852"/>
              <a:ext cx="26" cy="25"/>
            </a:xfrm>
            <a:custGeom>
              <a:avLst/>
              <a:gdLst>
                <a:gd name="T0" fmla="*/ 26 w 26"/>
                <a:gd name="T1" fmla="*/ 18 h 25"/>
                <a:gd name="T2" fmla="*/ 17 w 26"/>
                <a:gd name="T3" fmla="*/ 25 h 25"/>
                <a:gd name="T4" fmla="*/ 4 w 26"/>
                <a:gd name="T5" fmla="*/ 25 h 25"/>
                <a:gd name="T6" fmla="*/ 0 w 26"/>
                <a:gd name="T7" fmla="*/ 18 h 25"/>
                <a:gd name="T8" fmla="*/ 4 w 26"/>
                <a:gd name="T9" fmla="*/ 8 h 25"/>
                <a:gd name="T10" fmla="*/ 13 w 26"/>
                <a:gd name="T11" fmla="*/ 0 h 25"/>
                <a:gd name="T12" fmla="*/ 21 w 26"/>
                <a:gd name="T13" fmla="*/ 4 h 25"/>
                <a:gd name="T14" fmla="*/ 26 w 26"/>
                <a:gd name="T15" fmla="*/ 11 h 25"/>
                <a:gd name="T16" fmla="*/ 26 w 26"/>
                <a:gd name="T17" fmla="*/ 18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25"/>
                <a:gd name="T29" fmla="*/ 26 w 26"/>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25">
                  <a:moveTo>
                    <a:pt x="26" y="18"/>
                  </a:moveTo>
                  <a:lnTo>
                    <a:pt x="17" y="25"/>
                  </a:lnTo>
                  <a:lnTo>
                    <a:pt x="4" y="25"/>
                  </a:lnTo>
                  <a:lnTo>
                    <a:pt x="0" y="18"/>
                  </a:lnTo>
                  <a:lnTo>
                    <a:pt x="4" y="8"/>
                  </a:lnTo>
                  <a:lnTo>
                    <a:pt x="13" y="0"/>
                  </a:lnTo>
                  <a:lnTo>
                    <a:pt x="21" y="4"/>
                  </a:lnTo>
                  <a:lnTo>
                    <a:pt x="26" y="11"/>
                  </a:lnTo>
                  <a:lnTo>
                    <a:pt x="26" y="18"/>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19" name="Unknown Shape"/>
            <p:cNvSpPr>
              <a:spLocks/>
            </p:cNvSpPr>
            <p:nvPr/>
          </p:nvSpPr>
          <p:spPr bwMode="auto">
            <a:xfrm>
              <a:off x="3754" y="3802"/>
              <a:ext cx="26" cy="25"/>
            </a:xfrm>
            <a:custGeom>
              <a:avLst/>
              <a:gdLst>
                <a:gd name="T0" fmla="*/ 26 w 26"/>
                <a:gd name="T1" fmla="*/ 18 h 25"/>
                <a:gd name="T2" fmla="*/ 17 w 26"/>
                <a:gd name="T3" fmla="*/ 25 h 25"/>
                <a:gd name="T4" fmla="*/ 4 w 26"/>
                <a:gd name="T5" fmla="*/ 22 h 25"/>
                <a:gd name="T6" fmla="*/ 0 w 26"/>
                <a:gd name="T7" fmla="*/ 15 h 25"/>
                <a:gd name="T8" fmla="*/ 4 w 26"/>
                <a:gd name="T9" fmla="*/ 4 h 25"/>
                <a:gd name="T10" fmla="*/ 13 w 26"/>
                <a:gd name="T11" fmla="*/ 0 h 25"/>
                <a:gd name="T12" fmla="*/ 22 w 26"/>
                <a:gd name="T13" fmla="*/ 0 h 25"/>
                <a:gd name="T14" fmla="*/ 26 w 26"/>
                <a:gd name="T15" fmla="*/ 7 h 25"/>
                <a:gd name="T16" fmla="*/ 26 w 26"/>
                <a:gd name="T17" fmla="*/ 18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25"/>
                <a:gd name="T29" fmla="*/ 26 w 26"/>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25">
                  <a:moveTo>
                    <a:pt x="26" y="18"/>
                  </a:moveTo>
                  <a:lnTo>
                    <a:pt x="17" y="25"/>
                  </a:lnTo>
                  <a:lnTo>
                    <a:pt x="4" y="22"/>
                  </a:lnTo>
                  <a:lnTo>
                    <a:pt x="0" y="15"/>
                  </a:lnTo>
                  <a:lnTo>
                    <a:pt x="4" y="4"/>
                  </a:lnTo>
                  <a:lnTo>
                    <a:pt x="13" y="0"/>
                  </a:lnTo>
                  <a:lnTo>
                    <a:pt x="22" y="0"/>
                  </a:lnTo>
                  <a:lnTo>
                    <a:pt x="26" y="7"/>
                  </a:lnTo>
                  <a:lnTo>
                    <a:pt x="26" y="18"/>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20" name="Unknown Shape"/>
            <p:cNvSpPr>
              <a:spLocks/>
            </p:cNvSpPr>
            <p:nvPr/>
          </p:nvSpPr>
          <p:spPr bwMode="auto">
            <a:xfrm>
              <a:off x="812" y="3562"/>
              <a:ext cx="726" cy="344"/>
            </a:xfrm>
            <a:custGeom>
              <a:avLst/>
              <a:gdLst>
                <a:gd name="T0" fmla="*/ 288 w 726"/>
                <a:gd name="T1" fmla="*/ 54 h 344"/>
                <a:gd name="T2" fmla="*/ 326 w 726"/>
                <a:gd name="T3" fmla="*/ 58 h 344"/>
                <a:gd name="T4" fmla="*/ 352 w 726"/>
                <a:gd name="T5" fmla="*/ 58 h 344"/>
                <a:gd name="T6" fmla="*/ 369 w 726"/>
                <a:gd name="T7" fmla="*/ 58 h 344"/>
                <a:gd name="T8" fmla="*/ 395 w 726"/>
                <a:gd name="T9" fmla="*/ 54 h 344"/>
                <a:gd name="T10" fmla="*/ 434 w 726"/>
                <a:gd name="T11" fmla="*/ 51 h 344"/>
                <a:gd name="T12" fmla="*/ 477 w 726"/>
                <a:gd name="T13" fmla="*/ 47 h 344"/>
                <a:gd name="T14" fmla="*/ 515 w 726"/>
                <a:gd name="T15" fmla="*/ 40 h 344"/>
                <a:gd name="T16" fmla="*/ 558 w 726"/>
                <a:gd name="T17" fmla="*/ 43 h 344"/>
                <a:gd name="T18" fmla="*/ 644 w 726"/>
                <a:gd name="T19" fmla="*/ 51 h 344"/>
                <a:gd name="T20" fmla="*/ 726 w 726"/>
                <a:gd name="T21" fmla="*/ 72 h 344"/>
                <a:gd name="T22" fmla="*/ 726 w 726"/>
                <a:gd name="T23" fmla="*/ 61 h 344"/>
                <a:gd name="T24" fmla="*/ 726 w 726"/>
                <a:gd name="T25" fmla="*/ 54 h 344"/>
                <a:gd name="T26" fmla="*/ 670 w 726"/>
                <a:gd name="T27" fmla="*/ 43 h 344"/>
                <a:gd name="T28" fmla="*/ 558 w 726"/>
                <a:gd name="T29" fmla="*/ 33 h 344"/>
                <a:gd name="T30" fmla="*/ 541 w 726"/>
                <a:gd name="T31" fmla="*/ 29 h 344"/>
                <a:gd name="T32" fmla="*/ 524 w 726"/>
                <a:gd name="T33" fmla="*/ 29 h 344"/>
                <a:gd name="T34" fmla="*/ 502 w 726"/>
                <a:gd name="T35" fmla="*/ 29 h 344"/>
                <a:gd name="T36" fmla="*/ 485 w 726"/>
                <a:gd name="T37" fmla="*/ 33 h 344"/>
                <a:gd name="T38" fmla="*/ 425 w 726"/>
                <a:gd name="T39" fmla="*/ 36 h 344"/>
                <a:gd name="T40" fmla="*/ 365 w 726"/>
                <a:gd name="T41" fmla="*/ 33 h 344"/>
                <a:gd name="T42" fmla="*/ 77 w 726"/>
                <a:gd name="T43" fmla="*/ 0 h 344"/>
                <a:gd name="T44" fmla="*/ 47 w 726"/>
                <a:gd name="T45" fmla="*/ 4 h 344"/>
                <a:gd name="T46" fmla="*/ 21 w 726"/>
                <a:gd name="T47" fmla="*/ 15 h 344"/>
                <a:gd name="T48" fmla="*/ 4 w 726"/>
                <a:gd name="T49" fmla="*/ 36 h 344"/>
                <a:gd name="T50" fmla="*/ 0 w 726"/>
                <a:gd name="T51" fmla="*/ 65 h 344"/>
                <a:gd name="T52" fmla="*/ 8 w 726"/>
                <a:gd name="T53" fmla="*/ 111 h 344"/>
                <a:gd name="T54" fmla="*/ 30 w 726"/>
                <a:gd name="T55" fmla="*/ 176 h 344"/>
                <a:gd name="T56" fmla="*/ 47 w 726"/>
                <a:gd name="T57" fmla="*/ 215 h 344"/>
                <a:gd name="T58" fmla="*/ 77 w 726"/>
                <a:gd name="T59" fmla="*/ 244 h 344"/>
                <a:gd name="T60" fmla="*/ 111 w 726"/>
                <a:gd name="T61" fmla="*/ 272 h 344"/>
                <a:gd name="T62" fmla="*/ 159 w 726"/>
                <a:gd name="T63" fmla="*/ 294 h 344"/>
                <a:gd name="T64" fmla="*/ 202 w 726"/>
                <a:gd name="T65" fmla="*/ 315 h 344"/>
                <a:gd name="T66" fmla="*/ 245 w 726"/>
                <a:gd name="T67" fmla="*/ 344 h 344"/>
                <a:gd name="T68" fmla="*/ 236 w 726"/>
                <a:gd name="T69" fmla="*/ 319 h 344"/>
                <a:gd name="T70" fmla="*/ 227 w 726"/>
                <a:gd name="T71" fmla="*/ 298 h 344"/>
                <a:gd name="T72" fmla="*/ 219 w 726"/>
                <a:gd name="T73" fmla="*/ 287 h 344"/>
                <a:gd name="T74" fmla="*/ 206 w 726"/>
                <a:gd name="T75" fmla="*/ 276 h 344"/>
                <a:gd name="T76" fmla="*/ 167 w 726"/>
                <a:gd name="T77" fmla="*/ 251 h 344"/>
                <a:gd name="T78" fmla="*/ 146 w 726"/>
                <a:gd name="T79" fmla="*/ 233 h 344"/>
                <a:gd name="T80" fmla="*/ 116 w 726"/>
                <a:gd name="T81" fmla="*/ 208 h 344"/>
                <a:gd name="T82" fmla="*/ 86 w 726"/>
                <a:gd name="T83" fmla="*/ 176 h 344"/>
                <a:gd name="T84" fmla="*/ 77 w 726"/>
                <a:gd name="T85" fmla="*/ 158 h 344"/>
                <a:gd name="T86" fmla="*/ 68 w 726"/>
                <a:gd name="T87" fmla="*/ 140 h 344"/>
                <a:gd name="T88" fmla="*/ 64 w 726"/>
                <a:gd name="T89" fmla="*/ 119 h 344"/>
                <a:gd name="T90" fmla="*/ 60 w 726"/>
                <a:gd name="T91" fmla="*/ 90 h 344"/>
                <a:gd name="T92" fmla="*/ 68 w 726"/>
                <a:gd name="T93" fmla="*/ 61 h 344"/>
                <a:gd name="T94" fmla="*/ 81 w 726"/>
                <a:gd name="T95" fmla="*/ 54 h 344"/>
                <a:gd name="T96" fmla="*/ 94 w 726"/>
                <a:gd name="T97" fmla="*/ 47 h 344"/>
                <a:gd name="T98" fmla="*/ 150 w 726"/>
                <a:gd name="T99" fmla="*/ 43 h 344"/>
                <a:gd name="T100" fmla="*/ 210 w 726"/>
                <a:gd name="T101" fmla="*/ 47 h 344"/>
                <a:gd name="T102" fmla="*/ 288 w 726"/>
                <a:gd name="T103" fmla="*/ 54 h 34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726"/>
                <a:gd name="T157" fmla="*/ 0 h 344"/>
                <a:gd name="T158" fmla="*/ 726 w 726"/>
                <a:gd name="T159" fmla="*/ 344 h 34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726" h="344">
                  <a:moveTo>
                    <a:pt x="288" y="54"/>
                  </a:moveTo>
                  <a:lnTo>
                    <a:pt x="326" y="58"/>
                  </a:lnTo>
                  <a:lnTo>
                    <a:pt x="352" y="58"/>
                  </a:lnTo>
                  <a:lnTo>
                    <a:pt x="369" y="58"/>
                  </a:lnTo>
                  <a:lnTo>
                    <a:pt x="395" y="54"/>
                  </a:lnTo>
                  <a:lnTo>
                    <a:pt x="434" y="51"/>
                  </a:lnTo>
                  <a:lnTo>
                    <a:pt x="477" y="47"/>
                  </a:lnTo>
                  <a:lnTo>
                    <a:pt x="515" y="40"/>
                  </a:lnTo>
                  <a:lnTo>
                    <a:pt x="558" y="43"/>
                  </a:lnTo>
                  <a:lnTo>
                    <a:pt x="644" y="51"/>
                  </a:lnTo>
                  <a:lnTo>
                    <a:pt x="726" y="72"/>
                  </a:lnTo>
                  <a:lnTo>
                    <a:pt x="726" y="61"/>
                  </a:lnTo>
                  <a:lnTo>
                    <a:pt x="726" y="54"/>
                  </a:lnTo>
                  <a:lnTo>
                    <a:pt x="670" y="43"/>
                  </a:lnTo>
                  <a:lnTo>
                    <a:pt x="558" y="33"/>
                  </a:lnTo>
                  <a:lnTo>
                    <a:pt x="541" y="29"/>
                  </a:lnTo>
                  <a:lnTo>
                    <a:pt x="524" y="29"/>
                  </a:lnTo>
                  <a:lnTo>
                    <a:pt x="502" y="29"/>
                  </a:lnTo>
                  <a:lnTo>
                    <a:pt x="485" y="33"/>
                  </a:lnTo>
                  <a:lnTo>
                    <a:pt x="425" y="36"/>
                  </a:lnTo>
                  <a:lnTo>
                    <a:pt x="365" y="33"/>
                  </a:lnTo>
                  <a:lnTo>
                    <a:pt x="77" y="0"/>
                  </a:lnTo>
                  <a:lnTo>
                    <a:pt x="47" y="4"/>
                  </a:lnTo>
                  <a:lnTo>
                    <a:pt x="21" y="15"/>
                  </a:lnTo>
                  <a:lnTo>
                    <a:pt x="4" y="36"/>
                  </a:lnTo>
                  <a:lnTo>
                    <a:pt x="0" y="65"/>
                  </a:lnTo>
                  <a:lnTo>
                    <a:pt x="8" y="111"/>
                  </a:lnTo>
                  <a:lnTo>
                    <a:pt x="30" y="176"/>
                  </a:lnTo>
                  <a:lnTo>
                    <a:pt x="47" y="215"/>
                  </a:lnTo>
                  <a:lnTo>
                    <a:pt x="77" y="244"/>
                  </a:lnTo>
                  <a:lnTo>
                    <a:pt x="111" y="272"/>
                  </a:lnTo>
                  <a:lnTo>
                    <a:pt x="159" y="294"/>
                  </a:lnTo>
                  <a:lnTo>
                    <a:pt x="202" y="315"/>
                  </a:lnTo>
                  <a:lnTo>
                    <a:pt x="245" y="344"/>
                  </a:lnTo>
                  <a:lnTo>
                    <a:pt x="236" y="319"/>
                  </a:lnTo>
                  <a:lnTo>
                    <a:pt x="227" y="298"/>
                  </a:lnTo>
                  <a:lnTo>
                    <a:pt x="219" y="287"/>
                  </a:lnTo>
                  <a:lnTo>
                    <a:pt x="206" y="276"/>
                  </a:lnTo>
                  <a:lnTo>
                    <a:pt x="167" y="251"/>
                  </a:lnTo>
                  <a:lnTo>
                    <a:pt x="146" y="233"/>
                  </a:lnTo>
                  <a:lnTo>
                    <a:pt x="116" y="208"/>
                  </a:lnTo>
                  <a:lnTo>
                    <a:pt x="86" y="176"/>
                  </a:lnTo>
                  <a:lnTo>
                    <a:pt x="77" y="158"/>
                  </a:lnTo>
                  <a:lnTo>
                    <a:pt x="68" y="140"/>
                  </a:lnTo>
                  <a:lnTo>
                    <a:pt x="64" y="119"/>
                  </a:lnTo>
                  <a:lnTo>
                    <a:pt x="60" y="90"/>
                  </a:lnTo>
                  <a:lnTo>
                    <a:pt x="68" y="61"/>
                  </a:lnTo>
                  <a:lnTo>
                    <a:pt x="81" y="54"/>
                  </a:lnTo>
                  <a:lnTo>
                    <a:pt x="94" y="47"/>
                  </a:lnTo>
                  <a:lnTo>
                    <a:pt x="150" y="43"/>
                  </a:lnTo>
                  <a:lnTo>
                    <a:pt x="210" y="47"/>
                  </a:lnTo>
                  <a:lnTo>
                    <a:pt x="288" y="54"/>
                  </a:lnTo>
                  <a:close/>
                </a:path>
              </a:pathLst>
            </a:custGeom>
            <a:solidFill>
              <a:srgbClr val="9FC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21" name="Unknown Shape"/>
            <p:cNvSpPr>
              <a:spLocks/>
            </p:cNvSpPr>
            <p:nvPr/>
          </p:nvSpPr>
          <p:spPr bwMode="auto">
            <a:xfrm>
              <a:off x="833" y="3591"/>
              <a:ext cx="219" cy="312"/>
            </a:xfrm>
            <a:custGeom>
              <a:avLst/>
              <a:gdLst>
                <a:gd name="T0" fmla="*/ 219 w 219"/>
                <a:gd name="T1" fmla="*/ 312 h 312"/>
                <a:gd name="T2" fmla="*/ 202 w 219"/>
                <a:gd name="T3" fmla="*/ 276 h 312"/>
                <a:gd name="T4" fmla="*/ 189 w 219"/>
                <a:gd name="T5" fmla="*/ 258 h 312"/>
                <a:gd name="T6" fmla="*/ 176 w 219"/>
                <a:gd name="T7" fmla="*/ 243 h 312"/>
                <a:gd name="T8" fmla="*/ 146 w 219"/>
                <a:gd name="T9" fmla="*/ 226 h 312"/>
                <a:gd name="T10" fmla="*/ 129 w 219"/>
                <a:gd name="T11" fmla="*/ 211 h 312"/>
                <a:gd name="T12" fmla="*/ 112 w 219"/>
                <a:gd name="T13" fmla="*/ 201 h 312"/>
                <a:gd name="T14" fmla="*/ 103 w 219"/>
                <a:gd name="T15" fmla="*/ 190 h 312"/>
                <a:gd name="T16" fmla="*/ 86 w 219"/>
                <a:gd name="T17" fmla="*/ 175 h 312"/>
                <a:gd name="T18" fmla="*/ 65 w 219"/>
                <a:gd name="T19" fmla="*/ 158 h 312"/>
                <a:gd name="T20" fmla="*/ 52 w 219"/>
                <a:gd name="T21" fmla="*/ 140 h 312"/>
                <a:gd name="T22" fmla="*/ 47 w 219"/>
                <a:gd name="T23" fmla="*/ 125 h 312"/>
                <a:gd name="T24" fmla="*/ 39 w 219"/>
                <a:gd name="T25" fmla="*/ 107 h 312"/>
                <a:gd name="T26" fmla="*/ 35 w 219"/>
                <a:gd name="T27" fmla="*/ 82 h 312"/>
                <a:gd name="T28" fmla="*/ 35 w 219"/>
                <a:gd name="T29" fmla="*/ 64 h 312"/>
                <a:gd name="T30" fmla="*/ 39 w 219"/>
                <a:gd name="T31" fmla="*/ 50 h 312"/>
                <a:gd name="T32" fmla="*/ 47 w 219"/>
                <a:gd name="T33" fmla="*/ 29 h 312"/>
                <a:gd name="T34" fmla="*/ 65 w 219"/>
                <a:gd name="T35" fmla="*/ 18 h 312"/>
                <a:gd name="T36" fmla="*/ 90 w 219"/>
                <a:gd name="T37" fmla="*/ 14 h 312"/>
                <a:gd name="T38" fmla="*/ 116 w 219"/>
                <a:gd name="T39" fmla="*/ 11 h 312"/>
                <a:gd name="T40" fmla="*/ 163 w 219"/>
                <a:gd name="T41" fmla="*/ 14 h 312"/>
                <a:gd name="T42" fmla="*/ 43 w 219"/>
                <a:gd name="T43" fmla="*/ 0 h 312"/>
                <a:gd name="T44" fmla="*/ 22 w 219"/>
                <a:gd name="T45" fmla="*/ 4 h 312"/>
                <a:gd name="T46" fmla="*/ 9 w 219"/>
                <a:gd name="T47" fmla="*/ 11 h 312"/>
                <a:gd name="T48" fmla="*/ 0 w 219"/>
                <a:gd name="T49" fmla="*/ 39 h 312"/>
                <a:gd name="T50" fmla="*/ 0 w 219"/>
                <a:gd name="T51" fmla="*/ 64 h 312"/>
                <a:gd name="T52" fmla="*/ 9 w 219"/>
                <a:gd name="T53" fmla="*/ 93 h 312"/>
                <a:gd name="T54" fmla="*/ 22 w 219"/>
                <a:gd name="T55" fmla="*/ 118 h 312"/>
                <a:gd name="T56" fmla="*/ 52 w 219"/>
                <a:gd name="T57" fmla="*/ 165 h 312"/>
                <a:gd name="T58" fmla="*/ 86 w 219"/>
                <a:gd name="T59" fmla="*/ 193 h 312"/>
                <a:gd name="T60" fmla="*/ 121 w 219"/>
                <a:gd name="T61" fmla="*/ 222 h 312"/>
                <a:gd name="T62" fmla="*/ 159 w 219"/>
                <a:gd name="T63" fmla="*/ 251 h 312"/>
                <a:gd name="T64" fmla="*/ 189 w 219"/>
                <a:gd name="T65" fmla="*/ 279 h 312"/>
                <a:gd name="T66" fmla="*/ 219 w 219"/>
                <a:gd name="T67" fmla="*/ 312 h 3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9"/>
                <a:gd name="T103" fmla="*/ 0 h 312"/>
                <a:gd name="T104" fmla="*/ 219 w 219"/>
                <a:gd name="T105" fmla="*/ 312 h 31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9" h="312">
                  <a:moveTo>
                    <a:pt x="219" y="312"/>
                  </a:moveTo>
                  <a:lnTo>
                    <a:pt x="202" y="276"/>
                  </a:lnTo>
                  <a:lnTo>
                    <a:pt x="189" y="258"/>
                  </a:lnTo>
                  <a:lnTo>
                    <a:pt x="176" y="243"/>
                  </a:lnTo>
                  <a:lnTo>
                    <a:pt x="146" y="226"/>
                  </a:lnTo>
                  <a:lnTo>
                    <a:pt x="129" y="211"/>
                  </a:lnTo>
                  <a:lnTo>
                    <a:pt x="112" y="201"/>
                  </a:lnTo>
                  <a:lnTo>
                    <a:pt x="103" y="190"/>
                  </a:lnTo>
                  <a:lnTo>
                    <a:pt x="86" y="175"/>
                  </a:lnTo>
                  <a:lnTo>
                    <a:pt x="65" y="158"/>
                  </a:lnTo>
                  <a:lnTo>
                    <a:pt x="52" y="140"/>
                  </a:lnTo>
                  <a:lnTo>
                    <a:pt x="47" y="125"/>
                  </a:lnTo>
                  <a:lnTo>
                    <a:pt x="39" y="107"/>
                  </a:lnTo>
                  <a:lnTo>
                    <a:pt x="35" y="82"/>
                  </a:lnTo>
                  <a:lnTo>
                    <a:pt x="35" y="64"/>
                  </a:lnTo>
                  <a:lnTo>
                    <a:pt x="39" y="50"/>
                  </a:lnTo>
                  <a:lnTo>
                    <a:pt x="47" y="29"/>
                  </a:lnTo>
                  <a:lnTo>
                    <a:pt x="65" y="18"/>
                  </a:lnTo>
                  <a:lnTo>
                    <a:pt x="90" y="14"/>
                  </a:lnTo>
                  <a:lnTo>
                    <a:pt x="116" y="11"/>
                  </a:lnTo>
                  <a:lnTo>
                    <a:pt x="163" y="14"/>
                  </a:lnTo>
                  <a:lnTo>
                    <a:pt x="43" y="0"/>
                  </a:lnTo>
                  <a:lnTo>
                    <a:pt x="22" y="4"/>
                  </a:lnTo>
                  <a:lnTo>
                    <a:pt x="9" y="11"/>
                  </a:lnTo>
                  <a:lnTo>
                    <a:pt x="0" y="39"/>
                  </a:lnTo>
                  <a:lnTo>
                    <a:pt x="0" y="64"/>
                  </a:lnTo>
                  <a:lnTo>
                    <a:pt x="9" y="93"/>
                  </a:lnTo>
                  <a:lnTo>
                    <a:pt x="22" y="118"/>
                  </a:lnTo>
                  <a:lnTo>
                    <a:pt x="52" y="165"/>
                  </a:lnTo>
                  <a:lnTo>
                    <a:pt x="86" y="193"/>
                  </a:lnTo>
                  <a:lnTo>
                    <a:pt x="121" y="222"/>
                  </a:lnTo>
                  <a:lnTo>
                    <a:pt x="159" y="251"/>
                  </a:lnTo>
                  <a:lnTo>
                    <a:pt x="189" y="279"/>
                  </a:lnTo>
                  <a:lnTo>
                    <a:pt x="219" y="312"/>
                  </a:lnTo>
                  <a:close/>
                </a:path>
              </a:pathLst>
            </a:custGeom>
            <a:solidFill>
              <a:srgbClr val="40A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22" name="Unknown Shape"/>
            <p:cNvSpPr>
              <a:spLocks/>
            </p:cNvSpPr>
            <p:nvPr/>
          </p:nvSpPr>
          <p:spPr bwMode="auto">
            <a:xfrm>
              <a:off x="2947" y="3555"/>
              <a:ext cx="1292" cy="333"/>
            </a:xfrm>
            <a:custGeom>
              <a:avLst/>
              <a:gdLst>
                <a:gd name="T0" fmla="*/ 1292 w 1292"/>
                <a:gd name="T1" fmla="*/ 15 h 333"/>
                <a:gd name="T2" fmla="*/ 1280 w 1292"/>
                <a:gd name="T3" fmla="*/ 18 h 333"/>
                <a:gd name="T4" fmla="*/ 1254 w 1292"/>
                <a:gd name="T5" fmla="*/ 22 h 333"/>
                <a:gd name="T6" fmla="*/ 1228 w 1292"/>
                <a:gd name="T7" fmla="*/ 29 h 333"/>
                <a:gd name="T8" fmla="*/ 1194 w 1292"/>
                <a:gd name="T9" fmla="*/ 36 h 333"/>
                <a:gd name="T10" fmla="*/ 1112 w 1292"/>
                <a:gd name="T11" fmla="*/ 58 h 333"/>
                <a:gd name="T12" fmla="*/ 1022 w 1292"/>
                <a:gd name="T13" fmla="*/ 75 h 333"/>
                <a:gd name="T14" fmla="*/ 927 w 1292"/>
                <a:gd name="T15" fmla="*/ 97 h 333"/>
                <a:gd name="T16" fmla="*/ 846 w 1292"/>
                <a:gd name="T17" fmla="*/ 118 h 333"/>
                <a:gd name="T18" fmla="*/ 807 w 1292"/>
                <a:gd name="T19" fmla="*/ 129 h 333"/>
                <a:gd name="T20" fmla="*/ 773 w 1292"/>
                <a:gd name="T21" fmla="*/ 140 h 333"/>
                <a:gd name="T22" fmla="*/ 747 w 1292"/>
                <a:gd name="T23" fmla="*/ 147 h 333"/>
                <a:gd name="T24" fmla="*/ 725 w 1292"/>
                <a:gd name="T25" fmla="*/ 154 h 333"/>
                <a:gd name="T26" fmla="*/ 502 w 1292"/>
                <a:gd name="T27" fmla="*/ 254 h 333"/>
                <a:gd name="T28" fmla="*/ 442 w 1292"/>
                <a:gd name="T29" fmla="*/ 276 h 333"/>
                <a:gd name="T30" fmla="*/ 390 w 1292"/>
                <a:gd name="T31" fmla="*/ 294 h 333"/>
                <a:gd name="T32" fmla="*/ 335 w 1292"/>
                <a:gd name="T33" fmla="*/ 305 h 333"/>
                <a:gd name="T34" fmla="*/ 270 w 1292"/>
                <a:gd name="T35" fmla="*/ 315 h 333"/>
                <a:gd name="T36" fmla="*/ 201 w 1292"/>
                <a:gd name="T37" fmla="*/ 322 h 333"/>
                <a:gd name="T38" fmla="*/ 141 w 1292"/>
                <a:gd name="T39" fmla="*/ 330 h 333"/>
                <a:gd name="T40" fmla="*/ 98 w 1292"/>
                <a:gd name="T41" fmla="*/ 330 h 333"/>
                <a:gd name="T42" fmla="*/ 64 w 1292"/>
                <a:gd name="T43" fmla="*/ 333 h 333"/>
                <a:gd name="T44" fmla="*/ 42 w 1292"/>
                <a:gd name="T45" fmla="*/ 330 h 333"/>
                <a:gd name="T46" fmla="*/ 21 w 1292"/>
                <a:gd name="T47" fmla="*/ 326 h 333"/>
                <a:gd name="T48" fmla="*/ 0 w 1292"/>
                <a:gd name="T49" fmla="*/ 315 h 333"/>
                <a:gd name="T50" fmla="*/ 4 w 1292"/>
                <a:gd name="T51" fmla="*/ 315 h 333"/>
                <a:gd name="T52" fmla="*/ 12 w 1292"/>
                <a:gd name="T53" fmla="*/ 315 h 333"/>
                <a:gd name="T54" fmla="*/ 42 w 1292"/>
                <a:gd name="T55" fmla="*/ 308 h 333"/>
                <a:gd name="T56" fmla="*/ 120 w 1292"/>
                <a:gd name="T57" fmla="*/ 279 h 333"/>
                <a:gd name="T58" fmla="*/ 158 w 1292"/>
                <a:gd name="T59" fmla="*/ 269 h 333"/>
                <a:gd name="T60" fmla="*/ 189 w 1292"/>
                <a:gd name="T61" fmla="*/ 258 h 333"/>
                <a:gd name="T62" fmla="*/ 206 w 1292"/>
                <a:gd name="T63" fmla="*/ 251 h 333"/>
                <a:gd name="T64" fmla="*/ 210 w 1292"/>
                <a:gd name="T65" fmla="*/ 251 h 333"/>
                <a:gd name="T66" fmla="*/ 206 w 1292"/>
                <a:gd name="T67" fmla="*/ 251 h 333"/>
                <a:gd name="T68" fmla="*/ 373 w 1292"/>
                <a:gd name="T69" fmla="*/ 201 h 333"/>
                <a:gd name="T70" fmla="*/ 403 w 1292"/>
                <a:gd name="T71" fmla="*/ 201 h 333"/>
                <a:gd name="T72" fmla="*/ 420 w 1292"/>
                <a:gd name="T73" fmla="*/ 197 h 333"/>
                <a:gd name="T74" fmla="*/ 442 w 1292"/>
                <a:gd name="T75" fmla="*/ 194 h 333"/>
                <a:gd name="T76" fmla="*/ 463 w 1292"/>
                <a:gd name="T77" fmla="*/ 190 h 333"/>
                <a:gd name="T78" fmla="*/ 485 w 1292"/>
                <a:gd name="T79" fmla="*/ 186 h 333"/>
                <a:gd name="T80" fmla="*/ 515 w 1292"/>
                <a:gd name="T81" fmla="*/ 186 h 333"/>
                <a:gd name="T82" fmla="*/ 597 w 1292"/>
                <a:gd name="T83" fmla="*/ 186 h 333"/>
                <a:gd name="T84" fmla="*/ 648 w 1292"/>
                <a:gd name="T85" fmla="*/ 172 h 333"/>
                <a:gd name="T86" fmla="*/ 704 w 1292"/>
                <a:gd name="T87" fmla="*/ 147 h 333"/>
                <a:gd name="T88" fmla="*/ 756 w 1292"/>
                <a:gd name="T89" fmla="*/ 126 h 333"/>
                <a:gd name="T90" fmla="*/ 807 w 1292"/>
                <a:gd name="T91" fmla="*/ 108 h 333"/>
                <a:gd name="T92" fmla="*/ 829 w 1292"/>
                <a:gd name="T93" fmla="*/ 104 h 333"/>
                <a:gd name="T94" fmla="*/ 854 w 1292"/>
                <a:gd name="T95" fmla="*/ 97 h 333"/>
                <a:gd name="T96" fmla="*/ 923 w 1292"/>
                <a:gd name="T97" fmla="*/ 83 h 333"/>
                <a:gd name="T98" fmla="*/ 1082 w 1292"/>
                <a:gd name="T99" fmla="*/ 47 h 333"/>
                <a:gd name="T100" fmla="*/ 1155 w 1292"/>
                <a:gd name="T101" fmla="*/ 29 h 333"/>
                <a:gd name="T102" fmla="*/ 1219 w 1292"/>
                <a:gd name="T103" fmla="*/ 15 h 333"/>
                <a:gd name="T104" fmla="*/ 1241 w 1292"/>
                <a:gd name="T105" fmla="*/ 7 h 333"/>
                <a:gd name="T106" fmla="*/ 1258 w 1292"/>
                <a:gd name="T107" fmla="*/ 4 h 333"/>
                <a:gd name="T108" fmla="*/ 1271 w 1292"/>
                <a:gd name="T109" fmla="*/ 4 h 333"/>
                <a:gd name="T110" fmla="*/ 1275 w 1292"/>
                <a:gd name="T111" fmla="*/ 0 h 333"/>
                <a:gd name="T112" fmla="*/ 1292 w 1292"/>
                <a:gd name="T113" fmla="*/ 15 h 33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92"/>
                <a:gd name="T172" fmla="*/ 0 h 333"/>
                <a:gd name="T173" fmla="*/ 1292 w 1292"/>
                <a:gd name="T174" fmla="*/ 333 h 33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92" h="333">
                  <a:moveTo>
                    <a:pt x="1292" y="15"/>
                  </a:moveTo>
                  <a:lnTo>
                    <a:pt x="1280" y="18"/>
                  </a:lnTo>
                  <a:lnTo>
                    <a:pt x="1254" y="22"/>
                  </a:lnTo>
                  <a:lnTo>
                    <a:pt x="1228" y="29"/>
                  </a:lnTo>
                  <a:lnTo>
                    <a:pt x="1194" y="36"/>
                  </a:lnTo>
                  <a:lnTo>
                    <a:pt x="1112" y="58"/>
                  </a:lnTo>
                  <a:lnTo>
                    <a:pt x="1022" y="75"/>
                  </a:lnTo>
                  <a:lnTo>
                    <a:pt x="927" y="97"/>
                  </a:lnTo>
                  <a:lnTo>
                    <a:pt x="846" y="118"/>
                  </a:lnTo>
                  <a:lnTo>
                    <a:pt x="807" y="129"/>
                  </a:lnTo>
                  <a:lnTo>
                    <a:pt x="773" y="140"/>
                  </a:lnTo>
                  <a:lnTo>
                    <a:pt x="747" y="147"/>
                  </a:lnTo>
                  <a:lnTo>
                    <a:pt x="725" y="154"/>
                  </a:lnTo>
                  <a:lnTo>
                    <a:pt x="502" y="254"/>
                  </a:lnTo>
                  <a:lnTo>
                    <a:pt x="442" y="276"/>
                  </a:lnTo>
                  <a:lnTo>
                    <a:pt x="390" y="294"/>
                  </a:lnTo>
                  <a:lnTo>
                    <a:pt x="335" y="305"/>
                  </a:lnTo>
                  <a:lnTo>
                    <a:pt x="270" y="315"/>
                  </a:lnTo>
                  <a:lnTo>
                    <a:pt x="201" y="322"/>
                  </a:lnTo>
                  <a:lnTo>
                    <a:pt x="141" y="330"/>
                  </a:lnTo>
                  <a:lnTo>
                    <a:pt x="98" y="330"/>
                  </a:lnTo>
                  <a:lnTo>
                    <a:pt x="64" y="333"/>
                  </a:lnTo>
                  <a:lnTo>
                    <a:pt x="42" y="330"/>
                  </a:lnTo>
                  <a:lnTo>
                    <a:pt x="21" y="326"/>
                  </a:lnTo>
                  <a:lnTo>
                    <a:pt x="0" y="315"/>
                  </a:lnTo>
                  <a:lnTo>
                    <a:pt x="4" y="315"/>
                  </a:lnTo>
                  <a:lnTo>
                    <a:pt x="12" y="315"/>
                  </a:lnTo>
                  <a:lnTo>
                    <a:pt x="42" y="308"/>
                  </a:lnTo>
                  <a:lnTo>
                    <a:pt x="120" y="279"/>
                  </a:lnTo>
                  <a:lnTo>
                    <a:pt x="158" y="269"/>
                  </a:lnTo>
                  <a:lnTo>
                    <a:pt x="189" y="258"/>
                  </a:lnTo>
                  <a:lnTo>
                    <a:pt x="206" y="251"/>
                  </a:lnTo>
                  <a:lnTo>
                    <a:pt x="210" y="251"/>
                  </a:lnTo>
                  <a:lnTo>
                    <a:pt x="206" y="251"/>
                  </a:lnTo>
                  <a:lnTo>
                    <a:pt x="373" y="201"/>
                  </a:lnTo>
                  <a:lnTo>
                    <a:pt x="403" y="201"/>
                  </a:lnTo>
                  <a:lnTo>
                    <a:pt x="420" y="197"/>
                  </a:lnTo>
                  <a:lnTo>
                    <a:pt x="442" y="194"/>
                  </a:lnTo>
                  <a:lnTo>
                    <a:pt x="463" y="190"/>
                  </a:lnTo>
                  <a:lnTo>
                    <a:pt x="485" y="186"/>
                  </a:lnTo>
                  <a:lnTo>
                    <a:pt x="515" y="186"/>
                  </a:lnTo>
                  <a:lnTo>
                    <a:pt x="597" y="186"/>
                  </a:lnTo>
                  <a:lnTo>
                    <a:pt x="648" y="172"/>
                  </a:lnTo>
                  <a:lnTo>
                    <a:pt x="704" y="147"/>
                  </a:lnTo>
                  <a:lnTo>
                    <a:pt x="756" y="126"/>
                  </a:lnTo>
                  <a:lnTo>
                    <a:pt x="807" y="108"/>
                  </a:lnTo>
                  <a:lnTo>
                    <a:pt x="829" y="104"/>
                  </a:lnTo>
                  <a:lnTo>
                    <a:pt x="854" y="97"/>
                  </a:lnTo>
                  <a:lnTo>
                    <a:pt x="923" y="83"/>
                  </a:lnTo>
                  <a:lnTo>
                    <a:pt x="1082" y="47"/>
                  </a:lnTo>
                  <a:lnTo>
                    <a:pt x="1155" y="29"/>
                  </a:lnTo>
                  <a:lnTo>
                    <a:pt x="1219" y="15"/>
                  </a:lnTo>
                  <a:lnTo>
                    <a:pt x="1241" y="7"/>
                  </a:lnTo>
                  <a:lnTo>
                    <a:pt x="1258" y="4"/>
                  </a:lnTo>
                  <a:lnTo>
                    <a:pt x="1271" y="4"/>
                  </a:lnTo>
                  <a:lnTo>
                    <a:pt x="1275" y="0"/>
                  </a:lnTo>
                  <a:lnTo>
                    <a:pt x="1292" y="15"/>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23" name="Unknown Shape"/>
            <p:cNvSpPr>
              <a:spLocks/>
            </p:cNvSpPr>
            <p:nvPr/>
          </p:nvSpPr>
          <p:spPr bwMode="auto">
            <a:xfrm>
              <a:off x="163" y="2503"/>
              <a:ext cx="370" cy="633"/>
            </a:xfrm>
            <a:custGeom>
              <a:avLst/>
              <a:gdLst>
                <a:gd name="T0" fmla="*/ 370 w 370"/>
                <a:gd name="T1" fmla="*/ 0 h 633"/>
                <a:gd name="T2" fmla="*/ 254 w 370"/>
                <a:gd name="T3" fmla="*/ 168 h 633"/>
                <a:gd name="T4" fmla="*/ 142 w 370"/>
                <a:gd name="T5" fmla="*/ 340 h 633"/>
                <a:gd name="T6" fmla="*/ 95 w 370"/>
                <a:gd name="T7" fmla="*/ 422 h 633"/>
                <a:gd name="T8" fmla="*/ 56 w 370"/>
                <a:gd name="T9" fmla="*/ 497 h 633"/>
                <a:gd name="T10" fmla="*/ 26 w 370"/>
                <a:gd name="T11" fmla="*/ 569 h 633"/>
                <a:gd name="T12" fmla="*/ 9 w 370"/>
                <a:gd name="T13" fmla="*/ 633 h 633"/>
                <a:gd name="T14" fmla="*/ 0 w 370"/>
                <a:gd name="T15" fmla="*/ 633 h 633"/>
                <a:gd name="T16" fmla="*/ 13 w 370"/>
                <a:gd name="T17" fmla="*/ 598 h 633"/>
                <a:gd name="T18" fmla="*/ 26 w 370"/>
                <a:gd name="T19" fmla="*/ 565 h 633"/>
                <a:gd name="T20" fmla="*/ 35 w 370"/>
                <a:gd name="T21" fmla="*/ 544 h 633"/>
                <a:gd name="T22" fmla="*/ 39 w 370"/>
                <a:gd name="T23" fmla="*/ 526 h 633"/>
                <a:gd name="T24" fmla="*/ 52 w 370"/>
                <a:gd name="T25" fmla="*/ 497 h 633"/>
                <a:gd name="T26" fmla="*/ 60 w 370"/>
                <a:gd name="T27" fmla="*/ 476 h 633"/>
                <a:gd name="T28" fmla="*/ 159 w 370"/>
                <a:gd name="T29" fmla="*/ 300 h 633"/>
                <a:gd name="T30" fmla="*/ 211 w 370"/>
                <a:gd name="T31" fmla="*/ 218 h 633"/>
                <a:gd name="T32" fmla="*/ 258 w 370"/>
                <a:gd name="T33" fmla="*/ 146 h 633"/>
                <a:gd name="T34" fmla="*/ 301 w 370"/>
                <a:gd name="T35" fmla="*/ 86 h 633"/>
                <a:gd name="T36" fmla="*/ 318 w 370"/>
                <a:gd name="T37" fmla="*/ 61 h 633"/>
                <a:gd name="T38" fmla="*/ 335 w 370"/>
                <a:gd name="T39" fmla="*/ 39 h 633"/>
                <a:gd name="T40" fmla="*/ 348 w 370"/>
                <a:gd name="T41" fmla="*/ 21 h 633"/>
                <a:gd name="T42" fmla="*/ 357 w 370"/>
                <a:gd name="T43" fmla="*/ 10 h 633"/>
                <a:gd name="T44" fmla="*/ 365 w 370"/>
                <a:gd name="T45" fmla="*/ 0 h 633"/>
                <a:gd name="T46" fmla="*/ 365 w 370"/>
                <a:gd name="T47" fmla="*/ 0 h 633"/>
                <a:gd name="T48" fmla="*/ 370 w 370"/>
                <a:gd name="T49" fmla="*/ 0 h 6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70"/>
                <a:gd name="T76" fmla="*/ 0 h 633"/>
                <a:gd name="T77" fmla="*/ 370 w 370"/>
                <a:gd name="T78" fmla="*/ 633 h 63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70" h="633">
                  <a:moveTo>
                    <a:pt x="370" y="0"/>
                  </a:moveTo>
                  <a:lnTo>
                    <a:pt x="254" y="168"/>
                  </a:lnTo>
                  <a:lnTo>
                    <a:pt x="142" y="340"/>
                  </a:lnTo>
                  <a:lnTo>
                    <a:pt x="95" y="422"/>
                  </a:lnTo>
                  <a:lnTo>
                    <a:pt x="56" y="497"/>
                  </a:lnTo>
                  <a:lnTo>
                    <a:pt x="26" y="569"/>
                  </a:lnTo>
                  <a:lnTo>
                    <a:pt x="9" y="633"/>
                  </a:lnTo>
                  <a:lnTo>
                    <a:pt x="0" y="633"/>
                  </a:lnTo>
                  <a:lnTo>
                    <a:pt x="13" y="598"/>
                  </a:lnTo>
                  <a:lnTo>
                    <a:pt x="26" y="565"/>
                  </a:lnTo>
                  <a:lnTo>
                    <a:pt x="35" y="544"/>
                  </a:lnTo>
                  <a:lnTo>
                    <a:pt x="39" y="526"/>
                  </a:lnTo>
                  <a:lnTo>
                    <a:pt x="52" y="497"/>
                  </a:lnTo>
                  <a:lnTo>
                    <a:pt x="60" y="476"/>
                  </a:lnTo>
                  <a:lnTo>
                    <a:pt x="159" y="300"/>
                  </a:lnTo>
                  <a:lnTo>
                    <a:pt x="211" y="218"/>
                  </a:lnTo>
                  <a:lnTo>
                    <a:pt x="258" y="146"/>
                  </a:lnTo>
                  <a:lnTo>
                    <a:pt x="301" y="86"/>
                  </a:lnTo>
                  <a:lnTo>
                    <a:pt x="318" y="61"/>
                  </a:lnTo>
                  <a:lnTo>
                    <a:pt x="335" y="39"/>
                  </a:lnTo>
                  <a:lnTo>
                    <a:pt x="348" y="21"/>
                  </a:lnTo>
                  <a:lnTo>
                    <a:pt x="357" y="10"/>
                  </a:lnTo>
                  <a:lnTo>
                    <a:pt x="365" y="0"/>
                  </a:lnTo>
                  <a:lnTo>
                    <a:pt x="370" y="0"/>
                  </a:lnTo>
                  <a:close/>
                </a:path>
              </a:pathLst>
            </a:custGeom>
            <a:solidFill>
              <a:srgbClr val="40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24" name="Unknown Shape"/>
            <p:cNvSpPr>
              <a:spLocks/>
            </p:cNvSpPr>
            <p:nvPr/>
          </p:nvSpPr>
          <p:spPr bwMode="auto">
            <a:xfrm>
              <a:off x="503" y="2467"/>
              <a:ext cx="81" cy="61"/>
            </a:xfrm>
            <a:custGeom>
              <a:avLst/>
              <a:gdLst>
                <a:gd name="T0" fmla="*/ 30 w 81"/>
                <a:gd name="T1" fmla="*/ 25 h 61"/>
                <a:gd name="T2" fmla="*/ 55 w 81"/>
                <a:gd name="T3" fmla="*/ 25 h 61"/>
                <a:gd name="T4" fmla="*/ 68 w 81"/>
                <a:gd name="T5" fmla="*/ 29 h 61"/>
                <a:gd name="T6" fmla="*/ 81 w 81"/>
                <a:gd name="T7" fmla="*/ 36 h 61"/>
                <a:gd name="T8" fmla="*/ 60 w 81"/>
                <a:gd name="T9" fmla="*/ 39 h 61"/>
                <a:gd name="T10" fmla="*/ 42 w 81"/>
                <a:gd name="T11" fmla="*/ 36 h 61"/>
                <a:gd name="T12" fmla="*/ 30 w 81"/>
                <a:gd name="T13" fmla="*/ 25 h 61"/>
                <a:gd name="T14" fmla="*/ 34 w 81"/>
                <a:gd name="T15" fmla="*/ 36 h 61"/>
                <a:gd name="T16" fmla="*/ 34 w 81"/>
                <a:gd name="T17" fmla="*/ 50 h 61"/>
                <a:gd name="T18" fmla="*/ 30 w 81"/>
                <a:gd name="T19" fmla="*/ 61 h 61"/>
                <a:gd name="T20" fmla="*/ 17 w 81"/>
                <a:gd name="T21" fmla="*/ 50 h 61"/>
                <a:gd name="T22" fmla="*/ 17 w 81"/>
                <a:gd name="T23" fmla="*/ 43 h 61"/>
                <a:gd name="T24" fmla="*/ 30 w 81"/>
                <a:gd name="T25" fmla="*/ 25 h 61"/>
                <a:gd name="T26" fmla="*/ 12 w 81"/>
                <a:gd name="T27" fmla="*/ 25 h 61"/>
                <a:gd name="T28" fmla="*/ 0 w 81"/>
                <a:gd name="T29" fmla="*/ 21 h 61"/>
                <a:gd name="T30" fmla="*/ 8 w 81"/>
                <a:gd name="T31" fmla="*/ 18 h 61"/>
                <a:gd name="T32" fmla="*/ 12 w 81"/>
                <a:gd name="T33" fmla="*/ 18 h 61"/>
                <a:gd name="T34" fmla="*/ 25 w 81"/>
                <a:gd name="T35" fmla="*/ 25 h 61"/>
                <a:gd name="T36" fmla="*/ 25 w 81"/>
                <a:gd name="T37" fmla="*/ 11 h 61"/>
                <a:gd name="T38" fmla="*/ 34 w 81"/>
                <a:gd name="T39" fmla="*/ 0 h 61"/>
                <a:gd name="T40" fmla="*/ 38 w 81"/>
                <a:gd name="T41" fmla="*/ 7 h 61"/>
                <a:gd name="T42" fmla="*/ 34 w 81"/>
                <a:gd name="T43" fmla="*/ 14 h 61"/>
                <a:gd name="T44" fmla="*/ 25 w 81"/>
                <a:gd name="T45" fmla="*/ 29 h 61"/>
                <a:gd name="T46" fmla="*/ 60 w 81"/>
                <a:gd name="T47" fmla="*/ 7 h 61"/>
                <a:gd name="T48" fmla="*/ 68 w 81"/>
                <a:gd name="T49" fmla="*/ 7 h 61"/>
                <a:gd name="T50" fmla="*/ 68 w 81"/>
                <a:gd name="T51" fmla="*/ 14 h 61"/>
                <a:gd name="T52" fmla="*/ 60 w 81"/>
                <a:gd name="T53" fmla="*/ 21 h 61"/>
                <a:gd name="T54" fmla="*/ 42 w 81"/>
                <a:gd name="T55" fmla="*/ 21 h 61"/>
                <a:gd name="T56" fmla="*/ 30 w 81"/>
                <a:gd name="T57" fmla="*/ 25 h 6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81"/>
                <a:gd name="T88" fmla="*/ 0 h 61"/>
                <a:gd name="T89" fmla="*/ 81 w 81"/>
                <a:gd name="T90" fmla="*/ 61 h 6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81" h="61">
                  <a:moveTo>
                    <a:pt x="30" y="25"/>
                  </a:moveTo>
                  <a:lnTo>
                    <a:pt x="55" y="25"/>
                  </a:lnTo>
                  <a:lnTo>
                    <a:pt x="68" y="29"/>
                  </a:lnTo>
                  <a:lnTo>
                    <a:pt x="81" y="36"/>
                  </a:lnTo>
                  <a:lnTo>
                    <a:pt x="60" y="39"/>
                  </a:lnTo>
                  <a:lnTo>
                    <a:pt x="42" y="36"/>
                  </a:lnTo>
                  <a:lnTo>
                    <a:pt x="30" y="25"/>
                  </a:lnTo>
                  <a:lnTo>
                    <a:pt x="34" y="36"/>
                  </a:lnTo>
                  <a:lnTo>
                    <a:pt x="34" y="50"/>
                  </a:lnTo>
                  <a:lnTo>
                    <a:pt x="30" y="61"/>
                  </a:lnTo>
                  <a:lnTo>
                    <a:pt x="17" y="50"/>
                  </a:lnTo>
                  <a:lnTo>
                    <a:pt x="17" y="43"/>
                  </a:lnTo>
                  <a:lnTo>
                    <a:pt x="30" y="25"/>
                  </a:lnTo>
                  <a:lnTo>
                    <a:pt x="12" y="25"/>
                  </a:lnTo>
                  <a:lnTo>
                    <a:pt x="0" y="21"/>
                  </a:lnTo>
                  <a:lnTo>
                    <a:pt x="8" y="18"/>
                  </a:lnTo>
                  <a:lnTo>
                    <a:pt x="12" y="18"/>
                  </a:lnTo>
                  <a:lnTo>
                    <a:pt x="25" y="25"/>
                  </a:lnTo>
                  <a:lnTo>
                    <a:pt x="25" y="11"/>
                  </a:lnTo>
                  <a:lnTo>
                    <a:pt x="34" y="0"/>
                  </a:lnTo>
                  <a:lnTo>
                    <a:pt x="38" y="7"/>
                  </a:lnTo>
                  <a:lnTo>
                    <a:pt x="34" y="14"/>
                  </a:lnTo>
                  <a:lnTo>
                    <a:pt x="25" y="29"/>
                  </a:lnTo>
                  <a:lnTo>
                    <a:pt x="60" y="7"/>
                  </a:lnTo>
                  <a:lnTo>
                    <a:pt x="68" y="7"/>
                  </a:lnTo>
                  <a:lnTo>
                    <a:pt x="68" y="14"/>
                  </a:lnTo>
                  <a:lnTo>
                    <a:pt x="60" y="21"/>
                  </a:lnTo>
                  <a:lnTo>
                    <a:pt x="42" y="21"/>
                  </a:lnTo>
                  <a:lnTo>
                    <a:pt x="30" y="25"/>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25" name="Unknown Shape"/>
            <p:cNvSpPr>
              <a:spLocks/>
            </p:cNvSpPr>
            <p:nvPr/>
          </p:nvSpPr>
          <p:spPr bwMode="auto">
            <a:xfrm>
              <a:off x="485" y="2524"/>
              <a:ext cx="78" cy="65"/>
            </a:xfrm>
            <a:custGeom>
              <a:avLst/>
              <a:gdLst>
                <a:gd name="T0" fmla="*/ 26 w 78"/>
                <a:gd name="T1" fmla="*/ 25 h 65"/>
                <a:gd name="T2" fmla="*/ 56 w 78"/>
                <a:gd name="T3" fmla="*/ 29 h 65"/>
                <a:gd name="T4" fmla="*/ 69 w 78"/>
                <a:gd name="T5" fmla="*/ 32 h 65"/>
                <a:gd name="T6" fmla="*/ 78 w 78"/>
                <a:gd name="T7" fmla="*/ 40 h 65"/>
                <a:gd name="T8" fmla="*/ 56 w 78"/>
                <a:gd name="T9" fmla="*/ 43 h 65"/>
                <a:gd name="T10" fmla="*/ 43 w 78"/>
                <a:gd name="T11" fmla="*/ 40 h 65"/>
                <a:gd name="T12" fmla="*/ 30 w 78"/>
                <a:gd name="T13" fmla="*/ 29 h 65"/>
                <a:gd name="T14" fmla="*/ 35 w 78"/>
                <a:gd name="T15" fmla="*/ 36 h 65"/>
                <a:gd name="T16" fmla="*/ 35 w 78"/>
                <a:gd name="T17" fmla="*/ 50 h 65"/>
                <a:gd name="T18" fmla="*/ 26 w 78"/>
                <a:gd name="T19" fmla="*/ 65 h 65"/>
                <a:gd name="T20" fmla="*/ 18 w 78"/>
                <a:gd name="T21" fmla="*/ 54 h 65"/>
                <a:gd name="T22" fmla="*/ 18 w 78"/>
                <a:gd name="T23" fmla="*/ 47 h 65"/>
                <a:gd name="T24" fmla="*/ 30 w 78"/>
                <a:gd name="T25" fmla="*/ 25 h 65"/>
                <a:gd name="T26" fmla="*/ 13 w 78"/>
                <a:gd name="T27" fmla="*/ 29 h 65"/>
                <a:gd name="T28" fmla="*/ 0 w 78"/>
                <a:gd name="T29" fmla="*/ 25 h 65"/>
                <a:gd name="T30" fmla="*/ 5 w 78"/>
                <a:gd name="T31" fmla="*/ 22 h 65"/>
                <a:gd name="T32" fmla="*/ 13 w 78"/>
                <a:gd name="T33" fmla="*/ 22 h 65"/>
                <a:gd name="T34" fmla="*/ 26 w 78"/>
                <a:gd name="T35" fmla="*/ 29 h 65"/>
                <a:gd name="T36" fmla="*/ 26 w 78"/>
                <a:gd name="T37" fmla="*/ 11 h 65"/>
                <a:gd name="T38" fmla="*/ 35 w 78"/>
                <a:gd name="T39" fmla="*/ 0 h 65"/>
                <a:gd name="T40" fmla="*/ 39 w 78"/>
                <a:gd name="T41" fmla="*/ 7 h 65"/>
                <a:gd name="T42" fmla="*/ 35 w 78"/>
                <a:gd name="T43" fmla="*/ 14 h 65"/>
                <a:gd name="T44" fmla="*/ 26 w 78"/>
                <a:gd name="T45" fmla="*/ 29 h 65"/>
                <a:gd name="T46" fmla="*/ 56 w 78"/>
                <a:gd name="T47" fmla="*/ 11 h 65"/>
                <a:gd name="T48" fmla="*/ 69 w 78"/>
                <a:gd name="T49" fmla="*/ 11 h 65"/>
                <a:gd name="T50" fmla="*/ 69 w 78"/>
                <a:gd name="T51" fmla="*/ 14 h 65"/>
                <a:gd name="T52" fmla="*/ 56 w 78"/>
                <a:gd name="T53" fmla="*/ 22 h 65"/>
                <a:gd name="T54" fmla="*/ 43 w 78"/>
                <a:gd name="T55" fmla="*/ 25 h 65"/>
                <a:gd name="T56" fmla="*/ 26 w 78"/>
                <a:gd name="T57" fmla="*/ 25 h 6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8"/>
                <a:gd name="T88" fmla="*/ 0 h 65"/>
                <a:gd name="T89" fmla="*/ 78 w 78"/>
                <a:gd name="T90" fmla="*/ 65 h 6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8" h="65">
                  <a:moveTo>
                    <a:pt x="26" y="25"/>
                  </a:moveTo>
                  <a:lnTo>
                    <a:pt x="56" y="29"/>
                  </a:lnTo>
                  <a:lnTo>
                    <a:pt x="69" y="32"/>
                  </a:lnTo>
                  <a:lnTo>
                    <a:pt x="78" y="40"/>
                  </a:lnTo>
                  <a:lnTo>
                    <a:pt x="56" y="43"/>
                  </a:lnTo>
                  <a:lnTo>
                    <a:pt x="43" y="40"/>
                  </a:lnTo>
                  <a:lnTo>
                    <a:pt x="30" y="29"/>
                  </a:lnTo>
                  <a:lnTo>
                    <a:pt x="35" y="36"/>
                  </a:lnTo>
                  <a:lnTo>
                    <a:pt x="35" y="50"/>
                  </a:lnTo>
                  <a:lnTo>
                    <a:pt x="26" y="65"/>
                  </a:lnTo>
                  <a:lnTo>
                    <a:pt x="18" y="54"/>
                  </a:lnTo>
                  <a:lnTo>
                    <a:pt x="18" y="47"/>
                  </a:lnTo>
                  <a:lnTo>
                    <a:pt x="30" y="25"/>
                  </a:lnTo>
                  <a:lnTo>
                    <a:pt x="13" y="29"/>
                  </a:lnTo>
                  <a:lnTo>
                    <a:pt x="0" y="25"/>
                  </a:lnTo>
                  <a:lnTo>
                    <a:pt x="5" y="22"/>
                  </a:lnTo>
                  <a:lnTo>
                    <a:pt x="13" y="22"/>
                  </a:lnTo>
                  <a:lnTo>
                    <a:pt x="26" y="29"/>
                  </a:lnTo>
                  <a:lnTo>
                    <a:pt x="26" y="11"/>
                  </a:lnTo>
                  <a:lnTo>
                    <a:pt x="35" y="0"/>
                  </a:lnTo>
                  <a:lnTo>
                    <a:pt x="39" y="7"/>
                  </a:lnTo>
                  <a:lnTo>
                    <a:pt x="35" y="14"/>
                  </a:lnTo>
                  <a:lnTo>
                    <a:pt x="26" y="29"/>
                  </a:lnTo>
                  <a:lnTo>
                    <a:pt x="56" y="11"/>
                  </a:lnTo>
                  <a:lnTo>
                    <a:pt x="69" y="11"/>
                  </a:lnTo>
                  <a:lnTo>
                    <a:pt x="69" y="14"/>
                  </a:lnTo>
                  <a:lnTo>
                    <a:pt x="56" y="22"/>
                  </a:lnTo>
                  <a:lnTo>
                    <a:pt x="43" y="25"/>
                  </a:lnTo>
                  <a:lnTo>
                    <a:pt x="26" y="25"/>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26" name="Unknown Shape"/>
            <p:cNvSpPr>
              <a:spLocks/>
            </p:cNvSpPr>
            <p:nvPr/>
          </p:nvSpPr>
          <p:spPr bwMode="auto">
            <a:xfrm>
              <a:off x="429" y="2499"/>
              <a:ext cx="65" cy="54"/>
            </a:xfrm>
            <a:custGeom>
              <a:avLst/>
              <a:gdLst>
                <a:gd name="T0" fmla="*/ 26 w 65"/>
                <a:gd name="T1" fmla="*/ 36 h 54"/>
                <a:gd name="T2" fmla="*/ 39 w 65"/>
                <a:gd name="T3" fmla="*/ 14 h 54"/>
                <a:gd name="T4" fmla="*/ 48 w 65"/>
                <a:gd name="T5" fmla="*/ 4 h 54"/>
                <a:gd name="T6" fmla="*/ 61 w 65"/>
                <a:gd name="T7" fmla="*/ 0 h 54"/>
                <a:gd name="T8" fmla="*/ 56 w 65"/>
                <a:gd name="T9" fmla="*/ 18 h 54"/>
                <a:gd name="T10" fmla="*/ 43 w 65"/>
                <a:gd name="T11" fmla="*/ 29 h 54"/>
                <a:gd name="T12" fmla="*/ 26 w 65"/>
                <a:gd name="T13" fmla="*/ 36 h 54"/>
                <a:gd name="T14" fmla="*/ 39 w 65"/>
                <a:gd name="T15" fmla="*/ 32 h 54"/>
                <a:gd name="T16" fmla="*/ 65 w 65"/>
                <a:gd name="T17" fmla="*/ 50 h 54"/>
                <a:gd name="T18" fmla="*/ 52 w 65"/>
                <a:gd name="T19" fmla="*/ 54 h 54"/>
                <a:gd name="T20" fmla="*/ 39 w 65"/>
                <a:gd name="T21" fmla="*/ 50 h 54"/>
                <a:gd name="T22" fmla="*/ 26 w 65"/>
                <a:gd name="T23" fmla="*/ 32 h 54"/>
                <a:gd name="T24" fmla="*/ 22 w 65"/>
                <a:gd name="T25" fmla="*/ 47 h 54"/>
                <a:gd name="T26" fmla="*/ 9 w 65"/>
                <a:gd name="T27" fmla="*/ 54 h 54"/>
                <a:gd name="T28" fmla="*/ 9 w 65"/>
                <a:gd name="T29" fmla="*/ 47 h 54"/>
                <a:gd name="T30" fmla="*/ 13 w 65"/>
                <a:gd name="T31" fmla="*/ 43 h 54"/>
                <a:gd name="T32" fmla="*/ 26 w 65"/>
                <a:gd name="T33" fmla="*/ 36 h 54"/>
                <a:gd name="T34" fmla="*/ 9 w 65"/>
                <a:gd name="T35" fmla="*/ 32 h 54"/>
                <a:gd name="T36" fmla="*/ 0 w 65"/>
                <a:gd name="T37" fmla="*/ 18 h 54"/>
                <a:gd name="T38" fmla="*/ 9 w 65"/>
                <a:gd name="T39" fmla="*/ 18 h 54"/>
                <a:gd name="T40" fmla="*/ 18 w 65"/>
                <a:gd name="T41" fmla="*/ 25 h 54"/>
                <a:gd name="T42" fmla="*/ 31 w 65"/>
                <a:gd name="T43" fmla="*/ 39 h 54"/>
                <a:gd name="T44" fmla="*/ 22 w 65"/>
                <a:gd name="T45" fmla="*/ 22 h 54"/>
                <a:gd name="T46" fmla="*/ 18 w 65"/>
                <a:gd name="T47" fmla="*/ 4 h 54"/>
                <a:gd name="T48" fmla="*/ 26 w 65"/>
                <a:gd name="T49" fmla="*/ 0 h 54"/>
                <a:gd name="T50" fmla="*/ 31 w 65"/>
                <a:gd name="T51" fmla="*/ 0 h 54"/>
                <a:gd name="T52" fmla="*/ 35 w 65"/>
                <a:gd name="T53" fmla="*/ 11 h 54"/>
                <a:gd name="T54" fmla="*/ 31 w 65"/>
                <a:gd name="T55" fmla="*/ 22 h 54"/>
                <a:gd name="T56" fmla="*/ 26 w 65"/>
                <a:gd name="T57" fmla="*/ 36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5"/>
                <a:gd name="T88" fmla="*/ 0 h 54"/>
                <a:gd name="T89" fmla="*/ 65 w 65"/>
                <a:gd name="T90" fmla="*/ 54 h 5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5" h="54">
                  <a:moveTo>
                    <a:pt x="26" y="36"/>
                  </a:moveTo>
                  <a:lnTo>
                    <a:pt x="39" y="14"/>
                  </a:lnTo>
                  <a:lnTo>
                    <a:pt x="48" y="4"/>
                  </a:lnTo>
                  <a:lnTo>
                    <a:pt x="61" y="0"/>
                  </a:lnTo>
                  <a:lnTo>
                    <a:pt x="56" y="18"/>
                  </a:lnTo>
                  <a:lnTo>
                    <a:pt x="43" y="29"/>
                  </a:lnTo>
                  <a:lnTo>
                    <a:pt x="26" y="36"/>
                  </a:lnTo>
                  <a:lnTo>
                    <a:pt x="39" y="32"/>
                  </a:lnTo>
                  <a:lnTo>
                    <a:pt x="65" y="50"/>
                  </a:lnTo>
                  <a:lnTo>
                    <a:pt x="52" y="54"/>
                  </a:lnTo>
                  <a:lnTo>
                    <a:pt x="39" y="50"/>
                  </a:lnTo>
                  <a:lnTo>
                    <a:pt x="26" y="32"/>
                  </a:lnTo>
                  <a:lnTo>
                    <a:pt x="22" y="47"/>
                  </a:lnTo>
                  <a:lnTo>
                    <a:pt x="9" y="54"/>
                  </a:lnTo>
                  <a:lnTo>
                    <a:pt x="9" y="47"/>
                  </a:lnTo>
                  <a:lnTo>
                    <a:pt x="13" y="43"/>
                  </a:lnTo>
                  <a:lnTo>
                    <a:pt x="26" y="36"/>
                  </a:lnTo>
                  <a:lnTo>
                    <a:pt x="9" y="32"/>
                  </a:lnTo>
                  <a:lnTo>
                    <a:pt x="0" y="18"/>
                  </a:lnTo>
                  <a:lnTo>
                    <a:pt x="9" y="18"/>
                  </a:lnTo>
                  <a:lnTo>
                    <a:pt x="18" y="25"/>
                  </a:lnTo>
                  <a:lnTo>
                    <a:pt x="31" y="39"/>
                  </a:lnTo>
                  <a:lnTo>
                    <a:pt x="22" y="22"/>
                  </a:lnTo>
                  <a:lnTo>
                    <a:pt x="18" y="4"/>
                  </a:lnTo>
                  <a:lnTo>
                    <a:pt x="26" y="0"/>
                  </a:lnTo>
                  <a:lnTo>
                    <a:pt x="31" y="0"/>
                  </a:lnTo>
                  <a:lnTo>
                    <a:pt x="35" y="11"/>
                  </a:lnTo>
                  <a:lnTo>
                    <a:pt x="31" y="22"/>
                  </a:lnTo>
                  <a:lnTo>
                    <a:pt x="26" y="36"/>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27" name="Unknown Shape"/>
            <p:cNvSpPr>
              <a:spLocks/>
            </p:cNvSpPr>
            <p:nvPr/>
          </p:nvSpPr>
          <p:spPr bwMode="auto">
            <a:xfrm>
              <a:off x="438" y="2571"/>
              <a:ext cx="77" cy="64"/>
            </a:xfrm>
            <a:custGeom>
              <a:avLst/>
              <a:gdLst>
                <a:gd name="T0" fmla="*/ 39 w 77"/>
                <a:gd name="T1" fmla="*/ 25 h 64"/>
                <a:gd name="T2" fmla="*/ 52 w 77"/>
                <a:gd name="T3" fmla="*/ 43 h 64"/>
                <a:gd name="T4" fmla="*/ 56 w 77"/>
                <a:gd name="T5" fmla="*/ 53 h 64"/>
                <a:gd name="T6" fmla="*/ 52 w 77"/>
                <a:gd name="T7" fmla="*/ 64 h 64"/>
                <a:gd name="T8" fmla="*/ 39 w 77"/>
                <a:gd name="T9" fmla="*/ 53 h 64"/>
                <a:gd name="T10" fmla="*/ 34 w 77"/>
                <a:gd name="T11" fmla="*/ 39 h 64"/>
                <a:gd name="T12" fmla="*/ 39 w 77"/>
                <a:gd name="T13" fmla="*/ 25 h 64"/>
                <a:gd name="T14" fmla="*/ 30 w 77"/>
                <a:gd name="T15" fmla="*/ 32 h 64"/>
                <a:gd name="T16" fmla="*/ 17 w 77"/>
                <a:gd name="T17" fmla="*/ 39 h 64"/>
                <a:gd name="T18" fmla="*/ 0 w 77"/>
                <a:gd name="T19" fmla="*/ 39 h 64"/>
                <a:gd name="T20" fmla="*/ 4 w 77"/>
                <a:gd name="T21" fmla="*/ 28 h 64"/>
                <a:gd name="T22" fmla="*/ 17 w 77"/>
                <a:gd name="T23" fmla="*/ 25 h 64"/>
                <a:gd name="T24" fmla="*/ 39 w 77"/>
                <a:gd name="T25" fmla="*/ 25 h 64"/>
                <a:gd name="T26" fmla="*/ 30 w 77"/>
                <a:gd name="T27" fmla="*/ 14 h 64"/>
                <a:gd name="T28" fmla="*/ 30 w 77"/>
                <a:gd name="T29" fmla="*/ 0 h 64"/>
                <a:gd name="T30" fmla="*/ 34 w 77"/>
                <a:gd name="T31" fmla="*/ 3 h 64"/>
                <a:gd name="T32" fmla="*/ 39 w 77"/>
                <a:gd name="T33" fmla="*/ 10 h 64"/>
                <a:gd name="T34" fmla="*/ 34 w 77"/>
                <a:gd name="T35" fmla="*/ 21 h 64"/>
                <a:gd name="T36" fmla="*/ 52 w 77"/>
                <a:gd name="T37" fmla="*/ 14 h 64"/>
                <a:gd name="T38" fmla="*/ 60 w 77"/>
                <a:gd name="T39" fmla="*/ 10 h 64"/>
                <a:gd name="T40" fmla="*/ 69 w 77"/>
                <a:gd name="T41" fmla="*/ 14 h 64"/>
                <a:gd name="T42" fmla="*/ 65 w 77"/>
                <a:gd name="T43" fmla="*/ 21 h 64"/>
                <a:gd name="T44" fmla="*/ 56 w 77"/>
                <a:gd name="T45" fmla="*/ 21 h 64"/>
                <a:gd name="T46" fmla="*/ 34 w 77"/>
                <a:gd name="T47" fmla="*/ 21 h 64"/>
                <a:gd name="T48" fmla="*/ 73 w 77"/>
                <a:gd name="T49" fmla="*/ 36 h 64"/>
                <a:gd name="T50" fmla="*/ 77 w 77"/>
                <a:gd name="T51" fmla="*/ 43 h 64"/>
                <a:gd name="T52" fmla="*/ 73 w 77"/>
                <a:gd name="T53" fmla="*/ 43 h 64"/>
                <a:gd name="T54" fmla="*/ 60 w 77"/>
                <a:gd name="T55" fmla="*/ 43 h 64"/>
                <a:gd name="T56" fmla="*/ 47 w 77"/>
                <a:gd name="T57" fmla="*/ 32 h 64"/>
                <a:gd name="T58" fmla="*/ 39 w 77"/>
                <a:gd name="T59" fmla="*/ 25 h 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7"/>
                <a:gd name="T91" fmla="*/ 0 h 64"/>
                <a:gd name="T92" fmla="*/ 77 w 77"/>
                <a:gd name="T93" fmla="*/ 64 h 6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7" h="64">
                  <a:moveTo>
                    <a:pt x="39" y="25"/>
                  </a:moveTo>
                  <a:lnTo>
                    <a:pt x="52" y="43"/>
                  </a:lnTo>
                  <a:lnTo>
                    <a:pt x="56" y="53"/>
                  </a:lnTo>
                  <a:lnTo>
                    <a:pt x="52" y="64"/>
                  </a:lnTo>
                  <a:lnTo>
                    <a:pt x="39" y="53"/>
                  </a:lnTo>
                  <a:lnTo>
                    <a:pt x="34" y="39"/>
                  </a:lnTo>
                  <a:lnTo>
                    <a:pt x="39" y="25"/>
                  </a:lnTo>
                  <a:lnTo>
                    <a:pt x="30" y="32"/>
                  </a:lnTo>
                  <a:lnTo>
                    <a:pt x="17" y="39"/>
                  </a:lnTo>
                  <a:lnTo>
                    <a:pt x="0" y="39"/>
                  </a:lnTo>
                  <a:lnTo>
                    <a:pt x="4" y="28"/>
                  </a:lnTo>
                  <a:lnTo>
                    <a:pt x="17" y="25"/>
                  </a:lnTo>
                  <a:lnTo>
                    <a:pt x="39" y="25"/>
                  </a:lnTo>
                  <a:lnTo>
                    <a:pt x="30" y="14"/>
                  </a:lnTo>
                  <a:lnTo>
                    <a:pt x="30" y="0"/>
                  </a:lnTo>
                  <a:lnTo>
                    <a:pt x="34" y="3"/>
                  </a:lnTo>
                  <a:lnTo>
                    <a:pt x="39" y="10"/>
                  </a:lnTo>
                  <a:lnTo>
                    <a:pt x="34" y="21"/>
                  </a:lnTo>
                  <a:lnTo>
                    <a:pt x="52" y="14"/>
                  </a:lnTo>
                  <a:lnTo>
                    <a:pt x="60" y="10"/>
                  </a:lnTo>
                  <a:lnTo>
                    <a:pt x="69" y="14"/>
                  </a:lnTo>
                  <a:lnTo>
                    <a:pt x="65" y="21"/>
                  </a:lnTo>
                  <a:lnTo>
                    <a:pt x="56" y="21"/>
                  </a:lnTo>
                  <a:lnTo>
                    <a:pt x="34" y="21"/>
                  </a:lnTo>
                  <a:lnTo>
                    <a:pt x="73" y="36"/>
                  </a:lnTo>
                  <a:lnTo>
                    <a:pt x="77" y="43"/>
                  </a:lnTo>
                  <a:lnTo>
                    <a:pt x="73" y="43"/>
                  </a:lnTo>
                  <a:lnTo>
                    <a:pt x="60" y="43"/>
                  </a:lnTo>
                  <a:lnTo>
                    <a:pt x="47" y="32"/>
                  </a:lnTo>
                  <a:lnTo>
                    <a:pt x="39" y="25"/>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28" name="Unknown Shape"/>
            <p:cNvSpPr>
              <a:spLocks/>
            </p:cNvSpPr>
            <p:nvPr/>
          </p:nvSpPr>
          <p:spPr bwMode="auto">
            <a:xfrm>
              <a:off x="395" y="2628"/>
              <a:ext cx="82" cy="50"/>
            </a:xfrm>
            <a:custGeom>
              <a:avLst/>
              <a:gdLst>
                <a:gd name="T0" fmla="*/ 39 w 82"/>
                <a:gd name="T1" fmla="*/ 18 h 50"/>
                <a:gd name="T2" fmla="*/ 56 w 82"/>
                <a:gd name="T3" fmla="*/ 32 h 50"/>
                <a:gd name="T4" fmla="*/ 60 w 82"/>
                <a:gd name="T5" fmla="*/ 39 h 50"/>
                <a:gd name="T6" fmla="*/ 56 w 82"/>
                <a:gd name="T7" fmla="*/ 50 h 50"/>
                <a:gd name="T8" fmla="*/ 43 w 82"/>
                <a:gd name="T9" fmla="*/ 43 h 50"/>
                <a:gd name="T10" fmla="*/ 34 w 82"/>
                <a:gd name="T11" fmla="*/ 32 h 50"/>
                <a:gd name="T12" fmla="*/ 39 w 82"/>
                <a:gd name="T13" fmla="*/ 18 h 50"/>
                <a:gd name="T14" fmla="*/ 30 w 82"/>
                <a:gd name="T15" fmla="*/ 29 h 50"/>
                <a:gd name="T16" fmla="*/ 0 w 82"/>
                <a:gd name="T17" fmla="*/ 43 h 50"/>
                <a:gd name="T18" fmla="*/ 4 w 82"/>
                <a:gd name="T19" fmla="*/ 32 h 50"/>
                <a:gd name="T20" fmla="*/ 13 w 82"/>
                <a:gd name="T21" fmla="*/ 25 h 50"/>
                <a:gd name="T22" fmla="*/ 39 w 82"/>
                <a:gd name="T23" fmla="*/ 18 h 50"/>
                <a:gd name="T24" fmla="*/ 30 w 82"/>
                <a:gd name="T25" fmla="*/ 11 h 50"/>
                <a:gd name="T26" fmla="*/ 26 w 82"/>
                <a:gd name="T27" fmla="*/ 0 h 50"/>
                <a:gd name="T28" fmla="*/ 34 w 82"/>
                <a:gd name="T29" fmla="*/ 0 h 50"/>
                <a:gd name="T30" fmla="*/ 39 w 82"/>
                <a:gd name="T31" fmla="*/ 7 h 50"/>
                <a:gd name="T32" fmla="*/ 34 w 82"/>
                <a:gd name="T33" fmla="*/ 18 h 50"/>
                <a:gd name="T34" fmla="*/ 52 w 82"/>
                <a:gd name="T35" fmla="*/ 7 h 50"/>
                <a:gd name="T36" fmla="*/ 73 w 82"/>
                <a:gd name="T37" fmla="*/ 0 h 50"/>
                <a:gd name="T38" fmla="*/ 69 w 82"/>
                <a:gd name="T39" fmla="*/ 7 h 50"/>
                <a:gd name="T40" fmla="*/ 56 w 82"/>
                <a:gd name="T41" fmla="*/ 14 h 50"/>
                <a:gd name="T42" fmla="*/ 34 w 82"/>
                <a:gd name="T43" fmla="*/ 18 h 50"/>
                <a:gd name="T44" fmla="*/ 77 w 82"/>
                <a:gd name="T45" fmla="*/ 21 h 50"/>
                <a:gd name="T46" fmla="*/ 82 w 82"/>
                <a:gd name="T47" fmla="*/ 25 h 50"/>
                <a:gd name="T48" fmla="*/ 77 w 82"/>
                <a:gd name="T49" fmla="*/ 29 h 50"/>
                <a:gd name="T50" fmla="*/ 60 w 82"/>
                <a:gd name="T51" fmla="*/ 29 h 50"/>
                <a:gd name="T52" fmla="*/ 52 w 82"/>
                <a:gd name="T53" fmla="*/ 21 h 50"/>
                <a:gd name="T54" fmla="*/ 39 w 82"/>
                <a:gd name="T55" fmla="*/ 18 h 5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2"/>
                <a:gd name="T85" fmla="*/ 0 h 50"/>
                <a:gd name="T86" fmla="*/ 82 w 82"/>
                <a:gd name="T87" fmla="*/ 50 h 5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2" h="50">
                  <a:moveTo>
                    <a:pt x="39" y="18"/>
                  </a:moveTo>
                  <a:lnTo>
                    <a:pt x="56" y="32"/>
                  </a:lnTo>
                  <a:lnTo>
                    <a:pt x="60" y="39"/>
                  </a:lnTo>
                  <a:lnTo>
                    <a:pt x="56" y="50"/>
                  </a:lnTo>
                  <a:lnTo>
                    <a:pt x="43" y="43"/>
                  </a:lnTo>
                  <a:lnTo>
                    <a:pt x="34" y="32"/>
                  </a:lnTo>
                  <a:lnTo>
                    <a:pt x="39" y="18"/>
                  </a:lnTo>
                  <a:lnTo>
                    <a:pt x="30" y="29"/>
                  </a:lnTo>
                  <a:lnTo>
                    <a:pt x="0" y="43"/>
                  </a:lnTo>
                  <a:lnTo>
                    <a:pt x="4" y="32"/>
                  </a:lnTo>
                  <a:lnTo>
                    <a:pt x="13" y="25"/>
                  </a:lnTo>
                  <a:lnTo>
                    <a:pt x="39" y="18"/>
                  </a:lnTo>
                  <a:lnTo>
                    <a:pt x="30" y="11"/>
                  </a:lnTo>
                  <a:lnTo>
                    <a:pt x="26" y="0"/>
                  </a:lnTo>
                  <a:lnTo>
                    <a:pt x="34" y="0"/>
                  </a:lnTo>
                  <a:lnTo>
                    <a:pt x="39" y="7"/>
                  </a:lnTo>
                  <a:lnTo>
                    <a:pt x="34" y="18"/>
                  </a:lnTo>
                  <a:lnTo>
                    <a:pt x="52" y="7"/>
                  </a:lnTo>
                  <a:lnTo>
                    <a:pt x="73" y="0"/>
                  </a:lnTo>
                  <a:lnTo>
                    <a:pt x="69" y="7"/>
                  </a:lnTo>
                  <a:lnTo>
                    <a:pt x="56" y="14"/>
                  </a:lnTo>
                  <a:lnTo>
                    <a:pt x="34" y="18"/>
                  </a:lnTo>
                  <a:lnTo>
                    <a:pt x="77" y="21"/>
                  </a:lnTo>
                  <a:lnTo>
                    <a:pt x="82" y="25"/>
                  </a:lnTo>
                  <a:lnTo>
                    <a:pt x="77" y="29"/>
                  </a:lnTo>
                  <a:lnTo>
                    <a:pt x="60" y="29"/>
                  </a:lnTo>
                  <a:lnTo>
                    <a:pt x="52" y="21"/>
                  </a:lnTo>
                  <a:lnTo>
                    <a:pt x="39" y="18"/>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29" name="Unknown Shape"/>
            <p:cNvSpPr>
              <a:spLocks/>
            </p:cNvSpPr>
            <p:nvPr/>
          </p:nvSpPr>
          <p:spPr bwMode="auto">
            <a:xfrm>
              <a:off x="322" y="2628"/>
              <a:ext cx="69" cy="75"/>
            </a:xfrm>
            <a:custGeom>
              <a:avLst/>
              <a:gdLst>
                <a:gd name="T0" fmla="*/ 47 w 69"/>
                <a:gd name="T1" fmla="*/ 43 h 75"/>
                <a:gd name="T2" fmla="*/ 22 w 69"/>
                <a:gd name="T3" fmla="*/ 50 h 75"/>
                <a:gd name="T4" fmla="*/ 13 w 69"/>
                <a:gd name="T5" fmla="*/ 50 h 75"/>
                <a:gd name="T6" fmla="*/ 0 w 69"/>
                <a:gd name="T7" fmla="*/ 43 h 75"/>
                <a:gd name="T8" fmla="*/ 13 w 69"/>
                <a:gd name="T9" fmla="*/ 36 h 75"/>
                <a:gd name="T10" fmla="*/ 26 w 69"/>
                <a:gd name="T11" fmla="*/ 32 h 75"/>
                <a:gd name="T12" fmla="*/ 43 w 69"/>
                <a:gd name="T13" fmla="*/ 39 h 75"/>
                <a:gd name="T14" fmla="*/ 34 w 69"/>
                <a:gd name="T15" fmla="*/ 32 h 75"/>
                <a:gd name="T16" fmla="*/ 26 w 69"/>
                <a:gd name="T17" fmla="*/ 18 h 75"/>
                <a:gd name="T18" fmla="*/ 26 w 69"/>
                <a:gd name="T19" fmla="*/ 0 h 75"/>
                <a:gd name="T20" fmla="*/ 39 w 69"/>
                <a:gd name="T21" fmla="*/ 7 h 75"/>
                <a:gd name="T22" fmla="*/ 43 w 69"/>
                <a:gd name="T23" fmla="*/ 18 h 75"/>
                <a:gd name="T24" fmla="*/ 43 w 69"/>
                <a:gd name="T25" fmla="*/ 43 h 75"/>
                <a:gd name="T26" fmla="*/ 52 w 69"/>
                <a:gd name="T27" fmla="*/ 36 h 75"/>
                <a:gd name="T28" fmla="*/ 60 w 69"/>
                <a:gd name="T29" fmla="*/ 36 h 75"/>
                <a:gd name="T30" fmla="*/ 69 w 69"/>
                <a:gd name="T31" fmla="*/ 39 h 75"/>
                <a:gd name="T32" fmla="*/ 65 w 69"/>
                <a:gd name="T33" fmla="*/ 43 h 75"/>
                <a:gd name="T34" fmla="*/ 60 w 69"/>
                <a:gd name="T35" fmla="*/ 47 h 75"/>
                <a:gd name="T36" fmla="*/ 47 w 69"/>
                <a:gd name="T37" fmla="*/ 39 h 75"/>
                <a:gd name="T38" fmla="*/ 52 w 69"/>
                <a:gd name="T39" fmla="*/ 57 h 75"/>
                <a:gd name="T40" fmla="*/ 52 w 69"/>
                <a:gd name="T41" fmla="*/ 75 h 75"/>
                <a:gd name="T42" fmla="*/ 47 w 69"/>
                <a:gd name="T43" fmla="*/ 68 h 75"/>
                <a:gd name="T44" fmla="*/ 43 w 69"/>
                <a:gd name="T45" fmla="*/ 57 h 75"/>
                <a:gd name="T46" fmla="*/ 47 w 69"/>
                <a:gd name="T47" fmla="*/ 36 h 75"/>
                <a:gd name="T48" fmla="*/ 30 w 69"/>
                <a:gd name="T49" fmla="*/ 72 h 75"/>
                <a:gd name="T50" fmla="*/ 22 w 69"/>
                <a:gd name="T51" fmla="*/ 72 h 75"/>
                <a:gd name="T52" fmla="*/ 22 w 69"/>
                <a:gd name="T53" fmla="*/ 68 h 75"/>
                <a:gd name="T54" fmla="*/ 26 w 69"/>
                <a:gd name="T55" fmla="*/ 57 h 75"/>
                <a:gd name="T56" fmla="*/ 34 w 69"/>
                <a:gd name="T57" fmla="*/ 50 h 75"/>
                <a:gd name="T58" fmla="*/ 47 w 69"/>
                <a:gd name="T59" fmla="*/ 43 h 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9"/>
                <a:gd name="T91" fmla="*/ 0 h 75"/>
                <a:gd name="T92" fmla="*/ 69 w 69"/>
                <a:gd name="T93" fmla="*/ 75 h 7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9" h="75">
                  <a:moveTo>
                    <a:pt x="47" y="43"/>
                  </a:moveTo>
                  <a:lnTo>
                    <a:pt x="22" y="50"/>
                  </a:lnTo>
                  <a:lnTo>
                    <a:pt x="13" y="50"/>
                  </a:lnTo>
                  <a:lnTo>
                    <a:pt x="0" y="43"/>
                  </a:lnTo>
                  <a:lnTo>
                    <a:pt x="13" y="36"/>
                  </a:lnTo>
                  <a:lnTo>
                    <a:pt x="26" y="32"/>
                  </a:lnTo>
                  <a:lnTo>
                    <a:pt x="43" y="39"/>
                  </a:lnTo>
                  <a:lnTo>
                    <a:pt x="34" y="32"/>
                  </a:lnTo>
                  <a:lnTo>
                    <a:pt x="26" y="18"/>
                  </a:lnTo>
                  <a:lnTo>
                    <a:pt x="26" y="0"/>
                  </a:lnTo>
                  <a:lnTo>
                    <a:pt x="39" y="7"/>
                  </a:lnTo>
                  <a:lnTo>
                    <a:pt x="43" y="18"/>
                  </a:lnTo>
                  <a:lnTo>
                    <a:pt x="43" y="43"/>
                  </a:lnTo>
                  <a:lnTo>
                    <a:pt x="52" y="36"/>
                  </a:lnTo>
                  <a:lnTo>
                    <a:pt x="60" y="36"/>
                  </a:lnTo>
                  <a:lnTo>
                    <a:pt x="69" y="39"/>
                  </a:lnTo>
                  <a:lnTo>
                    <a:pt x="65" y="43"/>
                  </a:lnTo>
                  <a:lnTo>
                    <a:pt x="60" y="47"/>
                  </a:lnTo>
                  <a:lnTo>
                    <a:pt x="47" y="39"/>
                  </a:lnTo>
                  <a:lnTo>
                    <a:pt x="52" y="57"/>
                  </a:lnTo>
                  <a:lnTo>
                    <a:pt x="52" y="75"/>
                  </a:lnTo>
                  <a:lnTo>
                    <a:pt x="47" y="68"/>
                  </a:lnTo>
                  <a:lnTo>
                    <a:pt x="43" y="57"/>
                  </a:lnTo>
                  <a:lnTo>
                    <a:pt x="47" y="36"/>
                  </a:lnTo>
                  <a:lnTo>
                    <a:pt x="30" y="72"/>
                  </a:lnTo>
                  <a:lnTo>
                    <a:pt x="22" y="72"/>
                  </a:lnTo>
                  <a:lnTo>
                    <a:pt x="22" y="68"/>
                  </a:lnTo>
                  <a:lnTo>
                    <a:pt x="26" y="57"/>
                  </a:lnTo>
                  <a:lnTo>
                    <a:pt x="34" y="50"/>
                  </a:lnTo>
                  <a:lnTo>
                    <a:pt x="47" y="43"/>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30" name="Unknown Shape"/>
            <p:cNvSpPr>
              <a:spLocks/>
            </p:cNvSpPr>
            <p:nvPr/>
          </p:nvSpPr>
          <p:spPr bwMode="auto">
            <a:xfrm>
              <a:off x="434" y="2667"/>
              <a:ext cx="69" cy="58"/>
            </a:xfrm>
            <a:custGeom>
              <a:avLst/>
              <a:gdLst>
                <a:gd name="T0" fmla="*/ 26 w 69"/>
                <a:gd name="T1" fmla="*/ 58 h 58"/>
                <a:gd name="T2" fmla="*/ 17 w 69"/>
                <a:gd name="T3" fmla="*/ 50 h 58"/>
                <a:gd name="T4" fmla="*/ 13 w 69"/>
                <a:gd name="T5" fmla="*/ 47 h 58"/>
                <a:gd name="T6" fmla="*/ 17 w 69"/>
                <a:gd name="T7" fmla="*/ 40 h 58"/>
                <a:gd name="T8" fmla="*/ 26 w 69"/>
                <a:gd name="T9" fmla="*/ 29 h 58"/>
                <a:gd name="T10" fmla="*/ 13 w 69"/>
                <a:gd name="T11" fmla="*/ 33 h 58"/>
                <a:gd name="T12" fmla="*/ 0 w 69"/>
                <a:gd name="T13" fmla="*/ 25 h 58"/>
                <a:gd name="T14" fmla="*/ 4 w 69"/>
                <a:gd name="T15" fmla="*/ 22 h 58"/>
                <a:gd name="T16" fmla="*/ 13 w 69"/>
                <a:gd name="T17" fmla="*/ 22 h 58"/>
                <a:gd name="T18" fmla="*/ 21 w 69"/>
                <a:gd name="T19" fmla="*/ 29 h 58"/>
                <a:gd name="T20" fmla="*/ 26 w 69"/>
                <a:gd name="T21" fmla="*/ 15 h 58"/>
                <a:gd name="T22" fmla="*/ 34 w 69"/>
                <a:gd name="T23" fmla="*/ 0 h 58"/>
                <a:gd name="T24" fmla="*/ 38 w 69"/>
                <a:gd name="T25" fmla="*/ 8 h 58"/>
                <a:gd name="T26" fmla="*/ 34 w 69"/>
                <a:gd name="T27" fmla="*/ 15 h 58"/>
                <a:gd name="T28" fmla="*/ 26 w 69"/>
                <a:gd name="T29" fmla="*/ 29 h 58"/>
                <a:gd name="T30" fmla="*/ 60 w 69"/>
                <a:gd name="T31" fmla="*/ 11 h 58"/>
                <a:gd name="T32" fmla="*/ 69 w 69"/>
                <a:gd name="T33" fmla="*/ 15 h 58"/>
                <a:gd name="T34" fmla="*/ 69 w 69"/>
                <a:gd name="T35" fmla="*/ 15 h 58"/>
                <a:gd name="T36" fmla="*/ 56 w 69"/>
                <a:gd name="T37" fmla="*/ 25 h 58"/>
                <a:gd name="T38" fmla="*/ 43 w 69"/>
                <a:gd name="T39" fmla="*/ 25 h 58"/>
                <a:gd name="T40" fmla="*/ 30 w 69"/>
                <a:gd name="T41" fmla="*/ 29 h 58"/>
                <a:gd name="T42" fmla="*/ 51 w 69"/>
                <a:gd name="T43" fmla="*/ 29 h 58"/>
                <a:gd name="T44" fmla="*/ 56 w 69"/>
                <a:gd name="T45" fmla="*/ 33 h 58"/>
                <a:gd name="T46" fmla="*/ 64 w 69"/>
                <a:gd name="T47" fmla="*/ 43 h 58"/>
                <a:gd name="T48" fmla="*/ 64 w 69"/>
                <a:gd name="T49" fmla="*/ 43 h 58"/>
                <a:gd name="T50" fmla="*/ 60 w 69"/>
                <a:gd name="T51" fmla="*/ 43 h 58"/>
                <a:gd name="T52" fmla="*/ 47 w 69"/>
                <a:gd name="T53" fmla="*/ 43 h 58"/>
                <a:gd name="T54" fmla="*/ 38 w 69"/>
                <a:gd name="T55" fmla="*/ 40 h 58"/>
                <a:gd name="T56" fmla="*/ 30 w 69"/>
                <a:gd name="T57" fmla="*/ 33 h 58"/>
                <a:gd name="T58" fmla="*/ 26 w 69"/>
                <a:gd name="T59" fmla="*/ 33 h 58"/>
                <a:gd name="T60" fmla="*/ 30 w 69"/>
                <a:gd name="T61" fmla="*/ 47 h 58"/>
                <a:gd name="T62" fmla="*/ 30 w 69"/>
                <a:gd name="T63" fmla="*/ 54 h 58"/>
                <a:gd name="T64" fmla="*/ 30 w 69"/>
                <a:gd name="T65" fmla="*/ 58 h 58"/>
                <a:gd name="T66" fmla="*/ 26 w 69"/>
                <a:gd name="T67" fmla="*/ 58 h 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9"/>
                <a:gd name="T103" fmla="*/ 0 h 58"/>
                <a:gd name="T104" fmla="*/ 69 w 69"/>
                <a:gd name="T105" fmla="*/ 58 h 5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9" h="58">
                  <a:moveTo>
                    <a:pt x="26" y="58"/>
                  </a:moveTo>
                  <a:lnTo>
                    <a:pt x="17" y="50"/>
                  </a:lnTo>
                  <a:lnTo>
                    <a:pt x="13" y="47"/>
                  </a:lnTo>
                  <a:lnTo>
                    <a:pt x="17" y="40"/>
                  </a:lnTo>
                  <a:lnTo>
                    <a:pt x="26" y="29"/>
                  </a:lnTo>
                  <a:lnTo>
                    <a:pt x="13" y="33"/>
                  </a:lnTo>
                  <a:lnTo>
                    <a:pt x="0" y="25"/>
                  </a:lnTo>
                  <a:lnTo>
                    <a:pt x="4" y="22"/>
                  </a:lnTo>
                  <a:lnTo>
                    <a:pt x="13" y="22"/>
                  </a:lnTo>
                  <a:lnTo>
                    <a:pt x="21" y="29"/>
                  </a:lnTo>
                  <a:lnTo>
                    <a:pt x="26" y="15"/>
                  </a:lnTo>
                  <a:lnTo>
                    <a:pt x="34" y="0"/>
                  </a:lnTo>
                  <a:lnTo>
                    <a:pt x="38" y="8"/>
                  </a:lnTo>
                  <a:lnTo>
                    <a:pt x="34" y="15"/>
                  </a:lnTo>
                  <a:lnTo>
                    <a:pt x="26" y="29"/>
                  </a:lnTo>
                  <a:lnTo>
                    <a:pt x="60" y="11"/>
                  </a:lnTo>
                  <a:lnTo>
                    <a:pt x="69" y="15"/>
                  </a:lnTo>
                  <a:lnTo>
                    <a:pt x="56" y="25"/>
                  </a:lnTo>
                  <a:lnTo>
                    <a:pt x="43" y="25"/>
                  </a:lnTo>
                  <a:lnTo>
                    <a:pt x="30" y="29"/>
                  </a:lnTo>
                  <a:lnTo>
                    <a:pt x="51" y="29"/>
                  </a:lnTo>
                  <a:lnTo>
                    <a:pt x="56" y="33"/>
                  </a:lnTo>
                  <a:lnTo>
                    <a:pt x="64" y="43"/>
                  </a:lnTo>
                  <a:lnTo>
                    <a:pt x="60" y="43"/>
                  </a:lnTo>
                  <a:lnTo>
                    <a:pt x="47" y="43"/>
                  </a:lnTo>
                  <a:lnTo>
                    <a:pt x="38" y="40"/>
                  </a:lnTo>
                  <a:lnTo>
                    <a:pt x="30" y="33"/>
                  </a:lnTo>
                  <a:lnTo>
                    <a:pt x="26" y="33"/>
                  </a:lnTo>
                  <a:lnTo>
                    <a:pt x="30" y="47"/>
                  </a:lnTo>
                  <a:lnTo>
                    <a:pt x="30" y="54"/>
                  </a:lnTo>
                  <a:lnTo>
                    <a:pt x="30" y="58"/>
                  </a:lnTo>
                  <a:lnTo>
                    <a:pt x="26" y="58"/>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31" name="Unknown Shape"/>
            <p:cNvSpPr>
              <a:spLocks/>
            </p:cNvSpPr>
            <p:nvPr/>
          </p:nvSpPr>
          <p:spPr bwMode="auto">
            <a:xfrm>
              <a:off x="369" y="2675"/>
              <a:ext cx="73" cy="64"/>
            </a:xfrm>
            <a:custGeom>
              <a:avLst/>
              <a:gdLst>
                <a:gd name="T0" fmla="*/ 73 w 73"/>
                <a:gd name="T1" fmla="*/ 39 h 64"/>
                <a:gd name="T2" fmla="*/ 65 w 73"/>
                <a:gd name="T3" fmla="*/ 32 h 64"/>
                <a:gd name="T4" fmla="*/ 56 w 73"/>
                <a:gd name="T5" fmla="*/ 28 h 64"/>
                <a:gd name="T6" fmla="*/ 30 w 73"/>
                <a:gd name="T7" fmla="*/ 28 h 64"/>
                <a:gd name="T8" fmla="*/ 43 w 73"/>
                <a:gd name="T9" fmla="*/ 25 h 64"/>
                <a:gd name="T10" fmla="*/ 56 w 73"/>
                <a:gd name="T11" fmla="*/ 21 h 64"/>
                <a:gd name="T12" fmla="*/ 69 w 73"/>
                <a:gd name="T13" fmla="*/ 14 h 64"/>
                <a:gd name="T14" fmla="*/ 69 w 73"/>
                <a:gd name="T15" fmla="*/ 10 h 64"/>
                <a:gd name="T16" fmla="*/ 60 w 73"/>
                <a:gd name="T17" fmla="*/ 10 h 64"/>
                <a:gd name="T18" fmla="*/ 26 w 73"/>
                <a:gd name="T19" fmla="*/ 32 h 64"/>
                <a:gd name="T20" fmla="*/ 35 w 73"/>
                <a:gd name="T21" fmla="*/ 14 h 64"/>
                <a:gd name="T22" fmla="*/ 39 w 73"/>
                <a:gd name="T23" fmla="*/ 7 h 64"/>
                <a:gd name="T24" fmla="*/ 35 w 73"/>
                <a:gd name="T25" fmla="*/ 0 h 64"/>
                <a:gd name="T26" fmla="*/ 26 w 73"/>
                <a:gd name="T27" fmla="*/ 14 h 64"/>
                <a:gd name="T28" fmla="*/ 26 w 73"/>
                <a:gd name="T29" fmla="*/ 28 h 64"/>
                <a:gd name="T30" fmla="*/ 13 w 73"/>
                <a:gd name="T31" fmla="*/ 21 h 64"/>
                <a:gd name="T32" fmla="*/ 9 w 73"/>
                <a:gd name="T33" fmla="*/ 21 h 64"/>
                <a:gd name="T34" fmla="*/ 0 w 73"/>
                <a:gd name="T35" fmla="*/ 21 h 64"/>
                <a:gd name="T36" fmla="*/ 13 w 73"/>
                <a:gd name="T37" fmla="*/ 28 h 64"/>
                <a:gd name="T38" fmla="*/ 30 w 73"/>
                <a:gd name="T39" fmla="*/ 25 h 64"/>
                <a:gd name="T40" fmla="*/ 18 w 73"/>
                <a:gd name="T41" fmla="*/ 42 h 64"/>
                <a:gd name="T42" fmla="*/ 18 w 73"/>
                <a:gd name="T43" fmla="*/ 53 h 64"/>
                <a:gd name="T44" fmla="*/ 26 w 73"/>
                <a:gd name="T45" fmla="*/ 64 h 64"/>
                <a:gd name="T46" fmla="*/ 26 w 73"/>
                <a:gd name="T47" fmla="*/ 64 h 64"/>
                <a:gd name="T48" fmla="*/ 30 w 73"/>
                <a:gd name="T49" fmla="*/ 53 h 64"/>
                <a:gd name="T50" fmla="*/ 30 w 73"/>
                <a:gd name="T51" fmla="*/ 39 h 64"/>
                <a:gd name="T52" fmla="*/ 30 w 73"/>
                <a:gd name="T53" fmla="*/ 28 h 64"/>
                <a:gd name="T54" fmla="*/ 43 w 73"/>
                <a:gd name="T55" fmla="*/ 39 h 64"/>
                <a:gd name="T56" fmla="*/ 60 w 73"/>
                <a:gd name="T57" fmla="*/ 42 h 64"/>
                <a:gd name="T58" fmla="*/ 73 w 73"/>
                <a:gd name="T59" fmla="*/ 39 h 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3"/>
                <a:gd name="T91" fmla="*/ 0 h 64"/>
                <a:gd name="T92" fmla="*/ 73 w 73"/>
                <a:gd name="T93" fmla="*/ 64 h 6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3" h="64">
                  <a:moveTo>
                    <a:pt x="73" y="39"/>
                  </a:moveTo>
                  <a:lnTo>
                    <a:pt x="65" y="32"/>
                  </a:lnTo>
                  <a:lnTo>
                    <a:pt x="56" y="28"/>
                  </a:lnTo>
                  <a:lnTo>
                    <a:pt x="30" y="28"/>
                  </a:lnTo>
                  <a:lnTo>
                    <a:pt x="43" y="25"/>
                  </a:lnTo>
                  <a:lnTo>
                    <a:pt x="56" y="21"/>
                  </a:lnTo>
                  <a:lnTo>
                    <a:pt x="69" y="14"/>
                  </a:lnTo>
                  <a:lnTo>
                    <a:pt x="69" y="10"/>
                  </a:lnTo>
                  <a:lnTo>
                    <a:pt x="60" y="10"/>
                  </a:lnTo>
                  <a:lnTo>
                    <a:pt x="26" y="32"/>
                  </a:lnTo>
                  <a:lnTo>
                    <a:pt x="35" y="14"/>
                  </a:lnTo>
                  <a:lnTo>
                    <a:pt x="39" y="7"/>
                  </a:lnTo>
                  <a:lnTo>
                    <a:pt x="35" y="0"/>
                  </a:lnTo>
                  <a:lnTo>
                    <a:pt x="26" y="14"/>
                  </a:lnTo>
                  <a:lnTo>
                    <a:pt x="26" y="28"/>
                  </a:lnTo>
                  <a:lnTo>
                    <a:pt x="13" y="21"/>
                  </a:lnTo>
                  <a:lnTo>
                    <a:pt x="9" y="21"/>
                  </a:lnTo>
                  <a:lnTo>
                    <a:pt x="0" y="21"/>
                  </a:lnTo>
                  <a:lnTo>
                    <a:pt x="13" y="28"/>
                  </a:lnTo>
                  <a:lnTo>
                    <a:pt x="30" y="25"/>
                  </a:lnTo>
                  <a:lnTo>
                    <a:pt x="18" y="42"/>
                  </a:lnTo>
                  <a:lnTo>
                    <a:pt x="18" y="53"/>
                  </a:lnTo>
                  <a:lnTo>
                    <a:pt x="26" y="64"/>
                  </a:lnTo>
                  <a:lnTo>
                    <a:pt x="30" y="53"/>
                  </a:lnTo>
                  <a:lnTo>
                    <a:pt x="30" y="39"/>
                  </a:lnTo>
                  <a:lnTo>
                    <a:pt x="30" y="28"/>
                  </a:lnTo>
                  <a:lnTo>
                    <a:pt x="43" y="39"/>
                  </a:lnTo>
                  <a:lnTo>
                    <a:pt x="60" y="42"/>
                  </a:lnTo>
                  <a:lnTo>
                    <a:pt x="73" y="39"/>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32" name="Unknown Shape"/>
            <p:cNvSpPr>
              <a:spLocks/>
            </p:cNvSpPr>
            <p:nvPr/>
          </p:nvSpPr>
          <p:spPr bwMode="auto">
            <a:xfrm>
              <a:off x="296" y="2707"/>
              <a:ext cx="91" cy="25"/>
            </a:xfrm>
            <a:custGeom>
              <a:avLst/>
              <a:gdLst>
                <a:gd name="T0" fmla="*/ 91 w 91"/>
                <a:gd name="T1" fmla="*/ 18 h 25"/>
                <a:gd name="T2" fmla="*/ 73 w 91"/>
                <a:gd name="T3" fmla="*/ 14 h 25"/>
                <a:gd name="T4" fmla="*/ 48 w 91"/>
                <a:gd name="T5" fmla="*/ 18 h 25"/>
                <a:gd name="T6" fmla="*/ 60 w 91"/>
                <a:gd name="T7" fmla="*/ 7 h 25"/>
                <a:gd name="T8" fmla="*/ 60 w 91"/>
                <a:gd name="T9" fmla="*/ 3 h 25"/>
                <a:gd name="T10" fmla="*/ 52 w 91"/>
                <a:gd name="T11" fmla="*/ 0 h 25"/>
                <a:gd name="T12" fmla="*/ 52 w 91"/>
                <a:gd name="T13" fmla="*/ 0 h 25"/>
                <a:gd name="T14" fmla="*/ 48 w 91"/>
                <a:gd name="T15" fmla="*/ 3 h 25"/>
                <a:gd name="T16" fmla="*/ 48 w 91"/>
                <a:gd name="T17" fmla="*/ 10 h 25"/>
                <a:gd name="T18" fmla="*/ 52 w 91"/>
                <a:gd name="T19" fmla="*/ 18 h 25"/>
                <a:gd name="T20" fmla="*/ 26 w 91"/>
                <a:gd name="T21" fmla="*/ 14 h 25"/>
                <a:gd name="T22" fmla="*/ 13 w 91"/>
                <a:gd name="T23" fmla="*/ 18 h 25"/>
                <a:gd name="T24" fmla="*/ 0 w 91"/>
                <a:gd name="T25" fmla="*/ 25 h 25"/>
                <a:gd name="T26" fmla="*/ 91 w 91"/>
                <a:gd name="T27" fmla="*/ 18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1"/>
                <a:gd name="T43" fmla="*/ 0 h 25"/>
                <a:gd name="T44" fmla="*/ 91 w 91"/>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1" h="25">
                  <a:moveTo>
                    <a:pt x="91" y="18"/>
                  </a:moveTo>
                  <a:lnTo>
                    <a:pt x="73" y="14"/>
                  </a:lnTo>
                  <a:lnTo>
                    <a:pt x="48" y="18"/>
                  </a:lnTo>
                  <a:lnTo>
                    <a:pt x="60" y="7"/>
                  </a:lnTo>
                  <a:lnTo>
                    <a:pt x="60" y="3"/>
                  </a:lnTo>
                  <a:lnTo>
                    <a:pt x="52" y="0"/>
                  </a:lnTo>
                  <a:lnTo>
                    <a:pt x="48" y="3"/>
                  </a:lnTo>
                  <a:lnTo>
                    <a:pt x="48" y="10"/>
                  </a:lnTo>
                  <a:lnTo>
                    <a:pt x="52" y="18"/>
                  </a:lnTo>
                  <a:lnTo>
                    <a:pt x="26" y="14"/>
                  </a:lnTo>
                  <a:lnTo>
                    <a:pt x="13" y="18"/>
                  </a:lnTo>
                  <a:lnTo>
                    <a:pt x="0" y="25"/>
                  </a:lnTo>
                  <a:lnTo>
                    <a:pt x="91" y="18"/>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33" name="Unknown Shape"/>
            <p:cNvSpPr>
              <a:spLocks/>
            </p:cNvSpPr>
            <p:nvPr/>
          </p:nvSpPr>
          <p:spPr bwMode="auto">
            <a:xfrm>
              <a:off x="296" y="2707"/>
              <a:ext cx="91" cy="25"/>
            </a:xfrm>
            <a:custGeom>
              <a:avLst/>
              <a:gdLst>
                <a:gd name="T0" fmla="*/ 91 w 91"/>
                <a:gd name="T1" fmla="*/ 18 h 25"/>
                <a:gd name="T2" fmla="*/ 73 w 91"/>
                <a:gd name="T3" fmla="*/ 14 h 25"/>
                <a:gd name="T4" fmla="*/ 48 w 91"/>
                <a:gd name="T5" fmla="*/ 18 h 25"/>
                <a:gd name="T6" fmla="*/ 60 w 91"/>
                <a:gd name="T7" fmla="*/ 7 h 25"/>
                <a:gd name="T8" fmla="*/ 60 w 91"/>
                <a:gd name="T9" fmla="*/ 3 h 25"/>
                <a:gd name="T10" fmla="*/ 52 w 91"/>
                <a:gd name="T11" fmla="*/ 0 h 25"/>
                <a:gd name="T12" fmla="*/ 52 w 91"/>
                <a:gd name="T13" fmla="*/ 0 h 25"/>
                <a:gd name="T14" fmla="*/ 48 w 91"/>
                <a:gd name="T15" fmla="*/ 3 h 25"/>
                <a:gd name="T16" fmla="*/ 48 w 91"/>
                <a:gd name="T17" fmla="*/ 10 h 25"/>
                <a:gd name="T18" fmla="*/ 52 w 91"/>
                <a:gd name="T19" fmla="*/ 18 h 25"/>
                <a:gd name="T20" fmla="*/ 26 w 91"/>
                <a:gd name="T21" fmla="*/ 14 h 25"/>
                <a:gd name="T22" fmla="*/ 13 w 91"/>
                <a:gd name="T23" fmla="*/ 18 h 25"/>
                <a:gd name="T24" fmla="*/ 0 w 91"/>
                <a:gd name="T25" fmla="*/ 25 h 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1"/>
                <a:gd name="T40" fmla="*/ 0 h 25"/>
                <a:gd name="T41" fmla="*/ 91 w 91"/>
                <a:gd name="T42" fmla="*/ 25 h 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1" h="25">
                  <a:moveTo>
                    <a:pt x="91" y="18"/>
                  </a:moveTo>
                  <a:lnTo>
                    <a:pt x="73" y="14"/>
                  </a:lnTo>
                  <a:lnTo>
                    <a:pt x="48" y="18"/>
                  </a:lnTo>
                  <a:lnTo>
                    <a:pt x="60" y="7"/>
                  </a:lnTo>
                  <a:lnTo>
                    <a:pt x="60" y="3"/>
                  </a:lnTo>
                  <a:lnTo>
                    <a:pt x="52" y="0"/>
                  </a:lnTo>
                  <a:lnTo>
                    <a:pt x="48" y="3"/>
                  </a:lnTo>
                  <a:lnTo>
                    <a:pt x="48" y="10"/>
                  </a:lnTo>
                  <a:lnTo>
                    <a:pt x="52" y="18"/>
                  </a:lnTo>
                  <a:lnTo>
                    <a:pt x="26" y="14"/>
                  </a:lnTo>
                  <a:lnTo>
                    <a:pt x="13" y="18"/>
                  </a:lnTo>
                  <a:lnTo>
                    <a:pt x="0" y="25"/>
                  </a:lnTo>
                </a:path>
              </a:pathLst>
            </a:custGeom>
            <a:noFill/>
            <a:ln w="0">
              <a:solidFill>
                <a:srgbClr val="8091C8"/>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34" name="Unknown Shape"/>
            <p:cNvSpPr>
              <a:spLocks/>
            </p:cNvSpPr>
            <p:nvPr/>
          </p:nvSpPr>
          <p:spPr bwMode="auto">
            <a:xfrm>
              <a:off x="296" y="2725"/>
              <a:ext cx="91" cy="28"/>
            </a:xfrm>
            <a:custGeom>
              <a:avLst/>
              <a:gdLst>
                <a:gd name="T0" fmla="*/ 0 w 91"/>
                <a:gd name="T1" fmla="*/ 7 h 28"/>
                <a:gd name="T2" fmla="*/ 39 w 91"/>
                <a:gd name="T3" fmla="*/ 7 h 28"/>
                <a:gd name="T4" fmla="*/ 52 w 91"/>
                <a:gd name="T5" fmla="*/ 0 h 28"/>
                <a:gd name="T6" fmla="*/ 39 w 91"/>
                <a:gd name="T7" fmla="*/ 10 h 28"/>
                <a:gd name="T8" fmla="*/ 39 w 91"/>
                <a:gd name="T9" fmla="*/ 25 h 28"/>
                <a:gd name="T10" fmla="*/ 43 w 91"/>
                <a:gd name="T11" fmla="*/ 28 h 28"/>
                <a:gd name="T12" fmla="*/ 52 w 91"/>
                <a:gd name="T13" fmla="*/ 21 h 28"/>
                <a:gd name="T14" fmla="*/ 56 w 91"/>
                <a:gd name="T15" fmla="*/ 14 h 28"/>
                <a:gd name="T16" fmla="*/ 52 w 91"/>
                <a:gd name="T17" fmla="*/ 0 h 28"/>
                <a:gd name="T18" fmla="*/ 60 w 91"/>
                <a:gd name="T19" fmla="*/ 10 h 28"/>
                <a:gd name="T20" fmla="*/ 69 w 91"/>
                <a:gd name="T21" fmla="*/ 18 h 28"/>
                <a:gd name="T22" fmla="*/ 82 w 91"/>
                <a:gd name="T23" fmla="*/ 25 h 28"/>
                <a:gd name="T24" fmla="*/ 82 w 91"/>
                <a:gd name="T25" fmla="*/ 21 h 28"/>
                <a:gd name="T26" fmla="*/ 69 w 91"/>
                <a:gd name="T27" fmla="*/ 7 h 28"/>
                <a:gd name="T28" fmla="*/ 48 w 91"/>
                <a:gd name="T29" fmla="*/ 0 h 28"/>
                <a:gd name="T30" fmla="*/ 73 w 91"/>
                <a:gd name="T31" fmla="*/ 3 h 28"/>
                <a:gd name="T32" fmla="*/ 82 w 91"/>
                <a:gd name="T33" fmla="*/ 3 h 28"/>
                <a:gd name="T34" fmla="*/ 91 w 91"/>
                <a:gd name="T35" fmla="*/ 0 h 28"/>
                <a:gd name="T36" fmla="*/ 0 w 91"/>
                <a:gd name="T37" fmla="*/ 7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1"/>
                <a:gd name="T58" fmla="*/ 0 h 28"/>
                <a:gd name="T59" fmla="*/ 91 w 91"/>
                <a:gd name="T60" fmla="*/ 28 h 2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1" h="28">
                  <a:moveTo>
                    <a:pt x="0" y="7"/>
                  </a:moveTo>
                  <a:lnTo>
                    <a:pt x="39" y="7"/>
                  </a:lnTo>
                  <a:lnTo>
                    <a:pt x="52" y="0"/>
                  </a:lnTo>
                  <a:lnTo>
                    <a:pt x="39" y="10"/>
                  </a:lnTo>
                  <a:lnTo>
                    <a:pt x="39" y="25"/>
                  </a:lnTo>
                  <a:lnTo>
                    <a:pt x="43" y="28"/>
                  </a:lnTo>
                  <a:lnTo>
                    <a:pt x="52" y="21"/>
                  </a:lnTo>
                  <a:lnTo>
                    <a:pt x="56" y="14"/>
                  </a:lnTo>
                  <a:lnTo>
                    <a:pt x="52" y="0"/>
                  </a:lnTo>
                  <a:lnTo>
                    <a:pt x="60" y="10"/>
                  </a:lnTo>
                  <a:lnTo>
                    <a:pt x="69" y="18"/>
                  </a:lnTo>
                  <a:lnTo>
                    <a:pt x="82" y="25"/>
                  </a:lnTo>
                  <a:lnTo>
                    <a:pt x="82" y="21"/>
                  </a:lnTo>
                  <a:lnTo>
                    <a:pt x="69" y="7"/>
                  </a:lnTo>
                  <a:lnTo>
                    <a:pt x="48" y="0"/>
                  </a:lnTo>
                  <a:lnTo>
                    <a:pt x="73" y="3"/>
                  </a:lnTo>
                  <a:lnTo>
                    <a:pt x="82" y="3"/>
                  </a:lnTo>
                  <a:lnTo>
                    <a:pt x="91" y="0"/>
                  </a:lnTo>
                  <a:lnTo>
                    <a:pt x="0" y="7"/>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35" name="Unknown Shape"/>
            <p:cNvSpPr>
              <a:spLocks/>
            </p:cNvSpPr>
            <p:nvPr/>
          </p:nvSpPr>
          <p:spPr bwMode="auto">
            <a:xfrm>
              <a:off x="296" y="2725"/>
              <a:ext cx="91" cy="28"/>
            </a:xfrm>
            <a:custGeom>
              <a:avLst/>
              <a:gdLst>
                <a:gd name="T0" fmla="*/ 0 w 91"/>
                <a:gd name="T1" fmla="*/ 7 h 28"/>
                <a:gd name="T2" fmla="*/ 39 w 91"/>
                <a:gd name="T3" fmla="*/ 7 h 28"/>
                <a:gd name="T4" fmla="*/ 52 w 91"/>
                <a:gd name="T5" fmla="*/ 0 h 28"/>
                <a:gd name="T6" fmla="*/ 39 w 91"/>
                <a:gd name="T7" fmla="*/ 10 h 28"/>
                <a:gd name="T8" fmla="*/ 39 w 91"/>
                <a:gd name="T9" fmla="*/ 25 h 28"/>
                <a:gd name="T10" fmla="*/ 43 w 91"/>
                <a:gd name="T11" fmla="*/ 28 h 28"/>
                <a:gd name="T12" fmla="*/ 52 w 91"/>
                <a:gd name="T13" fmla="*/ 21 h 28"/>
                <a:gd name="T14" fmla="*/ 56 w 91"/>
                <a:gd name="T15" fmla="*/ 14 h 28"/>
                <a:gd name="T16" fmla="*/ 52 w 91"/>
                <a:gd name="T17" fmla="*/ 0 h 28"/>
                <a:gd name="T18" fmla="*/ 60 w 91"/>
                <a:gd name="T19" fmla="*/ 10 h 28"/>
                <a:gd name="T20" fmla="*/ 69 w 91"/>
                <a:gd name="T21" fmla="*/ 18 h 28"/>
                <a:gd name="T22" fmla="*/ 82 w 91"/>
                <a:gd name="T23" fmla="*/ 25 h 28"/>
                <a:gd name="T24" fmla="*/ 82 w 91"/>
                <a:gd name="T25" fmla="*/ 21 h 28"/>
                <a:gd name="T26" fmla="*/ 69 w 91"/>
                <a:gd name="T27" fmla="*/ 7 h 28"/>
                <a:gd name="T28" fmla="*/ 48 w 91"/>
                <a:gd name="T29" fmla="*/ 0 h 28"/>
                <a:gd name="T30" fmla="*/ 73 w 91"/>
                <a:gd name="T31" fmla="*/ 3 h 28"/>
                <a:gd name="T32" fmla="*/ 82 w 91"/>
                <a:gd name="T33" fmla="*/ 3 h 28"/>
                <a:gd name="T34" fmla="*/ 91 w 91"/>
                <a:gd name="T35" fmla="*/ 0 h 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1"/>
                <a:gd name="T55" fmla="*/ 0 h 28"/>
                <a:gd name="T56" fmla="*/ 91 w 91"/>
                <a:gd name="T57" fmla="*/ 28 h 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1" h="28">
                  <a:moveTo>
                    <a:pt x="0" y="7"/>
                  </a:moveTo>
                  <a:lnTo>
                    <a:pt x="39" y="7"/>
                  </a:lnTo>
                  <a:lnTo>
                    <a:pt x="52" y="0"/>
                  </a:lnTo>
                  <a:lnTo>
                    <a:pt x="39" y="10"/>
                  </a:lnTo>
                  <a:lnTo>
                    <a:pt x="39" y="25"/>
                  </a:lnTo>
                  <a:lnTo>
                    <a:pt x="43" y="28"/>
                  </a:lnTo>
                  <a:lnTo>
                    <a:pt x="52" y="21"/>
                  </a:lnTo>
                  <a:lnTo>
                    <a:pt x="56" y="14"/>
                  </a:lnTo>
                  <a:lnTo>
                    <a:pt x="52" y="0"/>
                  </a:lnTo>
                  <a:lnTo>
                    <a:pt x="60" y="10"/>
                  </a:lnTo>
                  <a:lnTo>
                    <a:pt x="69" y="18"/>
                  </a:lnTo>
                  <a:lnTo>
                    <a:pt x="82" y="25"/>
                  </a:lnTo>
                  <a:lnTo>
                    <a:pt x="82" y="21"/>
                  </a:lnTo>
                  <a:lnTo>
                    <a:pt x="69" y="7"/>
                  </a:lnTo>
                  <a:lnTo>
                    <a:pt x="48" y="0"/>
                  </a:lnTo>
                  <a:lnTo>
                    <a:pt x="73" y="3"/>
                  </a:lnTo>
                  <a:lnTo>
                    <a:pt x="82" y="3"/>
                  </a:lnTo>
                  <a:lnTo>
                    <a:pt x="91" y="0"/>
                  </a:lnTo>
                </a:path>
              </a:pathLst>
            </a:custGeom>
            <a:noFill/>
            <a:ln w="0">
              <a:solidFill>
                <a:srgbClr val="8091C8"/>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36" name="Unknown Shape"/>
            <p:cNvSpPr>
              <a:spLocks/>
            </p:cNvSpPr>
            <p:nvPr/>
          </p:nvSpPr>
          <p:spPr bwMode="auto">
            <a:xfrm>
              <a:off x="429" y="2725"/>
              <a:ext cx="74" cy="64"/>
            </a:xfrm>
            <a:custGeom>
              <a:avLst/>
              <a:gdLst>
                <a:gd name="T0" fmla="*/ 39 w 74"/>
                <a:gd name="T1" fmla="*/ 21 h 64"/>
                <a:gd name="T2" fmla="*/ 52 w 74"/>
                <a:gd name="T3" fmla="*/ 43 h 64"/>
                <a:gd name="T4" fmla="*/ 52 w 74"/>
                <a:gd name="T5" fmla="*/ 53 h 64"/>
                <a:gd name="T6" fmla="*/ 52 w 74"/>
                <a:gd name="T7" fmla="*/ 64 h 64"/>
                <a:gd name="T8" fmla="*/ 35 w 74"/>
                <a:gd name="T9" fmla="*/ 53 h 64"/>
                <a:gd name="T10" fmla="*/ 31 w 74"/>
                <a:gd name="T11" fmla="*/ 39 h 64"/>
                <a:gd name="T12" fmla="*/ 35 w 74"/>
                <a:gd name="T13" fmla="*/ 21 h 64"/>
                <a:gd name="T14" fmla="*/ 31 w 74"/>
                <a:gd name="T15" fmla="*/ 32 h 64"/>
                <a:gd name="T16" fmla="*/ 13 w 74"/>
                <a:gd name="T17" fmla="*/ 39 h 64"/>
                <a:gd name="T18" fmla="*/ 0 w 74"/>
                <a:gd name="T19" fmla="*/ 39 h 64"/>
                <a:gd name="T20" fmla="*/ 5 w 74"/>
                <a:gd name="T21" fmla="*/ 28 h 64"/>
                <a:gd name="T22" fmla="*/ 13 w 74"/>
                <a:gd name="T23" fmla="*/ 21 h 64"/>
                <a:gd name="T24" fmla="*/ 39 w 74"/>
                <a:gd name="T25" fmla="*/ 21 h 64"/>
                <a:gd name="T26" fmla="*/ 26 w 74"/>
                <a:gd name="T27" fmla="*/ 14 h 64"/>
                <a:gd name="T28" fmla="*/ 26 w 74"/>
                <a:gd name="T29" fmla="*/ 0 h 64"/>
                <a:gd name="T30" fmla="*/ 35 w 74"/>
                <a:gd name="T31" fmla="*/ 3 h 64"/>
                <a:gd name="T32" fmla="*/ 35 w 74"/>
                <a:gd name="T33" fmla="*/ 7 h 64"/>
                <a:gd name="T34" fmla="*/ 35 w 74"/>
                <a:gd name="T35" fmla="*/ 21 h 64"/>
                <a:gd name="T36" fmla="*/ 52 w 74"/>
                <a:gd name="T37" fmla="*/ 14 h 64"/>
                <a:gd name="T38" fmla="*/ 61 w 74"/>
                <a:gd name="T39" fmla="*/ 10 h 64"/>
                <a:gd name="T40" fmla="*/ 69 w 74"/>
                <a:gd name="T41" fmla="*/ 14 h 64"/>
                <a:gd name="T42" fmla="*/ 65 w 74"/>
                <a:gd name="T43" fmla="*/ 21 h 64"/>
                <a:gd name="T44" fmla="*/ 52 w 74"/>
                <a:gd name="T45" fmla="*/ 21 h 64"/>
                <a:gd name="T46" fmla="*/ 31 w 74"/>
                <a:gd name="T47" fmla="*/ 21 h 64"/>
                <a:gd name="T48" fmla="*/ 74 w 74"/>
                <a:gd name="T49" fmla="*/ 35 h 64"/>
                <a:gd name="T50" fmla="*/ 74 w 74"/>
                <a:gd name="T51" fmla="*/ 43 h 64"/>
                <a:gd name="T52" fmla="*/ 69 w 74"/>
                <a:gd name="T53" fmla="*/ 46 h 64"/>
                <a:gd name="T54" fmla="*/ 56 w 74"/>
                <a:gd name="T55" fmla="*/ 39 h 64"/>
                <a:gd name="T56" fmla="*/ 48 w 74"/>
                <a:gd name="T57" fmla="*/ 32 h 64"/>
                <a:gd name="T58" fmla="*/ 39 w 74"/>
                <a:gd name="T59" fmla="*/ 21 h 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4"/>
                <a:gd name="T91" fmla="*/ 0 h 64"/>
                <a:gd name="T92" fmla="*/ 74 w 74"/>
                <a:gd name="T93" fmla="*/ 64 h 6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4" h="64">
                  <a:moveTo>
                    <a:pt x="39" y="21"/>
                  </a:moveTo>
                  <a:lnTo>
                    <a:pt x="52" y="43"/>
                  </a:lnTo>
                  <a:lnTo>
                    <a:pt x="52" y="53"/>
                  </a:lnTo>
                  <a:lnTo>
                    <a:pt x="52" y="64"/>
                  </a:lnTo>
                  <a:lnTo>
                    <a:pt x="35" y="53"/>
                  </a:lnTo>
                  <a:lnTo>
                    <a:pt x="31" y="39"/>
                  </a:lnTo>
                  <a:lnTo>
                    <a:pt x="35" y="21"/>
                  </a:lnTo>
                  <a:lnTo>
                    <a:pt x="31" y="32"/>
                  </a:lnTo>
                  <a:lnTo>
                    <a:pt x="13" y="39"/>
                  </a:lnTo>
                  <a:lnTo>
                    <a:pt x="0" y="39"/>
                  </a:lnTo>
                  <a:lnTo>
                    <a:pt x="5" y="28"/>
                  </a:lnTo>
                  <a:lnTo>
                    <a:pt x="13" y="21"/>
                  </a:lnTo>
                  <a:lnTo>
                    <a:pt x="39" y="21"/>
                  </a:lnTo>
                  <a:lnTo>
                    <a:pt x="26" y="14"/>
                  </a:lnTo>
                  <a:lnTo>
                    <a:pt x="26" y="0"/>
                  </a:lnTo>
                  <a:lnTo>
                    <a:pt x="35" y="3"/>
                  </a:lnTo>
                  <a:lnTo>
                    <a:pt x="35" y="7"/>
                  </a:lnTo>
                  <a:lnTo>
                    <a:pt x="35" y="21"/>
                  </a:lnTo>
                  <a:lnTo>
                    <a:pt x="52" y="14"/>
                  </a:lnTo>
                  <a:lnTo>
                    <a:pt x="61" y="10"/>
                  </a:lnTo>
                  <a:lnTo>
                    <a:pt x="69" y="14"/>
                  </a:lnTo>
                  <a:lnTo>
                    <a:pt x="65" y="21"/>
                  </a:lnTo>
                  <a:lnTo>
                    <a:pt x="52" y="21"/>
                  </a:lnTo>
                  <a:lnTo>
                    <a:pt x="31" y="21"/>
                  </a:lnTo>
                  <a:lnTo>
                    <a:pt x="74" y="35"/>
                  </a:lnTo>
                  <a:lnTo>
                    <a:pt x="74" y="43"/>
                  </a:lnTo>
                  <a:lnTo>
                    <a:pt x="69" y="46"/>
                  </a:lnTo>
                  <a:lnTo>
                    <a:pt x="56" y="39"/>
                  </a:lnTo>
                  <a:lnTo>
                    <a:pt x="48" y="32"/>
                  </a:lnTo>
                  <a:lnTo>
                    <a:pt x="39" y="21"/>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37" name="Unknown Shape"/>
            <p:cNvSpPr>
              <a:spLocks/>
            </p:cNvSpPr>
            <p:nvPr/>
          </p:nvSpPr>
          <p:spPr bwMode="auto">
            <a:xfrm>
              <a:off x="365" y="2743"/>
              <a:ext cx="73" cy="60"/>
            </a:xfrm>
            <a:custGeom>
              <a:avLst/>
              <a:gdLst>
                <a:gd name="T0" fmla="*/ 22 w 73"/>
                <a:gd name="T1" fmla="*/ 25 h 60"/>
                <a:gd name="T2" fmla="*/ 52 w 73"/>
                <a:gd name="T3" fmla="*/ 35 h 60"/>
                <a:gd name="T4" fmla="*/ 60 w 73"/>
                <a:gd name="T5" fmla="*/ 46 h 60"/>
                <a:gd name="T6" fmla="*/ 69 w 73"/>
                <a:gd name="T7" fmla="*/ 57 h 60"/>
                <a:gd name="T8" fmla="*/ 47 w 73"/>
                <a:gd name="T9" fmla="*/ 53 h 60"/>
                <a:gd name="T10" fmla="*/ 30 w 73"/>
                <a:gd name="T11" fmla="*/ 43 h 60"/>
                <a:gd name="T12" fmla="*/ 22 w 73"/>
                <a:gd name="T13" fmla="*/ 25 h 60"/>
                <a:gd name="T14" fmla="*/ 26 w 73"/>
                <a:gd name="T15" fmla="*/ 35 h 60"/>
                <a:gd name="T16" fmla="*/ 17 w 73"/>
                <a:gd name="T17" fmla="*/ 50 h 60"/>
                <a:gd name="T18" fmla="*/ 4 w 73"/>
                <a:gd name="T19" fmla="*/ 60 h 60"/>
                <a:gd name="T20" fmla="*/ 0 w 73"/>
                <a:gd name="T21" fmla="*/ 46 h 60"/>
                <a:gd name="T22" fmla="*/ 4 w 73"/>
                <a:gd name="T23" fmla="*/ 35 h 60"/>
                <a:gd name="T24" fmla="*/ 26 w 73"/>
                <a:gd name="T25" fmla="*/ 25 h 60"/>
                <a:gd name="T26" fmla="*/ 9 w 73"/>
                <a:gd name="T27" fmla="*/ 21 h 60"/>
                <a:gd name="T28" fmla="*/ 0 w 73"/>
                <a:gd name="T29" fmla="*/ 10 h 60"/>
                <a:gd name="T30" fmla="*/ 9 w 73"/>
                <a:gd name="T31" fmla="*/ 7 h 60"/>
                <a:gd name="T32" fmla="*/ 13 w 73"/>
                <a:gd name="T33" fmla="*/ 14 h 60"/>
                <a:gd name="T34" fmla="*/ 22 w 73"/>
                <a:gd name="T35" fmla="*/ 25 h 60"/>
                <a:gd name="T36" fmla="*/ 30 w 73"/>
                <a:gd name="T37" fmla="*/ 10 h 60"/>
                <a:gd name="T38" fmla="*/ 34 w 73"/>
                <a:gd name="T39" fmla="*/ 3 h 60"/>
                <a:gd name="T40" fmla="*/ 43 w 73"/>
                <a:gd name="T41" fmla="*/ 0 h 60"/>
                <a:gd name="T42" fmla="*/ 43 w 73"/>
                <a:gd name="T43" fmla="*/ 10 h 60"/>
                <a:gd name="T44" fmla="*/ 39 w 73"/>
                <a:gd name="T45" fmla="*/ 14 h 60"/>
                <a:gd name="T46" fmla="*/ 17 w 73"/>
                <a:gd name="T47" fmla="*/ 25 h 60"/>
                <a:gd name="T48" fmla="*/ 39 w 73"/>
                <a:gd name="T49" fmla="*/ 21 h 60"/>
                <a:gd name="T50" fmla="*/ 64 w 73"/>
                <a:gd name="T51" fmla="*/ 17 h 60"/>
                <a:gd name="T52" fmla="*/ 73 w 73"/>
                <a:gd name="T53" fmla="*/ 25 h 60"/>
                <a:gd name="T54" fmla="*/ 69 w 73"/>
                <a:gd name="T55" fmla="*/ 28 h 60"/>
                <a:gd name="T56" fmla="*/ 56 w 73"/>
                <a:gd name="T57" fmla="*/ 32 h 60"/>
                <a:gd name="T58" fmla="*/ 39 w 73"/>
                <a:gd name="T59" fmla="*/ 28 h 60"/>
                <a:gd name="T60" fmla="*/ 22 w 73"/>
                <a:gd name="T61" fmla="*/ 25 h 6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3"/>
                <a:gd name="T94" fmla="*/ 0 h 60"/>
                <a:gd name="T95" fmla="*/ 73 w 73"/>
                <a:gd name="T96" fmla="*/ 60 h 6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3" h="60">
                  <a:moveTo>
                    <a:pt x="22" y="25"/>
                  </a:moveTo>
                  <a:lnTo>
                    <a:pt x="52" y="35"/>
                  </a:lnTo>
                  <a:lnTo>
                    <a:pt x="60" y="46"/>
                  </a:lnTo>
                  <a:lnTo>
                    <a:pt x="69" y="57"/>
                  </a:lnTo>
                  <a:lnTo>
                    <a:pt x="47" y="53"/>
                  </a:lnTo>
                  <a:lnTo>
                    <a:pt x="30" y="43"/>
                  </a:lnTo>
                  <a:lnTo>
                    <a:pt x="22" y="25"/>
                  </a:lnTo>
                  <a:lnTo>
                    <a:pt x="26" y="35"/>
                  </a:lnTo>
                  <a:lnTo>
                    <a:pt x="17" y="50"/>
                  </a:lnTo>
                  <a:lnTo>
                    <a:pt x="4" y="60"/>
                  </a:lnTo>
                  <a:lnTo>
                    <a:pt x="0" y="46"/>
                  </a:lnTo>
                  <a:lnTo>
                    <a:pt x="4" y="35"/>
                  </a:lnTo>
                  <a:lnTo>
                    <a:pt x="26" y="25"/>
                  </a:lnTo>
                  <a:lnTo>
                    <a:pt x="9" y="21"/>
                  </a:lnTo>
                  <a:lnTo>
                    <a:pt x="0" y="10"/>
                  </a:lnTo>
                  <a:lnTo>
                    <a:pt x="9" y="7"/>
                  </a:lnTo>
                  <a:lnTo>
                    <a:pt x="13" y="14"/>
                  </a:lnTo>
                  <a:lnTo>
                    <a:pt x="22" y="25"/>
                  </a:lnTo>
                  <a:lnTo>
                    <a:pt x="30" y="10"/>
                  </a:lnTo>
                  <a:lnTo>
                    <a:pt x="34" y="3"/>
                  </a:lnTo>
                  <a:lnTo>
                    <a:pt x="43" y="0"/>
                  </a:lnTo>
                  <a:lnTo>
                    <a:pt x="43" y="10"/>
                  </a:lnTo>
                  <a:lnTo>
                    <a:pt x="39" y="14"/>
                  </a:lnTo>
                  <a:lnTo>
                    <a:pt x="17" y="25"/>
                  </a:lnTo>
                  <a:lnTo>
                    <a:pt x="39" y="21"/>
                  </a:lnTo>
                  <a:lnTo>
                    <a:pt x="64" y="17"/>
                  </a:lnTo>
                  <a:lnTo>
                    <a:pt x="73" y="25"/>
                  </a:lnTo>
                  <a:lnTo>
                    <a:pt x="69" y="28"/>
                  </a:lnTo>
                  <a:lnTo>
                    <a:pt x="56" y="32"/>
                  </a:lnTo>
                  <a:lnTo>
                    <a:pt x="39" y="28"/>
                  </a:lnTo>
                  <a:lnTo>
                    <a:pt x="22" y="25"/>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38" name="Unknown Shape"/>
            <p:cNvSpPr>
              <a:spLocks/>
            </p:cNvSpPr>
            <p:nvPr/>
          </p:nvSpPr>
          <p:spPr bwMode="auto">
            <a:xfrm>
              <a:off x="1675" y="3641"/>
              <a:ext cx="198" cy="61"/>
            </a:xfrm>
            <a:custGeom>
              <a:avLst/>
              <a:gdLst>
                <a:gd name="T0" fmla="*/ 198 w 198"/>
                <a:gd name="T1" fmla="*/ 4 h 61"/>
                <a:gd name="T2" fmla="*/ 189 w 198"/>
                <a:gd name="T3" fmla="*/ 11 h 61"/>
                <a:gd name="T4" fmla="*/ 172 w 198"/>
                <a:gd name="T5" fmla="*/ 29 h 61"/>
                <a:gd name="T6" fmla="*/ 159 w 198"/>
                <a:gd name="T7" fmla="*/ 40 h 61"/>
                <a:gd name="T8" fmla="*/ 142 w 198"/>
                <a:gd name="T9" fmla="*/ 47 h 61"/>
                <a:gd name="T10" fmla="*/ 125 w 198"/>
                <a:gd name="T11" fmla="*/ 54 h 61"/>
                <a:gd name="T12" fmla="*/ 112 w 198"/>
                <a:gd name="T13" fmla="*/ 57 h 61"/>
                <a:gd name="T14" fmla="*/ 82 w 198"/>
                <a:gd name="T15" fmla="*/ 61 h 61"/>
                <a:gd name="T16" fmla="*/ 56 w 198"/>
                <a:gd name="T17" fmla="*/ 61 h 61"/>
                <a:gd name="T18" fmla="*/ 39 w 198"/>
                <a:gd name="T19" fmla="*/ 54 h 61"/>
                <a:gd name="T20" fmla="*/ 17 w 198"/>
                <a:gd name="T21" fmla="*/ 32 h 61"/>
                <a:gd name="T22" fmla="*/ 0 w 198"/>
                <a:gd name="T23" fmla="*/ 0 h 61"/>
                <a:gd name="T24" fmla="*/ 26 w 198"/>
                <a:gd name="T25" fmla="*/ 11 h 61"/>
                <a:gd name="T26" fmla="*/ 60 w 198"/>
                <a:gd name="T27" fmla="*/ 29 h 61"/>
                <a:gd name="T28" fmla="*/ 82 w 198"/>
                <a:gd name="T29" fmla="*/ 32 h 61"/>
                <a:gd name="T30" fmla="*/ 95 w 198"/>
                <a:gd name="T31" fmla="*/ 29 h 61"/>
                <a:gd name="T32" fmla="*/ 125 w 198"/>
                <a:gd name="T33" fmla="*/ 18 h 61"/>
                <a:gd name="T34" fmla="*/ 146 w 198"/>
                <a:gd name="T35" fmla="*/ 14 h 61"/>
                <a:gd name="T36" fmla="*/ 163 w 198"/>
                <a:gd name="T37" fmla="*/ 11 h 61"/>
                <a:gd name="T38" fmla="*/ 185 w 198"/>
                <a:gd name="T39" fmla="*/ 7 h 61"/>
                <a:gd name="T40" fmla="*/ 198 w 198"/>
                <a:gd name="T41" fmla="*/ 4 h 6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8"/>
                <a:gd name="T64" fmla="*/ 0 h 61"/>
                <a:gd name="T65" fmla="*/ 198 w 198"/>
                <a:gd name="T66" fmla="*/ 61 h 6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8" h="61">
                  <a:moveTo>
                    <a:pt x="198" y="4"/>
                  </a:moveTo>
                  <a:lnTo>
                    <a:pt x="189" y="11"/>
                  </a:lnTo>
                  <a:lnTo>
                    <a:pt x="172" y="29"/>
                  </a:lnTo>
                  <a:lnTo>
                    <a:pt x="159" y="40"/>
                  </a:lnTo>
                  <a:lnTo>
                    <a:pt x="142" y="47"/>
                  </a:lnTo>
                  <a:lnTo>
                    <a:pt x="125" y="54"/>
                  </a:lnTo>
                  <a:lnTo>
                    <a:pt x="112" y="57"/>
                  </a:lnTo>
                  <a:lnTo>
                    <a:pt x="82" y="61"/>
                  </a:lnTo>
                  <a:lnTo>
                    <a:pt x="56" y="61"/>
                  </a:lnTo>
                  <a:lnTo>
                    <a:pt x="39" y="54"/>
                  </a:lnTo>
                  <a:lnTo>
                    <a:pt x="17" y="32"/>
                  </a:lnTo>
                  <a:lnTo>
                    <a:pt x="0" y="0"/>
                  </a:lnTo>
                  <a:lnTo>
                    <a:pt x="26" y="11"/>
                  </a:lnTo>
                  <a:lnTo>
                    <a:pt x="60" y="29"/>
                  </a:lnTo>
                  <a:lnTo>
                    <a:pt x="82" y="32"/>
                  </a:lnTo>
                  <a:lnTo>
                    <a:pt x="95" y="29"/>
                  </a:lnTo>
                  <a:lnTo>
                    <a:pt x="125" y="18"/>
                  </a:lnTo>
                  <a:lnTo>
                    <a:pt x="146" y="14"/>
                  </a:lnTo>
                  <a:lnTo>
                    <a:pt x="163" y="11"/>
                  </a:lnTo>
                  <a:lnTo>
                    <a:pt x="185" y="7"/>
                  </a:lnTo>
                  <a:lnTo>
                    <a:pt x="198" y="4"/>
                  </a:lnTo>
                  <a:close/>
                </a:path>
              </a:pathLst>
            </a:custGeom>
            <a:solidFill>
              <a:srgbClr val="FF80C0"/>
            </a:solidFill>
            <a:ln w="6350">
              <a:solidFill>
                <a:srgbClr val="FF0080"/>
              </a:solidFill>
              <a:round/>
              <a:headEnd/>
              <a:tailEnd/>
            </a:ln>
          </p:spPr>
          <p:txBody>
            <a:bodyPr/>
            <a:lstStyle/>
            <a:p>
              <a:endParaRPr lang="en-US"/>
            </a:p>
          </p:txBody>
        </p:sp>
        <p:sp>
          <p:nvSpPr>
            <p:cNvPr id="4339" name="Unknown Shape"/>
            <p:cNvSpPr>
              <a:spLocks/>
            </p:cNvSpPr>
            <p:nvPr/>
          </p:nvSpPr>
          <p:spPr bwMode="auto">
            <a:xfrm>
              <a:off x="1941" y="3455"/>
              <a:ext cx="666" cy="251"/>
            </a:xfrm>
            <a:custGeom>
              <a:avLst/>
              <a:gdLst>
                <a:gd name="T0" fmla="*/ 0 w 666"/>
                <a:gd name="T1" fmla="*/ 236 h 251"/>
                <a:gd name="T2" fmla="*/ 5 w 666"/>
                <a:gd name="T3" fmla="*/ 236 h 251"/>
                <a:gd name="T4" fmla="*/ 13 w 666"/>
                <a:gd name="T5" fmla="*/ 226 h 251"/>
                <a:gd name="T6" fmla="*/ 73 w 666"/>
                <a:gd name="T7" fmla="*/ 204 h 251"/>
                <a:gd name="T8" fmla="*/ 134 w 666"/>
                <a:gd name="T9" fmla="*/ 186 h 251"/>
                <a:gd name="T10" fmla="*/ 189 w 666"/>
                <a:gd name="T11" fmla="*/ 172 h 251"/>
                <a:gd name="T12" fmla="*/ 237 w 666"/>
                <a:gd name="T13" fmla="*/ 158 h 251"/>
                <a:gd name="T14" fmla="*/ 267 w 666"/>
                <a:gd name="T15" fmla="*/ 150 h 251"/>
                <a:gd name="T16" fmla="*/ 293 w 666"/>
                <a:gd name="T17" fmla="*/ 143 h 251"/>
                <a:gd name="T18" fmla="*/ 340 w 666"/>
                <a:gd name="T19" fmla="*/ 129 h 251"/>
                <a:gd name="T20" fmla="*/ 383 w 666"/>
                <a:gd name="T21" fmla="*/ 118 h 251"/>
                <a:gd name="T22" fmla="*/ 430 w 666"/>
                <a:gd name="T23" fmla="*/ 104 h 251"/>
                <a:gd name="T24" fmla="*/ 486 w 666"/>
                <a:gd name="T25" fmla="*/ 82 h 251"/>
                <a:gd name="T26" fmla="*/ 546 w 666"/>
                <a:gd name="T27" fmla="*/ 57 h 251"/>
                <a:gd name="T28" fmla="*/ 593 w 666"/>
                <a:gd name="T29" fmla="*/ 32 h 251"/>
                <a:gd name="T30" fmla="*/ 610 w 666"/>
                <a:gd name="T31" fmla="*/ 25 h 251"/>
                <a:gd name="T32" fmla="*/ 619 w 666"/>
                <a:gd name="T33" fmla="*/ 21 h 251"/>
                <a:gd name="T34" fmla="*/ 632 w 666"/>
                <a:gd name="T35" fmla="*/ 14 h 251"/>
                <a:gd name="T36" fmla="*/ 666 w 666"/>
                <a:gd name="T37" fmla="*/ 0 h 251"/>
                <a:gd name="T38" fmla="*/ 649 w 666"/>
                <a:gd name="T39" fmla="*/ 7 h 251"/>
                <a:gd name="T40" fmla="*/ 628 w 666"/>
                <a:gd name="T41" fmla="*/ 21 h 251"/>
                <a:gd name="T42" fmla="*/ 602 w 666"/>
                <a:gd name="T43" fmla="*/ 39 h 251"/>
                <a:gd name="T44" fmla="*/ 572 w 666"/>
                <a:gd name="T45" fmla="*/ 61 h 251"/>
                <a:gd name="T46" fmla="*/ 499 w 666"/>
                <a:gd name="T47" fmla="*/ 97 h 251"/>
                <a:gd name="T48" fmla="*/ 469 w 666"/>
                <a:gd name="T49" fmla="*/ 111 h 251"/>
                <a:gd name="T50" fmla="*/ 439 w 666"/>
                <a:gd name="T51" fmla="*/ 122 h 251"/>
                <a:gd name="T52" fmla="*/ 374 w 666"/>
                <a:gd name="T53" fmla="*/ 140 h 251"/>
                <a:gd name="T54" fmla="*/ 323 w 666"/>
                <a:gd name="T55" fmla="*/ 158 h 251"/>
                <a:gd name="T56" fmla="*/ 284 w 666"/>
                <a:gd name="T57" fmla="*/ 165 h 251"/>
                <a:gd name="T58" fmla="*/ 267 w 666"/>
                <a:gd name="T59" fmla="*/ 172 h 251"/>
                <a:gd name="T60" fmla="*/ 224 w 666"/>
                <a:gd name="T61" fmla="*/ 183 h 251"/>
                <a:gd name="T62" fmla="*/ 194 w 666"/>
                <a:gd name="T63" fmla="*/ 190 h 251"/>
                <a:gd name="T64" fmla="*/ 151 w 666"/>
                <a:gd name="T65" fmla="*/ 204 h 251"/>
                <a:gd name="T66" fmla="*/ 61 w 666"/>
                <a:gd name="T67" fmla="*/ 229 h 251"/>
                <a:gd name="T68" fmla="*/ 43 w 666"/>
                <a:gd name="T69" fmla="*/ 233 h 251"/>
                <a:gd name="T70" fmla="*/ 35 w 666"/>
                <a:gd name="T71" fmla="*/ 240 h 251"/>
                <a:gd name="T72" fmla="*/ 26 w 666"/>
                <a:gd name="T73" fmla="*/ 243 h 251"/>
                <a:gd name="T74" fmla="*/ 9 w 666"/>
                <a:gd name="T75" fmla="*/ 251 h 251"/>
                <a:gd name="T76" fmla="*/ 0 w 666"/>
                <a:gd name="T77" fmla="*/ 236 h 25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66"/>
                <a:gd name="T118" fmla="*/ 0 h 251"/>
                <a:gd name="T119" fmla="*/ 666 w 666"/>
                <a:gd name="T120" fmla="*/ 251 h 25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66" h="251">
                  <a:moveTo>
                    <a:pt x="0" y="236"/>
                  </a:moveTo>
                  <a:lnTo>
                    <a:pt x="5" y="236"/>
                  </a:lnTo>
                  <a:lnTo>
                    <a:pt x="13" y="226"/>
                  </a:lnTo>
                  <a:lnTo>
                    <a:pt x="73" y="204"/>
                  </a:lnTo>
                  <a:lnTo>
                    <a:pt x="134" y="186"/>
                  </a:lnTo>
                  <a:lnTo>
                    <a:pt x="189" y="172"/>
                  </a:lnTo>
                  <a:lnTo>
                    <a:pt x="237" y="158"/>
                  </a:lnTo>
                  <a:lnTo>
                    <a:pt x="267" y="150"/>
                  </a:lnTo>
                  <a:lnTo>
                    <a:pt x="293" y="143"/>
                  </a:lnTo>
                  <a:lnTo>
                    <a:pt x="340" y="129"/>
                  </a:lnTo>
                  <a:lnTo>
                    <a:pt x="383" y="118"/>
                  </a:lnTo>
                  <a:lnTo>
                    <a:pt x="430" y="104"/>
                  </a:lnTo>
                  <a:lnTo>
                    <a:pt x="486" y="82"/>
                  </a:lnTo>
                  <a:lnTo>
                    <a:pt x="546" y="57"/>
                  </a:lnTo>
                  <a:lnTo>
                    <a:pt x="593" y="32"/>
                  </a:lnTo>
                  <a:lnTo>
                    <a:pt x="610" y="25"/>
                  </a:lnTo>
                  <a:lnTo>
                    <a:pt x="619" y="21"/>
                  </a:lnTo>
                  <a:lnTo>
                    <a:pt x="632" y="14"/>
                  </a:lnTo>
                  <a:lnTo>
                    <a:pt x="666" y="0"/>
                  </a:lnTo>
                  <a:lnTo>
                    <a:pt x="649" y="7"/>
                  </a:lnTo>
                  <a:lnTo>
                    <a:pt x="628" y="21"/>
                  </a:lnTo>
                  <a:lnTo>
                    <a:pt x="602" y="39"/>
                  </a:lnTo>
                  <a:lnTo>
                    <a:pt x="572" y="61"/>
                  </a:lnTo>
                  <a:lnTo>
                    <a:pt x="499" y="97"/>
                  </a:lnTo>
                  <a:lnTo>
                    <a:pt x="469" y="111"/>
                  </a:lnTo>
                  <a:lnTo>
                    <a:pt x="439" y="122"/>
                  </a:lnTo>
                  <a:lnTo>
                    <a:pt x="374" y="140"/>
                  </a:lnTo>
                  <a:lnTo>
                    <a:pt x="323" y="158"/>
                  </a:lnTo>
                  <a:lnTo>
                    <a:pt x="284" y="165"/>
                  </a:lnTo>
                  <a:lnTo>
                    <a:pt x="267" y="172"/>
                  </a:lnTo>
                  <a:lnTo>
                    <a:pt x="224" y="183"/>
                  </a:lnTo>
                  <a:lnTo>
                    <a:pt x="194" y="190"/>
                  </a:lnTo>
                  <a:lnTo>
                    <a:pt x="151" y="204"/>
                  </a:lnTo>
                  <a:lnTo>
                    <a:pt x="61" y="229"/>
                  </a:lnTo>
                  <a:lnTo>
                    <a:pt x="43" y="233"/>
                  </a:lnTo>
                  <a:lnTo>
                    <a:pt x="35" y="240"/>
                  </a:lnTo>
                  <a:lnTo>
                    <a:pt x="26" y="243"/>
                  </a:lnTo>
                  <a:lnTo>
                    <a:pt x="9" y="251"/>
                  </a:lnTo>
                  <a:lnTo>
                    <a:pt x="0" y="236"/>
                  </a:lnTo>
                  <a:close/>
                </a:path>
              </a:pathLst>
            </a:custGeom>
            <a:solidFill>
              <a:srgbClr val="40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40" name="Unknown Shape"/>
            <p:cNvSpPr>
              <a:spLocks/>
            </p:cNvSpPr>
            <p:nvPr/>
          </p:nvSpPr>
          <p:spPr bwMode="auto">
            <a:xfrm>
              <a:off x="1662" y="3641"/>
              <a:ext cx="288" cy="165"/>
            </a:xfrm>
            <a:custGeom>
              <a:avLst/>
              <a:gdLst>
                <a:gd name="T0" fmla="*/ 103 w 288"/>
                <a:gd name="T1" fmla="*/ 154 h 165"/>
                <a:gd name="T2" fmla="*/ 181 w 288"/>
                <a:gd name="T3" fmla="*/ 165 h 165"/>
                <a:gd name="T4" fmla="*/ 194 w 288"/>
                <a:gd name="T5" fmla="*/ 165 h 165"/>
                <a:gd name="T6" fmla="*/ 206 w 288"/>
                <a:gd name="T7" fmla="*/ 158 h 165"/>
                <a:gd name="T8" fmla="*/ 275 w 288"/>
                <a:gd name="T9" fmla="*/ 100 h 165"/>
                <a:gd name="T10" fmla="*/ 288 w 288"/>
                <a:gd name="T11" fmla="*/ 75 h 165"/>
                <a:gd name="T12" fmla="*/ 288 w 288"/>
                <a:gd name="T13" fmla="*/ 54 h 165"/>
                <a:gd name="T14" fmla="*/ 279 w 288"/>
                <a:gd name="T15" fmla="*/ 43 h 165"/>
                <a:gd name="T16" fmla="*/ 262 w 288"/>
                <a:gd name="T17" fmla="*/ 36 h 165"/>
                <a:gd name="T18" fmla="*/ 228 w 288"/>
                <a:gd name="T19" fmla="*/ 22 h 165"/>
                <a:gd name="T20" fmla="*/ 224 w 288"/>
                <a:gd name="T21" fmla="*/ 7 h 165"/>
                <a:gd name="T22" fmla="*/ 224 w 288"/>
                <a:gd name="T23" fmla="*/ 4 h 165"/>
                <a:gd name="T24" fmla="*/ 219 w 288"/>
                <a:gd name="T25" fmla="*/ 0 h 165"/>
                <a:gd name="T26" fmla="*/ 202 w 288"/>
                <a:gd name="T27" fmla="*/ 0 h 165"/>
                <a:gd name="T28" fmla="*/ 189 w 288"/>
                <a:gd name="T29" fmla="*/ 7 h 165"/>
                <a:gd name="T30" fmla="*/ 163 w 288"/>
                <a:gd name="T31" fmla="*/ 32 h 165"/>
                <a:gd name="T32" fmla="*/ 142 w 288"/>
                <a:gd name="T33" fmla="*/ 43 h 165"/>
                <a:gd name="T34" fmla="*/ 125 w 288"/>
                <a:gd name="T35" fmla="*/ 54 h 165"/>
                <a:gd name="T36" fmla="*/ 82 w 288"/>
                <a:gd name="T37" fmla="*/ 61 h 165"/>
                <a:gd name="T38" fmla="*/ 39 w 288"/>
                <a:gd name="T39" fmla="*/ 75 h 165"/>
                <a:gd name="T40" fmla="*/ 17 w 288"/>
                <a:gd name="T41" fmla="*/ 86 h 165"/>
                <a:gd name="T42" fmla="*/ 0 w 288"/>
                <a:gd name="T43" fmla="*/ 104 h 165"/>
                <a:gd name="T44" fmla="*/ 0 w 288"/>
                <a:gd name="T45" fmla="*/ 108 h 165"/>
                <a:gd name="T46" fmla="*/ 5 w 288"/>
                <a:gd name="T47" fmla="*/ 111 h 165"/>
                <a:gd name="T48" fmla="*/ 30 w 288"/>
                <a:gd name="T49" fmla="*/ 104 h 165"/>
                <a:gd name="T50" fmla="*/ 52 w 288"/>
                <a:gd name="T51" fmla="*/ 93 h 165"/>
                <a:gd name="T52" fmla="*/ 56 w 288"/>
                <a:gd name="T53" fmla="*/ 93 h 165"/>
                <a:gd name="T54" fmla="*/ 52 w 288"/>
                <a:gd name="T55" fmla="*/ 97 h 165"/>
                <a:gd name="T56" fmla="*/ 43 w 288"/>
                <a:gd name="T57" fmla="*/ 104 h 165"/>
                <a:gd name="T58" fmla="*/ 30 w 288"/>
                <a:gd name="T59" fmla="*/ 111 h 165"/>
                <a:gd name="T60" fmla="*/ 17 w 288"/>
                <a:gd name="T61" fmla="*/ 118 h 165"/>
                <a:gd name="T62" fmla="*/ 13 w 288"/>
                <a:gd name="T63" fmla="*/ 125 h 165"/>
                <a:gd name="T64" fmla="*/ 17 w 288"/>
                <a:gd name="T65" fmla="*/ 133 h 165"/>
                <a:gd name="T66" fmla="*/ 26 w 288"/>
                <a:gd name="T67" fmla="*/ 140 h 165"/>
                <a:gd name="T68" fmla="*/ 65 w 288"/>
                <a:gd name="T69" fmla="*/ 151 h 165"/>
                <a:gd name="T70" fmla="*/ 103 w 288"/>
                <a:gd name="T71" fmla="*/ 154 h 16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88"/>
                <a:gd name="T109" fmla="*/ 0 h 165"/>
                <a:gd name="T110" fmla="*/ 288 w 288"/>
                <a:gd name="T111" fmla="*/ 165 h 16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88" h="165">
                  <a:moveTo>
                    <a:pt x="103" y="154"/>
                  </a:moveTo>
                  <a:lnTo>
                    <a:pt x="181" y="165"/>
                  </a:lnTo>
                  <a:lnTo>
                    <a:pt x="194" y="165"/>
                  </a:lnTo>
                  <a:lnTo>
                    <a:pt x="206" y="158"/>
                  </a:lnTo>
                  <a:lnTo>
                    <a:pt x="275" y="100"/>
                  </a:lnTo>
                  <a:lnTo>
                    <a:pt x="288" y="75"/>
                  </a:lnTo>
                  <a:lnTo>
                    <a:pt x="288" y="54"/>
                  </a:lnTo>
                  <a:lnTo>
                    <a:pt x="279" y="43"/>
                  </a:lnTo>
                  <a:lnTo>
                    <a:pt x="262" y="36"/>
                  </a:lnTo>
                  <a:lnTo>
                    <a:pt x="228" y="22"/>
                  </a:lnTo>
                  <a:lnTo>
                    <a:pt x="224" y="7"/>
                  </a:lnTo>
                  <a:lnTo>
                    <a:pt x="224" y="4"/>
                  </a:lnTo>
                  <a:lnTo>
                    <a:pt x="219" y="0"/>
                  </a:lnTo>
                  <a:lnTo>
                    <a:pt x="202" y="0"/>
                  </a:lnTo>
                  <a:lnTo>
                    <a:pt x="189" y="7"/>
                  </a:lnTo>
                  <a:lnTo>
                    <a:pt x="163" y="32"/>
                  </a:lnTo>
                  <a:lnTo>
                    <a:pt x="142" y="43"/>
                  </a:lnTo>
                  <a:lnTo>
                    <a:pt x="125" y="54"/>
                  </a:lnTo>
                  <a:lnTo>
                    <a:pt x="82" y="61"/>
                  </a:lnTo>
                  <a:lnTo>
                    <a:pt x="39" y="75"/>
                  </a:lnTo>
                  <a:lnTo>
                    <a:pt x="17" y="86"/>
                  </a:lnTo>
                  <a:lnTo>
                    <a:pt x="0" y="104"/>
                  </a:lnTo>
                  <a:lnTo>
                    <a:pt x="0" y="108"/>
                  </a:lnTo>
                  <a:lnTo>
                    <a:pt x="5" y="111"/>
                  </a:lnTo>
                  <a:lnTo>
                    <a:pt x="30" y="104"/>
                  </a:lnTo>
                  <a:lnTo>
                    <a:pt x="52" y="93"/>
                  </a:lnTo>
                  <a:lnTo>
                    <a:pt x="56" y="93"/>
                  </a:lnTo>
                  <a:lnTo>
                    <a:pt x="52" y="97"/>
                  </a:lnTo>
                  <a:lnTo>
                    <a:pt x="43" y="104"/>
                  </a:lnTo>
                  <a:lnTo>
                    <a:pt x="30" y="111"/>
                  </a:lnTo>
                  <a:lnTo>
                    <a:pt x="17" y="118"/>
                  </a:lnTo>
                  <a:lnTo>
                    <a:pt x="13" y="125"/>
                  </a:lnTo>
                  <a:lnTo>
                    <a:pt x="17" y="133"/>
                  </a:lnTo>
                  <a:lnTo>
                    <a:pt x="26" y="140"/>
                  </a:lnTo>
                  <a:lnTo>
                    <a:pt x="65" y="151"/>
                  </a:lnTo>
                  <a:lnTo>
                    <a:pt x="103" y="154"/>
                  </a:lnTo>
                  <a:close/>
                </a:path>
              </a:pathLst>
            </a:custGeom>
            <a:solidFill>
              <a:srgbClr val="FF80C0"/>
            </a:solidFill>
            <a:ln w="6350">
              <a:solidFill>
                <a:srgbClr val="FF0080"/>
              </a:solidFill>
              <a:round/>
              <a:headEnd/>
              <a:tailEnd/>
            </a:ln>
          </p:spPr>
          <p:txBody>
            <a:bodyPr/>
            <a:lstStyle/>
            <a:p>
              <a:endParaRPr lang="en-US"/>
            </a:p>
          </p:txBody>
        </p:sp>
        <p:sp>
          <p:nvSpPr>
            <p:cNvPr id="4341" name="Unknown Shape"/>
            <p:cNvSpPr>
              <a:spLocks/>
            </p:cNvSpPr>
            <p:nvPr/>
          </p:nvSpPr>
          <p:spPr bwMode="auto">
            <a:xfrm>
              <a:off x="1744" y="3677"/>
              <a:ext cx="210" cy="154"/>
            </a:xfrm>
            <a:custGeom>
              <a:avLst/>
              <a:gdLst>
                <a:gd name="T0" fmla="*/ 210 w 210"/>
                <a:gd name="T1" fmla="*/ 18 h 154"/>
                <a:gd name="T2" fmla="*/ 206 w 210"/>
                <a:gd name="T3" fmla="*/ 50 h 154"/>
                <a:gd name="T4" fmla="*/ 197 w 210"/>
                <a:gd name="T5" fmla="*/ 79 h 154"/>
                <a:gd name="T6" fmla="*/ 180 w 210"/>
                <a:gd name="T7" fmla="*/ 104 h 154"/>
                <a:gd name="T8" fmla="*/ 150 w 210"/>
                <a:gd name="T9" fmla="*/ 122 h 154"/>
                <a:gd name="T10" fmla="*/ 107 w 210"/>
                <a:gd name="T11" fmla="*/ 132 h 154"/>
                <a:gd name="T12" fmla="*/ 73 w 210"/>
                <a:gd name="T13" fmla="*/ 140 h 154"/>
                <a:gd name="T14" fmla="*/ 43 w 210"/>
                <a:gd name="T15" fmla="*/ 147 h 154"/>
                <a:gd name="T16" fmla="*/ 17 w 210"/>
                <a:gd name="T17" fmla="*/ 154 h 154"/>
                <a:gd name="T18" fmla="*/ 0 w 210"/>
                <a:gd name="T19" fmla="*/ 154 h 154"/>
                <a:gd name="T20" fmla="*/ 13 w 210"/>
                <a:gd name="T21" fmla="*/ 147 h 154"/>
                <a:gd name="T22" fmla="*/ 17 w 210"/>
                <a:gd name="T23" fmla="*/ 140 h 154"/>
                <a:gd name="T24" fmla="*/ 13 w 210"/>
                <a:gd name="T25" fmla="*/ 136 h 154"/>
                <a:gd name="T26" fmla="*/ 21 w 210"/>
                <a:gd name="T27" fmla="*/ 132 h 154"/>
                <a:gd name="T28" fmla="*/ 34 w 210"/>
                <a:gd name="T29" fmla="*/ 125 h 154"/>
                <a:gd name="T30" fmla="*/ 51 w 210"/>
                <a:gd name="T31" fmla="*/ 115 h 154"/>
                <a:gd name="T32" fmla="*/ 129 w 210"/>
                <a:gd name="T33" fmla="*/ 54 h 154"/>
                <a:gd name="T34" fmla="*/ 142 w 210"/>
                <a:gd name="T35" fmla="*/ 29 h 154"/>
                <a:gd name="T36" fmla="*/ 154 w 210"/>
                <a:gd name="T37" fmla="*/ 14 h 154"/>
                <a:gd name="T38" fmla="*/ 176 w 210"/>
                <a:gd name="T39" fmla="*/ 0 h 154"/>
                <a:gd name="T40" fmla="*/ 193 w 210"/>
                <a:gd name="T41" fmla="*/ 0 h 154"/>
                <a:gd name="T42" fmla="*/ 206 w 210"/>
                <a:gd name="T43" fmla="*/ 7 h 154"/>
                <a:gd name="T44" fmla="*/ 210 w 210"/>
                <a:gd name="T45" fmla="*/ 18 h 15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0"/>
                <a:gd name="T70" fmla="*/ 0 h 154"/>
                <a:gd name="T71" fmla="*/ 210 w 210"/>
                <a:gd name="T72" fmla="*/ 154 h 15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0" h="154">
                  <a:moveTo>
                    <a:pt x="210" y="18"/>
                  </a:moveTo>
                  <a:lnTo>
                    <a:pt x="206" y="50"/>
                  </a:lnTo>
                  <a:lnTo>
                    <a:pt x="197" y="79"/>
                  </a:lnTo>
                  <a:lnTo>
                    <a:pt x="180" y="104"/>
                  </a:lnTo>
                  <a:lnTo>
                    <a:pt x="150" y="122"/>
                  </a:lnTo>
                  <a:lnTo>
                    <a:pt x="107" y="132"/>
                  </a:lnTo>
                  <a:lnTo>
                    <a:pt x="73" y="140"/>
                  </a:lnTo>
                  <a:lnTo>
                    <a:pt x="43" y="147"/>
                  </a:lnTo>
                  <a:lnTo>
                    <a:pt x="17" y="154"/>
                  </a:lnTo>
                  <a:lnTo>
                    <a:pt x="0" y="154"/>
                  </a:lnTo>
                  <a:lnTo>
                    <a:pt x="13" y="147"/>
                  </a:lnTo>
                  <a:lnTo>
                    <a:pt x="17" y="140"/>
                  </a:lnTo>
                  <a:lnTo>
                    <a:pt x="13" y="136"/>
                  </a:lnTo>
                  <a:lnTo>
                    <a:pt x="21" y="132"/>
                  </a:lnTo>
                  <a:lnTo>
                    <a:pt x="34" y="125"/>
                  </a:lnTo>
                  <a:lnTo>
                    <a:pt x="51" y="115"/>
                  </a:lnTo>
                  <a:lnTo>
                    <a:pt x="129" y="54"/>
                  </a:lnTo>
                  <a:lnTo>
                    <a:pt x="142" y="29"/>
                  </a:lnTo>
                  <a:lnTo>
                    <a:pt x="154" y="14"/>
                  </a:lnTo>
                  <a:lnTo>
                    <a:pt x="176" y="0"/>
                  </a:lnTo>
                  <a:lnTo>
                    <a:pt x="193" y="0"/>
                  </a:lnTo>
                  <a:lnTo>
                    <a:pt x="206" y="7"/>
                  </a:lnTo>
                  <a:lnTo>
                    <a:pt x="210" y="18"/>
                  </a:lnTo>
                  <a:close/>
                </a:path>
              </a:pathLst>
            </a:custGeom>
            <a:solidFill>
              <a:srgbClr val="FF80C0"/>
            </a:solidFill>
            <a:ln w="6350">
              <a:solidFill>
                <a:srgbClr val="FF0080"/>
              </a:solidFill>
              <a:round/>
              <a:headEnd/>
              <a:tailEnd/>
            </a:ln>
          </p:spPr>
          <p:txBody>
            <a:bodyPr/>
            <a:lstStyle/>
            <a:p>
              <a:endParaRPr lang="en-US"/>
            </a:p>
          </p:txBody>
        </p:sp>
        <p:sp>
          <p:nvSpPr>
            <p:cNvPr id="4342" name="Unknown Shape"/>
            <p:cNvSpPr>
              <a:spLocks/>
            </p:cNvSpPr>
            <p:nvPr/>
          </p:nvSpPr>
          <p:spPr bwMode="auto">
            <a:xfrm>
              <a:off x="1997" y="3620"/>
              <a:ext cx="1469" cy="225"/>
            </a:xfrm>
            <a:custGeom>
              <a:avLst/>
              <a:gdLst>
                <a:gd name="T0" fmla="*/ 1452 w 1469"/>
                <a:gd name="T1" fmla="*/ 89 h 225"/>
                <a:gd name="T2" fmla="*/ 1392 w 1469"/>
                <a:gd name="T3" fmla="*/ 86 h 225"/>
                <a:gd name="T4" fmla="*/ 1323 w 1469"/>
                <a:gd name="T5" fmla="*/ 75 h 225"/>
                <a:gd name="T6" fmla="*/ 1177 w 1469"/>
                <a:gd name="T7" fmla="*/ 53 h 225"/>
                <a:gd name="T8" fmla="*/ 1108 w 1469"/>
                <a:gd name="T9" fmla="*/ 39 h 225"/>
                <a:gd name="T10" fmla="*/ 1044 w 1469"/>
                <a:gd name="T11" fmla="*/ 28 h 225"/>
                <a:gd name="T12" fmla="*/ 992 w 1469"/>
                <a:gd name="T13" fmla="*/ 18 h 225"/>
                <a:gd name="T14" fmla="*/ 950 w 1469"/>
                <a:gd name="T15" fmla="*/ 7 h 225"/>
                <a:gd name="T16" fmla="*/ 864 w 1469"/>
                <a:gd name="T17" fmla="*/ 18 h 225"/>
                <a:gd name="T18" fmla="*/ 821 w 1469"/>
                <a:gd name="T19" fmla="*/ 21 h 225"/>
                <a:gd name="T20" fmla="*/ 773 w 1469"/>
                <a:gd name="T21" fmla="*/ 21 h 225"/>
                <a:gd name="T22" fmla="*/ 645 w 1469"/>
                <a:gd name="T23" fmla="*/ 7 h 225"/>
                <a:gd name="T24" fmla="*/ 520 w 1469"/>
                <a:gd name="T25" fmla="*/ 0 h 225"/>
                <a:gd name="T26" fmla="*/ 486 w 1469"/>
                <a:gd name="T27" fmla="*/ 0 h 225"/>
                <a:gd name="T28" fmla="*/ 451 w 1469"/>
                <a:gd name="T29" fmla="*/ 3 h 225"/>
                <a:gd name="T30" fmla="*/ 387 w 1469"/>
                <a:gd name="T31" fmla="*/ 21 h 225"/>
                <a:gd name="T32" fmla="*/ 322 w 1469"/>
                <a:gd name="T33" fmla="*/ 50 h 225"/>
                <a:gd name="T34" fmla="*/ 271 w 1469"/>
                <a:gd name="T35" fmla="*/ 89 h 225"/>
                <a:gd name="T36" fmla="*/ 206 w 1469"/>
                <a:gd name="T37" fmla="*/ 132 h 225"/>
                <a:gd name="T38" fmla="*/ 142 w 1469"/>
                <a:gd name="T39" fmla="*/ 168 h 225"/>
                <a:gd name="T40" fmla="*/ 73 w 1469"/>
                <a:gd name="T41" fmla="*/ 197 h 225"/>
                <a:gd name="T42" fmla="*/ 0 w 1469"/>
                <a:gd name="T43" fmla="*/ 225 h 225"/>
                <a:gd name="T44" fmla="*/ 39 w 1469"/>
                <a:gd name="T45" fmla="*/ 218 h 225"/>
                <a:gd name="T46" fmla="*/ 82 w 1469"/>
                <a:gd name="T47" fmla="*/ 214 h 225"/>
                <a:gd name="T48" fmla="*/ 159 w 1469"/>
                <a:gd name="T49" fmla="*/ 214 h 225"/>
                <a:gd name="T50" fmla="*/ 194 w 1469"/>
                <a:gd name="T51" fmla="*/ 207 h 225"/>
                <a:gd name="T52" fmla="*/ 224 w 1469"/>
                <a:gd name="T53" fmla="*/ 193 h 225"/>
                <a:gd name="T54" fmla="*/ 262 w 1469"/>
                <a:gd name="T55" fmla="*/ 172 h 225"/>
                <a:gd name="T56" fmla="*/ 288 w 1469"/>
                <a:gd name="T57" fmla="*/ 146 h 225"/>
                <a:gd name="T58" fmla="*/ 314 w 1469"/>
                <a:gd name="T59" fmla="*/ 129 h 225"/>
                <a:gd name="T60" fmla="*/ 443 w 1469"/>
                <a:gd name="T61" fmla="*/ 96 h 225"/>
                <a:gd name="T62" fmla="*/ 503 w 1469"/>
                <a:gd name="T63" fmla="*/ 78 h 225"/>
                <a:gd name="T64" fmla="*/ 563 w 1469"/>
                <a:gd name="T65" fmla="*/ 57 h 225"/>
                <a:gd name="T66" fmla="*/ 602 w 1469"/>
                <a:gd name="T67" fmla="*/ 43 h 225"/>
                <a:gd name="T68" fmla="*/ 640 w 1469"/>
                <a:gd name="T69" fmla="*/ 32 h 225"/>
                <a:gd name="T70" fmla="*/ 688 w 1469"/>
                <a:gd name="T71" fmla="*/ 28 h 225"/>
                <a:gd name="T72" fmla="*/ 735 w 1469"/>
                <a:gd name="T73" fmla="*/ 32 h 225"/>
                <a:gd name="T74" fmla="*/ 829 w 1469"/>
                <a:gd name="T75" fmla="*/ 39 h 225"/>
                <a:gd name="T76" fmla="*/ 881 w 1469"/>
                <a:gd name="T77" fmla="*/ 35 h 225"/>
                <a:gd name="T78" fmla="*/ 937 w 1469"/>
                <a:gd name="T79" fmla="*/ 25 h 225"/>
                <a:gd name="T80" fmla="*/ 958 w 1469"/>
                <a:gd name="T81" fmla="*/ 21 h 225"/>
                <a:gd name="T82" fmla="*/ 980 w 1469"/>
                <a:gd name="T83" fmla="*/ 25 h 225"/>
                <a:gd name="T84" fmla="*/ 1023 w 1469"/>
                <a:gd name="T85" fmla="*/ 35 h 225"/>
                <a:gd name="T86" fmla="*/ 1053 w 1469"/>
                <a:gd name="T87" fmla="*/ 35 h 225"/>
                <a:gd name="T88" fmla="*/ 1078 w 1469"/>
                <a:gd name="T89" fmla="*/ 39 h 225"/>
                <a:gd name="T90" fmla="*/ 1194 w 1469"/>
                <a:gd name="T91" fmla="*/ 61 h 225"/>
                <a:gd name="T92" fmla="*/ 1199 w 1469"/>
                <a:gd name="T93" fmla="*/ 61 h 225"/>
                <a:gd name="T94" fmla="*/ 1207 w 1469"/>
                <a:gd name="T95" fmla="*/ 64 h 225"/>
                <a:gd name="T96" fmla="*/ 1242 w 1469"/>
                <a:gd name="T97" fmla="*/ 68 h 225"/>
                <a:gd name="T98" fmla="*/ 1285 w 1469"/>
                <a:gd name="T99" fmla="*/ 75 h 225"/>
                <a:gd name="T100" fmla="*/ 1332 w 1469"/>
                <a:gd name="T101" fmla="*/ 82 h 225"/>
                <a:gd name="T102" fmla="*/ 1383 w 1469"/>
                <a:gd name="T103" fmla="*/ 89 h 225"/>
                <a:gd name="T104" fmla="*/ 1426 w 1469"/>
                <a:gd name="T105" fmla="*/ 96 h 225"/>
                <a:gd name="T106" fmla="*/ 1456 w 1469"/>
                <a:gd name="T107" fmla="*/ 100 h 225"/>
                <a:gd name="T108" fmla="*/ 1465 w 1469"/>
                <a:gd name="T109" fmla="*/ 104 h 225"/>
                <a:gd name="T110" fmla="*/ 1469 w 1469"/>
                <a:gd name="T111" fmla="*/ 104 h 225"/>
                <a:gd name="T112" fmla="*/ 1452 w 1469"/>
                <a:gd name="T113" fmla="*/ 89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69"/>
                <a:gd name="T172" fmla="*/ 0 h 225"/>
                <a:gd name="T173" fmla="*/ 1469 w 1469"/>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69" h="225">
                  <a:moveTo>
                    <a:pt x="1452" y="89"/>
                  </a:moveTo>
                  <a:lnTo>
                    <a:pt x="1392" y="86"/>
                  </a:lnTo>
                  <a:lnTo>
                    <a:pt x="1323" y="75"/>
                  </a:lnTo>
                  <a:lnTo>
                    <a:pt x="1177" y="53"/>
                  </a:lnTo>
                  <a:lnTo>
                    <a:pt x="1108" y="39"/>
                  </a:lnTo>
                  <a:lnTo>
                    <a:pt x="1044" y="28"/>
                  </a:lnTo>
                  <a:lnTo>
                    <a:pt x="992" y="18"/>
                  </a:lnTo>
                  <a:lnTo>
                    <a:pt x="950" y="7"/>
                  </a:lnTo>
                  <a:lnTo>
                    <a:pt x="864" y="18"/>
                  </a:lnTo>
                  <a:lnTo>
                    <a:pt x="821" y="21"/>
                  </a:lnTo>
                  <a:lnTo>
                    <a:pt x="773" y="21"/>
                  </a:lnTo>
                  <a:lnTo>
                    <a:pt x="645" y="7"/>
                  </a:lnTo>
                  <a:lnTo>
                    <a:pt x="520" y="0"/>
                  </a:lnTo>
                  <a:lnTo>
                    <a:pt x="486" y="0"/>
                  </a:lnTo>
                  <a:lnTo>
                    <a:pt x="451" y="3"/>
                  </a:lnTo>
                  <a:lnTo>
                    <a:pt x="387" y="21"/>
                  </a:lnTo>
                  <a:lnTo>
                    <a:pt x="322" y="50"/>
                  </a:lnTo>
                  <a:lnTo>
                    <a:pt x="271" y="89"/>
                  </a:lnTo>
                  <a:lnTo>
                    <a:pt x="206" y="132"/>
                  </a:lnTo>
                  <a:lnTo>
                    <a:pt x="142" y="168"/>
                  </a:lnTo>
                  <a:lnTo>
                    <a:pt x="73" y="197"/>
                  </a:lnTo>
                  <a:lnTo>
                    <a:pt x="0" y="225"/>
                  </a:lnTo>
                  <a:lnTo>
                    <a:pt x="39" y="218"/>
                  </a:lnTo>
                  <a:lnTo>
                    <a:pt x="82" y="214"/>
                  </a:lnTo>
                  <a:lnTo>
                    <a:pt x="159" y="214"/>
                  </a:lnTo>
                  <a:lnTo>
                    <a:pt x="194" y="207"/>
                  </a:lnTo>
                  <a:lnTo>
                    <a:pt x="224" y="193"/>
                  </a:lnTo>
                  <a:lnTo>
                    <a:pt x="262" y="172"/>
                  </a:lnTo>
                  <a:lnTo>
                    <a:pt x="288" y="146"/>
                  </a:lnTo>
                  <a:lnTo>
                    <a:pt x="314" y="129"/>
                  </a:lnTo>
                  <a:lnTo>
                    <a:pt x="443" y="96"/>
                  </a:lnTo>
                  <a:lnTo>
                    <a:pt x="503" y="78"/>
                  </a:lnTo>
                  <a:lnTo>
                    <a:pt x="563" y="57"/>
                  </a:lnTo>
                  <a:lnTo>
                    <a:pt x="602" y="43"/>
                  </a:lnTo>
                  <a:lnTo>
                    <a:pt x="640" y="32"/>
                  </a:lnTo>
                  <a:lnTo>
                    <a:pt x="688" y="28"/>
                  </a:lnTo>
                  <a:lnTo>
                    <a:pt x="735" y="32"/>
                  </a:lnTo>
                  <a:lnTo>
                    <a:pt x="829" y="39"/>
                  </a:lnTo>
                  <a:lnTo>
                    <a:pt x="881" y="35"/>
                  </a:lnTo>
                  <a:lnTo>
                    <a:pt x="937" y="25"/>
                  </a:lnTo>
                  <a:lnTo>
                    <a:pt x="958" y="21"/>
                  </a:lnTo>
                  <a:lnTo>
                    <a:pt x="980" y="25"/>
                  </a:lnTo>
                  <a:lnTo>
                    <a:pt x="1023" y="35"/>
                  </a:lnTo>
                  <a:lnTo>
                    <a:pt x="1053" y="35"/>
                  </a:lnTo>
                  <a:lnTo>
                    <a:pt x="1078" y="39"/>
                  </a:lnTo>
                  <a:lnTo>
                    <a:pt x="1194" y="61"/>
                  </a:lnTo>
                  <a:lnTo>
                    <a:pt x="1199" y="61"/>
                  </a:lnTo>
                  <a:lnTo>
                    <a:pt x="1207" y="64"/>
                  </a:lnTo>
                  <a:lnTo>
                    <a:pt x="1242" y="68"/>
                  </a:lnTo>
                  <a:lnTo>
                    <a:pt x="1285" y="75"/>
                  </a:lnTo>
                  <a:lnTo>
                    <a:pt x="1332" y="82"/>
                  </a:lnTo>
                  <a:lnTo>
                    <a:pt x="1383" y="89"/>
                  </a:lnTo>
                  <a:lnTo>
                    <a:pt x="1426" y="96"/>
                  </a:lnTo>
                  <a:lnTo>
                    <a:pt x="1456" y="100"/>
                  </a:lnTo>
                  <a:lnTo>
                    <a:pt x="1465" y="104"/>
                  </a:lnTo>
                  <a:lnTo>
                    <a:pt x="1469" y="104"/>
                  </a:lnTo>
                  <a:lnTo>
                    <a:pt x="1452" y="89"/>
                  </a:lnTo>
                  <a:close/>
                </a:path>
              </a:pathLst>
            </a:custGeom>
            <a:solidFill>
              <a:srgbClr val="9FC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43" name="Unknown Shape"/>
            <p:cNvSpPr>
              <a:spLocks/>
            </p:cNvSpPr>
            <p:nvPr/>
          </p:nvSpPr>
          <p:spPr bwMode="auto">
            <a:xfrm>
              <a:off x="2010" y="3641"/>
              <a:ext cx="894" cy="197"/>
            </a:xfrm>
            <a:custGeom>
              <a:avLst/>
              <a:gdLst>
                <a:gd name="T0" fmla="*/ 30 w 894"/>
                <a:gd name="T1" fmla="*/ 190 h 197"/>
                <a:gd name="T2" fmla="*/ 43 w 894"/>
                <a:gd name="T3" fmla="*/ 186 h 197"/>
                <a:gd name="T4" fmla="*/ 82 w 894"/>
                <a:gd name="T5" fmla="*/ 186 h 197"/>
                <a:gd name="T6" fmla="*/ 116 w 894"/>
                <a:gd name="T7" fmla="*/ 179 h 197"/>
                <a:gd name="T8" fmla="*/ 159 w 894"/>
                <a:gd name="T9" fmla="*/ 165 h 197"/>
                <a:gd name="T10" fmla="*/ 211 w 894"/>
                <a:gd name="T11" fmla="*/ 136 h 197"/>
                <a:gd name="T12" fmla="*/ 241 w 894"/>
                <a:gd name="T13" fmla="*/ 111 h 197"/>
                <a:gd name="T14" fmla="*/ 318 w 894"/>
                <a:gd name="T15" fmla="*/ 61 h 197"/>
                <a:gd name="T16" fmla="*/ 408 w 894"/>
                <a:gd name="T17" fmla="*/ 40 h 197"/>
                <a:gd name="T18" fmla="*/ 434 w 894"/>
                <a:gd name="T19" fmla="*/ 36 h 197"/>
                <a:gd name="T20" fmla="*/ 460 w 894"/>
                <a:gd name="T21" fmla="*/ 29 h 197"/>
                <a:gd name="T22" fmla="*/ 498 w 894"/>
                <a:gd name="T23" fmla="*/ 22 h 197"/>
                <a:gd name="T24" fmla="*/ 567 w 894"/>
                <a:gd name="T25" fmla="*/ 4 h 197"/>
                <a:gd name="T26" fmla="*/ 601 w 894"/>
                <a:gd name="T27" fmla="*/ 0 h 197"/>
                <a:gd name="T28" fmla="*/ 653 w 894"/>
                <a:gd name="T29" fmla="*/ 0 h 197"/>
                <a:gd name="T30" fmla="*/ 726 w 894"/>
                <a:gd name="T31" fmla="*/ 4 h 197"/>
                <a:gd name="T32" fmla="*/ 752 w 894"/>
                <a:gd name="T33" fmla="*/ 7 h 197"/>
                <a:gd name="T34" fmla="*/ 889 w 894"/>
                <a:gd name="T35" fmla="*/ 4 h 197"/>
                <a:gd name="T36" fmla="*/ 846 w 894"/>
                <a:gd name="T37" fmla="*/ 14 h 197"/>
                <a:gd name="T38" fmla="*/ 778 w 894"/>
                <a:gd name="T39" fmla="*/ 14 h 197"/>
                <a:gd name="T40" fmla="*/ 735 w 894"/>
                <a:gd name="T41" fmla="*/ 11 h 197"/>
                <a:gd name="T42" fmla="*/ 649 w 894"/>
                <a:gd name="T43" fmla="*/ 7 h 197"/>
                <a:gd name="T44" fmla="*/ 619 w 894"/>
                <a:gd name="T45" fmla="*/ 7 h 197"/>
                <a:gd name="T46" fmla="*/ 559 w 894"/>
                <a:gd name="T47" fmla="*/ 29 h 197"/>
                <a:gd name="T48" fmla="*/ 473 w 894"/>
                <a:gd name="T49" fmla="*/ 61 h 197"/>
                <a:gd name="T50" fmla="*/ 425 w 894"/>
                <a:gd name="T51" fmla="*/ 72 h 197"/>
                <a:gd name="T52" fmla="*/ 348 w 894"/>
                <a:gd name="T53" fmla="*/ 90 h 197"/>
                <a:gd name="T54" fmla="*/ 292 w 894"/>
                <a:gd name="T55" fmla="*/ 108 h 197"/>
                <a:gd name="T56" fmla="*/ 254 w 894"/>
                <a:gd name="T57" fmla="*/ 140 h 197"/>
                <a:gd name="T58" fmla="*/ 193 w 894"/>
                <a:gd name="T59" fmla="*/ 179 h 197"/>
                <a:gd name="T60" fmla="*/ 108 w 894"/>
                <a:gd name="T61" fmla="*/ 193 h 197"/>
                <a:gd name="T62" fmla="*/ 17 w 894"/>
                <a:gd name="T63" fmla="*/ 193 h 197"/>
                <a:gd name="T64" fmla="*/ 0 w 894"/>
                <a:gd name="T65" fmla="*/ 197 h 1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94"/>
                <a:gd name="T100" fmla="*/ 0 h 197"/>
                <a:gd name="T101" fmla="*/ 894 w 894"/>
                <a:gd name="T102" fmla="*/ 197 h 19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94" h="197">
                  <a:moveTo>
                    <a:pt x="4" y="197"/>
                  </a:moveTo>
                  <a:lnTo>
                    <a:pt x="30" y="190"/>
                  </a:lnTo>
                  <a:lnTo>
                    <a:pt x="39" y="190"/>
                  </a:lnTo>
                  <a:lnTo>
                    <a:pt x="43" y="186"/>
                  </a:lnTo>
                  <a:lnTo>
                    <a:pt x="69" y="186"/>
                  </a:lnTo>
                  <a:lnTo>
                    <a:pt x="82" y="186"/>
                  </a:lnTo>
                  <a:lnTo>
                    <a:pt x="99" y="183"/>
                  </a:lnTo>
                  <a:lnTo>
                    <a:pt x="116" y="179"/>
                  </a:lnTo>
                  <a:lnTo>
                    <a:pt x="129" y="176"/>
                  </a:lnTo>
                  <a:lnTo>
                    <a:pt x="159" y="165"/>
                  </a:lnTo>
                  <a:lnTo>
                    <a:pt x="176" y="158"/>
                  </a:lnTo>
                  <a:lnTo>
                    <a:pt x="211" y="136"/>
                  </a:lnTo>
                  <a:lnTo>
                    <a:pt x="228" y="122"/>
                  </a:lnTo>
                  <a:lnTo>
                    <a:pt x="241" y="111"/>
                  </a:lnTo>
                  <a:lnTo>
                    <a:pt x="262" y="97"/>
                  </a:lnTo>
                  <a:lnTo>
                    <a:pt x="318" y="61"/>
                  </a:lnTo>
                  <a:lnTo>
                    <a:pt x="387" y="43"/>
                  </a:lnTo>
                  <a:lnTo>
                    <a:pt x="408" y="40"/>
                  </a:lnTo>
                  <a:lnTo>
                    <a:pt x="421" y="40"/>
                  </a:lnTo>
                  <a:lnTo>
                    <a:pt x="434" y="36"/>
                  </a:lnTo>
                  <a:lnTo>
                    <a:pt x="451" y="32"/>
                  </a:lnTo>
                  <a:lnTo>
                    <a:pt x="460" y="29"/>
                  </a:lnTo>
                  <a:lnTo>
                    <a:pt x="477" y="25"/>
                  </a:lnTo>
                  <a:lnTo>
                    <a:pt x="498" y="22"/>
                  </a:lnTo>
                  <a:lnTo>
                    <a:pt x="528" y="11"/>
                  </a:lnTo>
                  <a:lnTo>
                    <a:pt x="567" y="4"/>
                  </a:lnTo>
                  <a:lnTo>
                    <a:pt x="589" y="0"/>
                  </a:lnTo>
                  <a:lnTo>
                    <a:pt x="601" y="0"/>
                  </a:lnTo>
                  <a:lnTo>
                    <a:pt x="614" y="0"/>
                  </a:lnTo>
                  <a:lnTo>
                    <a:pt x="653" y="0"/>
                  </a:lnTo>
                  <a:lnTo>
                    <a:pt x="692" y="0"/>
                  </a:lnTo>
                  <a:lnTo>
                    <a:pt x="726" y="4"/>
                  </a:lnTo>
                  <a:lnTo>
                    <a:pt x="735" y="7"/>
                  </a:lnTo>
                  <a:lnTo>
                    <a:pt x="752" y="7"/>
                  </a:lnTo>
                  <a:lnTo>
                    <a:pt x="855" y="4"/>
                  </a:lnTo>
                  <a:lnTo>
                    <a:pt x="889" y="4"/>
                  </a:lnTo>
                  <a:lnTo>
                    <a:pt x="894" y="7"/>
                  </a:lnTo>
                  <a:lnTo>
                    <a:pt x="846" y="14"/>
                  </a:lnTo>
                  <a:lnTo>
                    <a:pt x="808" y="14"/>
                  </a:lnTo>
                  <a:lnTo>
                    <a:pt x="778" y="14"/>
                  </a:lnTo>
                  <a:lnTo>
                    <a:pt x="765" y="11"/>
                  </a:lnTo>
                  <a:lnTo>
                    <a:pt x="735" y="11"/>
                  </a:lnTo>
                  <a:lnTo>
                    <a:pt x="662" y="4"/>
                  </a:lnTo>
                  <a:lnTo>
                    <a:pt x="649" y="7"/>
                  </a:lnTo>
                  <a:lnTo>
                    <a:pt x="640" y="7"/>
                  </a:lnTo>
                  <a:lnTo>
                    <a:pt x="619" y="7"/>
                  </a:lnTo>
                  <a:lnTo>
                    <a:pt x="589" y="18"/>
                  </a:lnTo>
                  <a:lnTo>
                    <a:pt x="559" y="29"/>
                  </a:lnTo>
                  <a:lnTo>
                    <a:pt x="533" y="40"/>
                  </a:lnTo>
                  <a:lnTo>
                    <a:pt x="473" y="61"/>
                  </a:lnTo>
                  <a:lnTo>
                    <a:pt x="455" y="65"/>
                  </a:lnTo>
                  <a:lnTo>
                    <a:pt x="425" y="72"/>
                  </a:lnTo>
                  <a:lnTo>
                    <a:pt x="370" y="86"/>
                  </a:lnTo>
                  <a:lnTo>
                    <a:pt x="348" y="90"/>
                  </a:lnTo>
                  <a:lnTo>
                    <a:pt x="318" y="97"/>
                  </a:lnTo>
                  <a:lnTo>
                    <a:pt x="292" y="108"/>
                  </a:lnTo>
                  <a:lnTo>
                    <a:pt x="275" y="122"/>
                  </a:lnTo>
                  <a:lnTo>
                    <a:pt x="254" y="140"/>
                  </a:lnTo>
                  <a:lnTo>
                    <a:pt x="224" y="165"/>
                  </a:lnTo>
                  <a:lnTo>
                    <a:pt x="193" y="179"/>
                  </a:lnTo>
                  <a:lnTo>
                    <a:pt x="146" y="193"/>
                  </a:lnTo>
                  <a:lnTo>
                    <a:pt x="108" y="193"/>
                  </a:lnTo>
                  <a:lnTo>
                    <a:pt x="35" y="193"/>
                  </a:lnTo>
                  <a:lnTo>
                    <a:pt x="17" y="193"/>
                  </a:lnTo>
                  <a:lnTo>
                    <a:pt x="4" y="197"/>
                  </a:lnTo>
                  <a:lnTo>
                    <a:pt x="0" y="197"/>
                  </a:lnTo>
                  <a:lnTo>
                    <a:pt x="4" y="197"/>
                  </a:lnTo>
                  <a:close/>
                </a:path>
              </a:pathLst>
            </a:custGeom>
            <a:solidFill>
              <a:srgbClr val="40A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44" name="Unknown Shape"/>
            <p:cNvSpPr>
              <a:spLocks/>
            </p:cNvSpPr>
            <p:nvPr/>
          </p:nvSpPr>
          <p:spPr bwMode="auto">
            <a:xfrm>
              <a:off x="1014" y="3201"/>
              <a:ext cx="657" cy="451"/>
            </a:xfrm>
            <a:custGeom>
              <a:avLst/>
              <a:gdLst>
                <a:gd name="T0" fmla="*/ 4 w 657"/>
                <a:gd name="T1" fmla="*/ 0 h 451"/>
                <a:gd name="T2" fmla="*/ 171 w 657"/>
                <a:gd name="T3" fmla="*/ 136 h 451"/>
                <a:gd name="T4" fmla="*/ 348 w 657"/>
                <a:gd name="T5" fmla="*/ 265 h 451"/>
                <a:gd name="T6" fmla="*/ 433 w 657"/>
                <a:gd name="T7" fmla="*/ 322 h 451"/>
                <a:gd name="T8" fmla="*/ 511 w 657"/>
                <a:gd name="T9" fmla="*/ 376 h 451"/>
                <a:gd name="T10" fmla="*/ 588 w 657"/>
                <a:gd name="T11" fmla="*/ 415 h 451"/>
                <a:gd name="T12" fmla="*/ 657 w 657"/>
                <a:gd name="T13" fmla="*/ 444 h 451"/>
                <a:gd name="T14" fmla="*/ 657 w 657"/>
                <a:gd name="T15" fmla="*/ 451 h 451"/>
                <a:gd name="T16" fmla="*/ 614 w 657"/>
                <a:gd name="T17" fmla="*/ 433 h 451"/>
                <a:gd name="T18" fmla="*/ 584 w 657"/>
                <a:gd name="T19" fmla="*/ 415 h 451"/>
                <a:gd name="T20" fmla="*/ 558 w 657"/>
                <a:gd name="T21" fmla="*/ 404 h 451"/>
                <a:gd name="T22" fmla="*/ 537 w 657"/>
                <a:gd name="T23" fmla="*/ 394 h 451"/>
                <a:gd name="T24" fmla="*/ 506 w 657"/>
                <a:gd name="T25" fmla="*/ 379 h 451"/>
                <a:gd name="T26" fmla="*/ 485 w 657"/>
                <a:gd name="T27" fmla="*/ 365 h 451"/>
                <a:gd name="T28" fmla="*/ 391 w 657"/>
                <a:gd name="T29" fmla="*/ 304 h 451"/>
                <a:gd name="T30" fmla="*/ 300 w 657"/>
                <a:gd name="T31" fmla="*/ 240 h 451"/>
                <a:gd name="T32" fmla="*/ 219 w 657"/>
                <a:gd name="T33" fmla="*/ 179 h 451"/>
                <a:gd name="T34" fmla="*/ 150 w 657"/>
                <a:gd name="T35" fmla="*/ 125 h 451"/>
                <a:gd name="T36" fmla="*/ 90 w 657"/>
                <a:gd name="T37" fmla="*/ 75 h 451"/>
                <a:gd name="T38" fmla="*/ 43 w 657"/>
                <a:gd name="T39" fmla="*/ 39 h 451"/>
                <a:gd name="T40" fmla="*/ 25 w 657"/>
                <a:gd name="T41" fmla="*/ 25 h 451"/>
                <a:gd name="T42" fmla="*/ 13 w 657"/>
                <a:gd name="T43" fmla="*/ 11 h 451"/>
                <a:gd name="T44" fmla="*/ 4 w 657"/>
                <a:gd name="T45" fmla="*/ 7 h 451"/>
                <a:gd name="T46" fmla="*/ 0 w 657"/>
                <a:gd name="T47" fmla="*/ 3 h 451"/>
                <a:gd name="T48" fmla="*/ 4 w 657"/>
                <a:gd name="T49" fmla="*/ 0 h 4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57"/>
                <a:gd name="T76" fmla="*/ 0 h 451"/>
                <a:gd name="T77" fmla="*/ 657 w 657"/>
                <a:gd name="T78" fmla="*/ 451 h 4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57" h="451">
                  <a:moveTo>
                    <a:pt x="4" y="0"/>
                  </a:moveTo>
                  <a:lnTo>
                    <a:pt x="171" y="136"/>
                  </a:lnTo>
                  <a:lnTo>
                    <a:pt x="348" y="265"/>
                  </a:lnTo>
                  <a:lnTo>
                    <a:pt x="433" y="322"/>
                  </a:lnTo>
                  <a:lnTo>
                    <a:pt x="511" y="376"/>
                  </a:lnTo>
                  <a:lnTo>
                    <a:pt x="588" y="415"/>
                  </a:lnTo>
                  <a:lnTo>
                    <a:pt x="657" y="444"/>
                  </a:lnTo>
                  <a:lnTo>
                    <a:pt x="657" y="451"/>
                  </a:lnTo>
                  <a:lnTo>
                    <a:pt x="614" y="433"/>
                  </a:lnTo>
                  <a:lnTo>
                    <a:pt x="584" y="415"/>
                  </a:lnTo>
                  <a:lnTo>
                    <a:pt x="558" y="404"/>
                  </a:lnTo>
                  <a:lnTo>
                    <a:pt x="537" y="394"/>
                  </a:lnTo>
                  <a:lnTo>
                    <a:pt x="506" y="379"/>
                  </a:lnTo>
                  <a:lnTo>
                    <a:pt x="485" y="365"/>
                  </a:lnTo>
                  <a:lnTo>
                    <a:pt x="391" y="304"/>
                  </a:lnTo>
                  <a:lnTo>
                    <a:pt x="300" y="240"/>
                  </a:lnTo>
                  <a:lnTo>
                    <a:pt x="219" y="179"/>
                  </a:lnTo>
                  <a:lnTo>
                    <a:pt x="150" y="125"/>
                  </a:lnTo>
                  <a:lnTo>
                    <a:pt x="90" y="75"/>
                  </a:lnTo>
                  <a:lnTo>
                    <a:pt x="43" y="39"/>
                  </a:lnTo>
                  <a:lnTo>
                    <a:pt x="25" y="25"/>
                  </a:lnTo>
                  <a:lnTo>
                    <a:pt x="13" y="11"/>
                  </a:lnTo>
                  <a:lnTo>
                    <a:pt x="4" y="7"/>
                  </a:lnTo>
                  <a:lnTo>
                    <a:pt x="0" y="3"/>
                  </a:lnTo>
                  <a:lnTo>
                    <a:pt x="4" y="0"/>
                  </a:lnTo>
                  <a:close/>
                </a:path>
              </a:pathLst>
            </a:custGeom>
            <a:solidFill>
              <a:srgbClr val="40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45" name="Unknown Shape"/>
            <p:cNvSpPr>
              <a:spLocks/>
            </p:cNvSpPr>
            <p:nvPr/>
          </p:nvSpPr>
          <p:spPr bwMode="auto">
            <a:xfrm>
              <a:off x="975" y="3161"/>
              <a:ext cx="73" cy="61"/>
            </a:xfrm>
            <a:custGeom>
              <a:avLst/>
              <a:gdLst>
                <a:gd name="T0" fmla="*/ 30 w 73"/>
                <a:gd name="T1" fmla="*/ 40 h 61"/>
                <a:gd name="T2" fmla="*/ 39 w 73"/>
                <a:gd name="T3" fmla="*/ 18 h 61"/>
                <a:gd name="T4" fmla="*/ 43 w 73"/>
                <a:gd name="T5" fmla="*/ 8 h 61"/>
                <a:gd name="T6" fmla="*/ 56 w 73"/>
                <a:gd name="T7" fmla="*/ 0 h 61"/>
                <a:gd name="T8" fmla="*/ 56 w 73"/>
                <a:gd name="T9" fmla="*/ 18 h 61"/>
                <a:gd name="T10" fmla="*/ 47 w 73"/>
                <a:gd name="T11" fmla="*/ 29 h 61"/>
                <a:gd name="T12" fmla="*/ 30 w 73"/>
                <a:gd name="T13" fmla="*/ 40 h 61"/>
                <a:gd name="T14" fmla="*/ 43 w 73"/>
                <a:gd name="T15" fmla="*/ 36 h 61"/>
                <a:gd name="T16" fmla="*/ 60 w 73"/>
                <a:gd name="T17" fmla="*/ 40 h 61"/>
                <a:gd name="T18" fmla="*/ 73 w 73"/>
                <a:gd name="T19" fmla="*/ 51 h 61"/>
                <a:gd name="T20" fmla="*/ 60 w 73"/>
                <a:gd name="T21" fmla="*/ 54 h 61"/>
                <a:gd name="T22" fmla="*/ 47 w 73"/>
                <a:gd name="T23" fmla="*/ 51 h 61"/>
                <a:gd name="T24" fmla="*/ 30 w 73"/>
                <a:gd name="T25" fmla="*/ 40 h 61"/>
                <a:gd name="T26" fmla="*/ 30 w 73"/>
                <a:gd name="T27" fmla="*/ 51 h 61"/>
                <a:gd name="T28" fmla="*/ 21 w 73"/>
                <a:gd name="T29" fmla="*/ 61 h 61"/>
                <a:gd name="T30" fmla="*/ 17 w 73"/>
                <a:gd name="T31" fmla="*/ 54 h 61"/>
                <a:gd name="T32" fmla="*/ 17 w 73"/>
                <a:gd name="T33" fmla="*/ 51 h 61"/>
                <a:gd name="T34" fmla="*/ 30 w 73"/>
                <a:gd name="T35" fmla="*/ 43 h 61"/>
                <a:gd name="T36" fmla="*/ 13 w 73"/>
                <a:gd name="T37" fmla="*/ 40 h 61"/>
                <a:gd name="T38" fmla="*/ 0 w 73"/>
                <a:gd name="T39" fmla="*/ 29 h 61"/>
                <a:gd name="T40" fmla="*/ 9 w 73"/>
                <a:gd name="T41" fmla="*/ 25 h 61"/>
                <a:gd name="T42" fmla="*/ 17 w 73"/>
                <a:gd name="T43" fmla="*/ 29 h 61"/>
                <a:gd name="T44" fmla="*/ 30 w 73"/>
                <a:gd name="T45" fmla="*/ 43 h 61"/>
                <a:gd name="T46" fmla="*/ 17 w 73"/>
                <a:gd name="T47" fmla="*/ 11 h 61"/>
                <a:gd name="T48" fmla="*/ 21 w 73"/>
                <a:gd name="T49" fmla="*/ 4 h 61"/>
                <a:gd name="T50" fmla="*/ 26 w 73"/>
                <a:gd name="T51" fmla="*/ 4 h 61"/>
                <a:gd name="T52" fmla="*/ 30 w 73"/>
                <a:gd name="T53" fmla="*/ 15 h 61"/>
                <a:gd name="T54" fmla="*/ 30 w 73"/>
                <a:gd name="T55" fmla="*/ 25 h 61"/>
                <a:gd name="T56" fmla="*/ 30 w 73"/>
                <a:gd name="T57" fmla="*/ 40 h 6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3"/>
                <a:gd name="T88" fmla="*/ 0 h 61"/>
                <a:gd name="T89" fmla="*/ 73 w 73"/>
                <a:gd name="T90" fmla="*/ 61 h 6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3" h="61">
                  <a:moveTo>
                    <a:pt x="30" y="40"/>
                  </a:moveTo>
                  <a:lnTo>
                    <a:pt x="39" y="18"/>
                  </a:lnTo>
                  <a:lnTo>
                    <a:pt x="43" y="8"/>
                  </a:lnTo>
                  <a:lnTo>
                    <a:pt x="56" y="0"/>
                  </a:lnTo>
                  <a:lnTo>
                    <a:pt x="56" y="18"/>
                  </a:lnTo>
                  <a:lnTo>
                    <a:pt x="47" y="29"/>
                  </a:lnTo>
                  <a:lnTo>
                    <a:pt x="30" y="40"/>
                  </a:lnTo>
                  <a:lnTo>
                    <a:pt x="43" y="36"/>
                  </a:lnTo>
                  <a:lnTo>
                    <a:pt x="60" y="40"/>
                  </a:lnTo>
                  <a:lnTo>
                    <a:pt x="73" y="51"/>
                  </a:lnTo>
                  <a:lnTo>
                    <a:pt x="60" y="54"/>
                  </a:lnTo>
                  <a:lnTo>
                    <a:pt x="47" y="51"/>
                  </a:lnTo>
                  <a:lnTo>
                    <a:pt x="30" y="40"/>
                  </a:lnTo>
                  <a:lnTo>
                    <a:pt x="30" y="51"/>
                  </a:lnTo>
                  <a:lnTo>
                    <a:pt x="21" y="61"/>
                  </a:lnTo>
                  <a:lnTo>
                    <a:pt x="17" y="54"/>
                  </a:lnTo>
                  <a:lnTo>
                    <a:pt x="17" y="51"/>
                  </a:lnTo>
                  <a:lnTo>
                    <a:pt x="30" y="43"/>
                  </a:lnTo>
                  <a:lnTo>
                    <a:pt x="13" y="40"/>
                  </a:lnTo>
                  <a:lnTo>
                    <a:pt x="0" y="29"/>
                  </a:lnTo>
                  <a:lnTo>
                    <a:pt x="9" y="25"/>
                  </a:lnTo>
                  <a:lnTo>
                    <a:pt x="17" y="29"/>
                  </a:lnTo>
                  <a:lnTo>
                    <a:pt x="30" y="43"/>
                  </a:lnTo>
                  <a:lnTo>
                    <a:pt x="17" y="11"/>
                  </a:lnTo>
                  <a:lnTo>
                    <a:pt x="21" y="4"/>
                  </a:lnTo>
                  <a:lnTo>
                    <a:pt x="26" y="4"/>
                  </a:lnTo>
                  <a:lnTo>
                    <a:pt x="30" y="15"/>
                  </a:lnTo>
                  <a:lnTo>
                    <a:pt x="30" y="25"/>
                  </a:lnTo>
                  <a:lnTo>
                    <a:pt x="30" y="40"/>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46" name="Unknown Shape"/>
            <p:cNvSpPr>
              <a:spLocks/>
            </p:cNvSpPr>
            <p:nvPr/>
          </p:nvSpPr>
          <p:spPr bwMode="auto">
            <a:xfrm>
              <a:off x="1039" y="3190"/>
              <a:ext cx="73" cy="61"/>
            </a:xfrm>
            <a:custGeom>
              <a:avLst/>
              <a:gdLst>
                <a:gd name="T0" fmla="*/ 35 w 73"/>
                <a:gd name="T1" fmla="*/ 39 h 61"/>
                <a:gd name="T2" fmla="*/ 39 w 73"/>
                <a:gd name="T3" fmla="*/ 18 h 61"/>
                <a:gd name="T4" fmla="*/ 43 w 73"/>
                <a:gd name="T5" fmla="*/ 7 h 61"/>
                <a:gd name="T6" fmla="*/ 56 w 73"/>
                <a:gd name="T7" fmla="*/ 0 h 61"/>
                <a:gd name="T8" fmla="*/ 56 w 73"/>
                <a:gd name="T9" fmla="*/ 18 h 61"/>
                <a:gd name="T10" fmla="*/ 48 w 73"/>
                <a:gd name="T11" fmla="*/ 32 h 61"/>
                <a:gd name="T12" fmla="*/ 35 w 73"/>
                <a:gd name="T13" fmla="*/ 39 h 61"/>
                <a:gd name="T14" fmla="*/ 43 w 73"/>
                <a:gd name="T15" fmla="*/ 36 h 61"/>
                <a:gd name="T16" fmla="*/ 73 w 73"/>
                <a:gd name="T17" fmla="*/ 50 h 61"/>
                <a:gd name="T18" fmla="*/ 61 w 73"/>
                <a:gd name="T19" fmla="*/ 54 h 61"/>
                <a:gd name="T20" fmla="*/ 48 w 73"/>
                <a:gd name="T21" fmla="*/ 54 h 61"/>
                <a:gd name="T22" fmla="*/ 35 w 73"/>
                <a:gd name="T23" fmla="*/ 39 h 61"/>
                <a:gd name="T24" fmla="*/ 30 w 73"/>
                <a:gd name="T25" fmla="*/ 50 h 61"/>
                <a:gd name="T26" fmla="*/ 22 w 73"/>
                <a:gd name="T27" fmla="*/ 61 h 61"/>
                <a:gd name="T28" fmla="*/ 18 w 73"/>
                <a:gd name="T29" fmla="*/ 54 h 61"/>
                <a:gd name="T30" fmla="*/ 22 w 73"/>
                <a:gd name="T31" fmla="*/ 50 h 61"/>
                <a:gd name="T32" fmla="*/ 35 w 73"/>
                <a:gd name="T33" fmla="*/ 43 h 61"/>
                <a:gd name="T34" fmla="*/ 13 w 73"/>
                <a:gd name="T35" fmla="*/ 39 h 61"/>
                <a:gd name="T36" fmla="*/ 0 w 73"/>
                <a:gd name="T37" fmla="*/ 29 h 61"/>
                <a:gd name="T38" fmla="*/ 9 w 73"/>
                <a:gd name="T39" fmla="*/ 25 h 61"/>
                <a:gd name="T40" fmla="*/ 22 w 73"/>
                <a:gd name="T41" fmla="*/ 32 h 61"/>
                <a:gd name="T42" fmla="*/ 35 w 73"/>
                <a:gd name="T43" fmla="*/ 43 h 61"/>
                <a:gd name="T44" fmla="*/ 18 w 73"/>
                <a:gd name="T45" fmla="*/ 11 h 61"/>
                <a:gd name="T46" fmla="*/ 22 w 73"/>
                <a:gd name="T47" fmla="*/ 4 h 61"/>
                <a:gd name="T48" fmla="*/ 26 w 73"/>
                <a:gd name="T49" fmla="*/ 4 h 61"/>
                <a:gd name="T50" fmla="*/ 30 w 73"/>
                <a:gd name="T51" fmla="*/ 14 h 61"/>
                <a:gd name="T52" fmla="*/ 30 w 73"/>
                <a:gd name="T53" fmla="*/ 25 h 61"/>
                <a:gd name="T54" fmla="*/ 35 w 73"/>
                <a:gd name="T55" fmla="*/ 39 h 6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73"/>
                <a:gd name="T85" fmla="*/ 0 h 61"/>
                <a:gd name="T86" fmla="*/ 73 w 73"/>
                <a:gd name="T87" fmla="*/ 61 h 6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73" h="61">
                  <a:moveTo>
                    <a:pt x="35" y="39"/>
                  </a:moveTo>
                  <a:lnTo>
                    <a:pt x="39" y="18"/>
                  </a:lnTo>
                  <a:lnTo>
                    <a:pt x="43" y="7"/>
                  </a:lnTo>
                  <a:lnTo>
                    <a:pt x="56" y="0"/>
                  </a:lnTo>
                  <a:lnTo>
                    <a:pt x="56" y="18"/>
                  </a:lnTo>
                  <a:lnTo>
                    <a:pt x="48" y="32"/>
                  </a:lnTo>
                  <a:lnTo>
                    <a:pt x="35" y="39"/>
                  </a:lnTo>
                  <a:lnTo>
                    <a:pt x="43" y="36"/>
                  </a:lnTo>
                  <a:lnTo>
                    <a:pt x="73" y="50"/>
                  </a:lnTo>
                  <a:lnTo>
                    <a:pt x="61" y="54"/>
                  </a:lnTo>
                  <a:lnTo>
                    <a:pt x="48" y="54"/>
                  </a:lnTo>
                  <a:lnTo>
                    <a:pt x="35" y="39"/>
                  </a:lnTo>
                  <a:lnTo>
                    <a:pt x="30" y="50"/>
                  </a:lnTo>
                  <a:lnTo>
                    <a:pt x="22" y="61"/>
                  </a:lnTo>
                  <a:lnTo>
                    <a:pt x="18" y="54"/>
                  </a:lnTo>
                  <a:lnTo>
                    <a:pt x="22" y="50"/>
                  </a:lnTo>
                  <a:lnTo>
                    <a:pt x="35" y="43"/>
                  </a:lnTo>
                  <a:lnTo>
                    <a:pt x="13" y="39"/>
                  </a:lnTo>
                  <a:lnTo>
                    <a:pt x="0" y="29"/>
                  </a:lnTo>
                  <a:lnTo>
                    <a:pt x="9" y="25"/>
                  </a:lnTo>
                  <a:lnTo>
                    <a:pt x="22" y="32"/>
                  </a:lnTo>
                  <a:lnTo>
                    <a:pt x="35" y="43"/>
                  </a:lnTo>
                  <a:lnTo>
                    <a:pt x="18" y="11"/>
                  </a:lnTo>
                  <a:lnTo>
                    <a:pt x="22" y="4"/>
                  </a:lnTo>
                  <a:lnTo>
                    <a:pt x="26" y="4"/>
                  </a:lnTo>
                  <a:lnTo>
                    <a:pt x="30" y="14"/>
                  </a:lnTo>
                  <a:lnTo>
                    <a:pt x="30" y="25"/>
                  </a:lnTo>
                  <a:lnTo>
                    <a:pt x="35" y="39"/>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47" name="Unknown Shape"/>
            <p:cNvSpPr>
              <a:spLocks/>
            </p:cNvSpPr>
            <p:nvPr/>
          </p:nvSpPr>
          <p:spPr bwMode="auto">
            <a:xfrm>
              <a:off x="992" y="3237"/>
              <a:ext cx="69" cy="53"/>
            </a:xfrm>
            <a:custGeom>
              <a:avLst/>
              <a:gdLst>
                <a:gd name="T0" fmla="*/ 43 w 69"/>
                <a:gd name="T1" fmla="*/ 35 h 53"/>
                <a:gd name="T2" fmla="*/ 22 w 69"/>
                <a:gd name="T3" fmla="*/ 21 h 53"/>
                <a:gd name="T4" fmla="*/ 13 w 69"/>
                <a:gd name="T5" fmla="*/ 10 h 53"/>
                <a:gd name="T6" fmla="*/ 13 w 69"/>
                <a:gd name="T7" fmla="*/ 0 h 53"/>
                <a:gd name="T8" fmla="*/ 30 w 69"/>
                <a:gd name="T9" fmla="*/ 7 h 53"/>
                <a:gd name="T10" fmla="*/ 39 w 69"/>
                <a:gd name="T11" fmla="*/ 18 h 53"/>
                <a:gd name="T12" fmla="*/ 43 w 69"/>
                <a:gd name="T13" fmla="*/ 32 h 53"/>
                <a:gd name="T14" fmla="*/ 43 w 69"/>
                <a:gd name="T15" fmla="*/ 25 h 53"/>
                <a:gd name="T16" fmla="*/ 56 w 69"/>
                <a:gd name="T17" fmla="*/ 14 h 53"/>
                <a:gd name="T18" fmla="*/ 69 w 69"/>
                <a:gd name="T19" fmla="*/ 7 h 53"/>
                <a:gd name="T20" fmla="*/ 69 w 69"/>
                <a:gd name="T21" fmla="*/ 18 h 53"/>
                <a:gd name="T22" fmla="*/ 65 w 69"/>
                <a:gd name="T23" fmla="*/ 25 h 53"/>
                <a:gd name="T24" fmla="*/ 43 w 69"/>
                <a:gd name="T25" fmla="*/ 35 h 53"/>
                <a:gd name="T26" fmla="*/ 56 w 69"/>
                <a:gd name="T27" fmla="*/ 39 h 53"/>
                <a:gd name="T28" fmla="*/ 65 w 69"/>
                <a:gd name="T29" fmla="*/ 53 h 53"/>
                <a:gd name="T30" fmla="*/ 52 w 69"/>
                <a:gd name="T31" fmla="*/ 46 h 53"/>
                <a:gd name="T32" fmla="*/ 47 w 69"/>
                <a:gd name="T33" fmla="*/ 35 h 53"/>
                <a:gd name="T34" fmla="*/ 35 w 69"/>
                <a:gd name="T35" fmla="*/ 46 h 53"/>
                <a:gd name="T36" fmla="*/ 22 w 69"/>
                <a:gd name="T37" fmla="*/ 53 h 53"/>
                <a:gd name="T38" fmla="*/ 22 w 69"/>
                <a:gd name="T39" fmla="*/ 43 h 53"/>
                <a:gd name="T40" fmla="*/ 30 w 69"/>
                <a:gd name="T41" fmla="*/ 39 h 53"/>
                <a:gd name="T42" fmla="*/ 47 w 69"/>
                <a:gd name="T43" fmla="*/ 35 h 53"/>
                <a:gd name="T44" fmla="*/ 26 w 69"/>
                <a:gd name="T45" fmla="*/ 35 h 53"/>
                <a:gd name="T46" fmla="*/ 4 w 69"/>
                <a:gd name="T47" fmla="*/ 32 h 53"/>
                <a:gd name="T48" fmla="*/ 0 w 69"/>
                <a:gd name="T49" fmla="*/ 28 h 53"/>
                <a:gd name="T50" fmla="*/ 4 w 69"/>
                <a:gd name="T51" fmla="*/ 25 h 53"/>
                <a:gd name="T52" fmla="*/ 17 w 69"/>
                <a:gd name="T53" fmla="*/ 25 h 53"/>
                <a:gd name="T54" fmla="*/ 30 w 69"/>
                <a:gd name="T55" fmla="*/ 28 h 53"/>
                <a:gd name="T56" fmla="*/ 43 w 69"/>
                <a:gd name="T57" fmla="*/ 35 h 5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9"/>
                <a:gd name="T88" fmla="*/ 0 h 53"/>
                <a:gd name="T89" fmla="*/ 69 w 69"/>
                <a:gd name="T90" fmla="*/ 53 h 5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9" h="53">
                  <a:moveTo>
                    <a:pt x="43" y="35"/>
                  </a:moveTo>
                  <a:lnTo>
                    <a:pt x="22" y="21"/>
                  </a:lnTo>
                  <a:lnTo>
                    <a:pt x="13" y="10"/>
                  </a:lnTo>
                  <a:lnTo>
                    <a:pt x="13" y="0"/>
                  </a:lnTo>
                  <a:lnTo>
                    <a:pt x="30" y="7"/>
                  </a:lnTo>
                  <a:lnTo>
                    <a:pt x="39" y="18"/>
                  </a:lnTo>
                  <a:lnTo>
                    <a:pt x="43" y="32"/>
                  </a:lnTo>
                  <a:lnTo>
                    <a:pt x="43" y="25"/>
                  </a:lnTo>
                  <a:lnTo>
                    <a:pt x="56" y="14"/>
                  </a:lnTo>
                  <a:lnTo>
                    <a:pt x="69" y="7"/>
                  </a:lnTo>
                  <a:lnTo>
                    <a:pt x="69" y="18"/>
                  </a:lnTo>
                  <a:lnTo>
                    <a:pt x="65" y="25"/>
                  </a:lnTo>
                  <a:lnTo>
                    <a:pt x="43" y="35"/>
                  </a:lnTo>
                  <a:lnTo>
                    <a:pt x="56" y="39"/>
                  </a:lnTo>
                  <a:lnTo>
                    <a:pt x="65" y="53"/>
                  </a:lnTo>
                  <a:lnTo>
                    <a:pt x="52" y="46"/>
                  </a:lnTo>
                  <a:lnTo>
                    <a:pt x="47" y="35"/>
                  </a:lnTo>
                  <a:lnTo>
                    <a:pt x="35" y="46"/>
                  </a:lnTo>
                  <a:lnTo>
                    <a:pt x="22" y="53"/>
                  </a:lnTo>
                  <a:lnTo>
                    <a:pt x="22" y="43"/>
                  </a:lnTo>
                  <a:lnTo>
                    <a:pt x="30" y="39"/>
                  </a:lnTo>
                  <a:lnTo>
                    <a:pt x="47" y="35"/>
                  </a:lnTo>
                  <a:lnTo>
                    <a:pt x="26" y="35"/>
                  </a:lnTo>
                  <a:lnTo>
                    <a:pt x="4" y="32"/>
                  </a:lnTo>
                  <a:lnTo>
                    <a:pt x="0" y="28"/>
                  </a:lnTo>
                  <a:lnTo>
                    <a:pt x="4" y="25"/>
                  </a:lnTo>
                  <a:lnTo>
                    <a:pt x="17" y="25"/>
                  </a:lnTo>
                  <a:lnTo>
                    <a:pt x="30" y="28"/>
                  </a:lnTo>
                  <a:lnTo>
                    <a:pt x="43" y="35"/>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48" name="Unknown Shape"/>
            <p:cNvSpPr>
              <a:spLocks/>
            </p:cNvSpPr>
            <p:nvPr/>
          </p:nvSpPr>
          <p:spPr bwMode="auto">
            <a:xfrm>
              <a:off x="1082" y="3240"/>
              <a:ext cx="82" cy="65"/>
            </a:xfrm>
            <a:custGeom>
              <a:avLst/>
              <a:gdLst>
                <a:gd name="T0" fmla="*/ 30 w 82"/>
                <a:gd name="T1" fmla="*/ 29 h 65"/>
                <a:gd name="T2" fmla="*/ 56 w 82"/>
                <a:gd name="T3" fmla="*/ 22 h 65"/>
                <a:gd name="T4" fmla="*/ 69 w 82"/>
                <a:gd name="T5" fmla="*/ 22 h 65"/>
                <a:gd name="T6" fmla="*/ 82 w 82"/>
                <a:gd name="T7" fmla="*/ 29 h 65"/>
                <a:gd name="T8" fmla="*/ 65 w 82"/>
                <a:gd name="T9" fmla="*/ 36 h 65"/>
                <a:gd name="T10" fmla="*/ 48 w 82"/>
                <a:gd name="T11" fmla="*/ 36 h 65"/>
                <a:gd name="T12" fmla="*/ 30 w 82"/>
                <a:gd name="T13" fmla="*/ 29 h 65"/>
                <a:gd name="T14" fmla="*/ 39 w 82"/>
                <a:gd name="T15" fmla="*/ 36 h 65"/>
                <a:gd name="T16" fmla="*/ 43 w 82"/>
                <a:gd name="T17" fmla="*/ 50 h 65"/>
                <a:gd name="T18" fmla="*/ 39 w 82"/>
                <a:gd name="T19" fmla="*/ 65 h 65"/>
                <a:gd name="T20" fmla="*/ 26 w 82"/>
                <a:gd name="T21" fmla="*/ 57 h 65"/>
                <a:gd name="T22" fmla="*/ 26 w 82"/>
                <a:gd name="T23" fmla="*/ 47 h 65"/>
                <a:gd name="T24" fmla="*/ 30 w 82"/>
                <a:gd name="T25" fmla="*/ 29 h 65"/>
                <a:gd name="T26" fmla="*/ 18 w 82"/>
                <a:gd name="T27" fmla="*/ 32 h 65"/>
                <a:gd name="T28" fmla="*/ 0 w 82"/>
                <a:gd name="T29" fmla="*/ 32 h 65"/>
                <a:gd name="T30" fmla="*/ 5 w 82"/>
                <a:gd name="T31" fmla="*/ 25 h 65"/>
                <a:gd name="T32" fmla="*/ 13 w 82"/>
                <a:gd name="T33" fmla="*/ 25 h 65"/>
                <a:gd name="T34" fmla="*/ 26 w 82"/>
                <a:gd name="T35" fmla="*/ 32 h 65"/>
                <a:gd name="T36" fmla="*/ 22 w 82"/>
                <a:gd name="T37" fmla="*/ 15 h 65"/>
                <a:gd name="T38" fmla="*/ 26 w 82"/>
                <a:gd name="T39" fmla="*/ 0 h 65"/>
                <a:gd name="T40" fmla="*/ 35 w 82"/>
                <a:gd name="T41" fmla="*/ 7 h 65"/>
                <a:gd name="T42" fmla="*/ 30 w 82"/>
                <a:gd name="T43" fmla="*/ 15 h 65"/>
                <a:gd name="T44" fmla="*/ 26 w 82"/>
                <a:gd name="T45" fmla="*/ 32 h 65"/>
                <a:gd name="T46" fmla="*/ 52 w 82"/>
                <a:gd name="T47" fmla="*/ 4 h 65"/>
                <a:gd name="T48" fmla="*/ 61 w 82"/>
                <a:gd name="T49" fmla="*/ 4 h 65"/>
                <a:gd name="T50" fmla="*/ 65 w 82"/>
                <a:gd name="T51" fmla="*/ 7 h 65"/>
                <a:gd name="T52" fmla="*/ 56 w 82"/>
                <a:gd name="T53" fmla="*/ 18 h 65"/>
                <a:gd name="T54" fmla="*/ 43 w 82"/>
                <a:gd name="T55" fmla="*/ 22 h 65"/>
                <a:gd name="T56" fmla="*/ 30 w 82"/>
                <a:gd name="T57" fmla="*/ 29 h 6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82"/>
                <a:gd name="T88" fmla="*/ 0 h 65"/>
                <a:gd name="T89" fmla="*/ 82 w 82"/>
                <a:gd name="T90" fmla="*/ 65 h 6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82" h="65">
                  <a:moveTo>
                    <a:pt x="30" y="29"/>
                  </a:moveTo>
                  <a:lnTo>
                    <a:pt x="56" y="22"/>
                  </a:lnTo>
                  <a:lnTo>
                    <a:pt x="69" y="22"/>
                  </a:lnTo>
                  <a:lnTo>
                    <a:pt x="82" y="29"/>
                  </a:lnTo>
                  <a:lnTo>
                    <a:pt x="65" y="36"/>
                  </a:lnTo>
                  <a:lnTo>
                    <a:pt x="48" y="36"/>
                  </a:lnTo>
                  <a:lnTo>
                    <a:pt x="30" y="29"/>
                  </a:lnTo>
                  <a:lnTo>
                    <a:pt x="39" y="36"/>
                  </a:lnTo>
                  <a:lnTo>
                    <a:pt x="43" y="50"/>
                  </a:lnTo>
                  <a:lnTo>
                    <a:pt x="39" y="65"/>
                  </a:lnTo>
                  <a:lnTo>
                    <a:pt x="26" y="57"/>
                  </a:lnTo>
                  <a:lnTo>
                    <a:pt x="26" y="47"/>
                  </a:lnTo>
                  <a:lnTo>
                    <a:pt x="30" y="29"/>
                  </a:lnTo>
                  <a:lnTo>
                    <a:pt x="18" y="32"/>
                  </a:lnTo>
                  <a:lnTo>
                    <a:pt x="0" y="32"/>
                  </a:lnTo>
                  <a:lnTo>
                    <a:pt x="5" y="25"/>
                  </a:lnTo>
                  <a:lnTo>
                    <a:pt x="13" y="25"/>
                  </a:lnTo>
                  <a:lnTo>
                    <a:pt x="26" y="32"/>
                  </a:lnTo>
                  <a:lnTo>
                    <a:pt x="22" y="15"/>
                  </a:lnTo>
                  <a:lnTo>
                    <a:pt x="26" y="0"/>
                  </a:lnTo>
                  <a:lnTo>
                    <a:pt x="35" y="7"/>
                  </a:lnTo>
                  <a:lnTo>
                    <a:pt x="30" y="15"/>
                  </a:lnTo>
                  <a:lnTo>
                    <a:pt x="26" y="32"/>
                  </a:lnTo>
                  <a:lnTo>
                    <a:pt x="52" y="4"/>
                  </a:lnTo>
                  <a:lnTo>
                    <a:pt x="61" y="4"/>
                  </a:lnTo>
                  <a:lnTo>
                    <a:pt x="65" y="7"/>
                  </a:lnTo>
                  <a:lnTo>
                    <a:pt x="56" y="18"/>
                  </a:lnTo>
                  <a:lnTo>
                    <a:pt x="43" y="22"/>
                  </a:lnTo>
                  <a:lnTo>
                    <a:pt x="30" y="29"/>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49" name="Unknown Shape"/>
            <p:cNvSpPr>
              <a:spLocks/>
            </p:cNvSpPr>
            <p:nvPr/>
          </p:nvSpPr>
          <p:spPr bwMode="auto">
            <a:xfrm>
              <a:off x="1138" y="3283"/>
              <a:ext cx="69" cy="72"/>
            </a:xfrm>
            <a:custGeom>
              <a:avLst/>
              <a:gdLst>
                <a:gd name="T0" fmla="*/ 22 w 69"/>
                <a:gd name="T1" fmla="*/ 32 h 72"/>
                <a:gd name="T2" fmla="*/ 43 w 69"/>
                <a:gd name="T3" fmla="*/ 22 h 72"/>
                <a:gd name="T4" fmla="*/ 56 w 69"/>
                <a:gd name="T5" fmla="*/ 22 h 72"/>
                <a:gd name="T6" fmla="*/ 69 w 69"/>
                <a:gd name="T7" fmla="*/ 25 h 72"/>
                <a:gd name="T8" fmla="*/ 56 w 69"/>
                <a:gd name="T9" fmla="*/ 36 h 72"/>
                <a:gd name="T10" fmla="*/ 39 w 69"/>
                <a:gd name="T11" fmla="*/ 40 h 72"/>
                <a:gd name="T12" fmla="*/ 22 w 69"/>
                <a:gd name="T13" fmla="*/ 32 h 72"/>
                <a:gd name="T14" fmla="*/ 35 w 69"/>
                <a:gd name="T15" fmla="*/ 40 h 72"/>
                <a:gd name="T16" fmla="*/ 39 w 69"/>
                <a:gd name="T17" fmla="*/ 57 h 72"/>
                <a:gd name="T18" fmla="*/ 43 w 69"/>
                <a:gd name="T19" fmla="*/ 72 h 72"/>
                <a:gd name="T20" fmla="*/ 30 w 69"/>
                <a:gd name="T21" fmla="*/ 65 h 72"/>
                <a:gd name="T22" fmla="*/ 26 w 69"/>
                <a:gd name="T23" fmla="*/ 54 h 72"/>
                <a:gd name="T24" fmla="*/ 22 w 69"/>
                <a:gd name="T25" fmla="*/ 32 h 72"/>
                <a:gd name="T26" fmla="*/ 13 w 69"/>
                <a:gd name="T27" fmla="*/ 40 h 72"/>
                <a:gd name="T28" fmla="*/ 9 w 69"/>
                <a:gd name="T29" fmla="*/ 40 h 72"/>
                <a:gd name="T30" fmla="*/ 0 w 69"/>
                <a:gd name="T31" fmla="*/ 36 h 72"/>
                <a:gd name="T32" fmla="*/ 5 w 69"/>
                <a:gd name="T33" fmla="*/ 32 h 72"/>
                <a:gd name="T34" fmla="*/ 9 w 69"/>
                <a:gd name="T35" fmla="*/ 32 h 72"/>
                <a:gd name="T36" fmla="*/ 22 w 69"/>
                <a:gd name="T37" fmla="*/ 36 h 72"/>
                <a:gd name="T38" fmla="*/ 13 w 69"/>
                <a:gd name="T39" fmla="*/ 18 h 72"/>
                <a:gd name="T40" fmla="*/ 13 w 69"/>
                <a:gd name="T41" fmla="*/ 0 h 72"/>
                <a:gd name="T42" fmla="*/ 17 w 69"/>
                <a:gd name="T43" fmla="*/ 7 h 72"/>
                <a:gd name="T44" fmla="*/ 22 w 69"/>
                <a:gd name="T45" fmla="*/ 18 h 72"/>
                <a:gd name="T46" fmla="*/ 22 w 69"/>
                <a:gd name="T47" fmla="*/ 36 h 72"/>
                <a:gd name="T48" fmla="*/ 35 w 69"/>
                <a:gd name="T49" fmla="*/ 4 h 72"/>
                <a:gd name="T50" fmla="*/ 43 w 69"/>
                <a:gd name="T51" fmla="*/ 0 h 72"/>
                <a:gd name="T52" fmla="*/ 43 w 69"/>
                <a:gd name="T53" fmla="*/ 4 h 72"/>
                <a:gd name="T54" fmla="*/ 43 w 69"/>
                <a:gd name="T55" fmla="*/ 14 h 72"/>
                <a:gd name="T56" fmla="*/ 30 w 69"/>
                <a:gd name="T57" fmla="*/ 22 h 72"/>
                <a:gd name="T58" fmla="*/ 22 w 69"/>
                <a:gd name="T59" fmla="*/ 32 h 7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9"/>
                <a:gd name="T91" fmla="*/ 0 h 72"/>
                <a:gd name="T92" fmla="*/ 69 w 69"/>
                <a:gd name="T93" fmla="*/ 72 h 7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9" h="72">
                  <a:moveTo>
                    <a:pt x="22" y="32"/>
                  </a:moveTo>
                  <a:lnTo>
                    <a:pt x="43" y="22"/>
                  </a:lnTo>
                  <a:lnTo>
                    <a:pt x="56" y="22"/>
                  </a:lnTo>
                  <a:lnTo>
                    <a:pt x="69" y="25"/>
                  </a:lnTo>
                  <a:lnTo>
                    <a:pt x="56" y="36"/>
                  </a:lnTo>
                  <a:lnTo>
                    <a:pt x="39" y="40"/>
                  </a:lnTo>
                  <a:lnTo>
                    <a:pt x="22" y="32"/>
                  </a:lnTo>
                  <a:lnTo>
                    <a:pt x="35" y="40"/>
                  </a:lnTo>
                  <a:lnTo>
                    <a:pt x="39" y="57"/>
                  </a:lnTo>
                  <a:lnTo>
                    <a:pt x="43" y="72"/>
                  </a:lnTo>
                  <a:lnTo>
                    <a:pt x="30" y="65"/>
                  </a:lnTo>
                  <a:lnTo>
                    <a:pt x="26" y="54"/>
                  </a:lnTo>
                  <a:lnTo>
                    <a:pt x="22" y="32"/>
                  </a:lnTo>
                  <a:lnTo>
                    <a:pt x="13" y="40"/>
                  </a:lnTo>
                  <a:lnTo>
                    <a:pt x="9" y="40"/>
                  </a:lnTo>
                  <a:lnTo>
                    <a:pt x="0" y="36"/>
                  </a:lnTo>
                  <a:lnTo>
                    <a:pt x="5" y="32"/>
                  </a:lnTo>
                  <a:lnTo>
                    <a:pt x="9" y="32"/>
                  </a:lnTo>
                  <a:lnTo>
                    <a:pt x="22" y="36"/>
                  </a:lnTo>
                  <a:lnTo>
                    <a:pt x="13" y="18"/>
                  </a:lnTo>
                  <a:lnTo>
                    <a:pt x="13" y="0"/>
                  </a:lnTo>
                  <a:lnTo>
                    <a:pt x="17" y="7"/>
                  </a:lnTo>
                  <a:lnTo>
                    <a:pt x="22" y="18"/>
                  </a:lnTo>
                  <a:lnTo>
                    <a:pt x="22" y="36"/>
                  </a:lnTo>
                  <a:lnTo>
                    <a:pt x="35" y="4"/>
                  </a:lnTo>
                  <a:lnTo>
                    <a:pt x="43" y="0"/>
                  </a:lnTo>
                  <a:lnTo>
                    <a:pt x="43" y="4"/>
                  </a:lnTo>
                  <a:lnTo>
                    <a:pt x="43" y="14"/>
                  </a:lnTo>
                  <a:lnTo>
                    <a:pt x="30" y="22"/>
                  </a:lnTo>
                  <a:lnTo>
                    <a:pt x="22" y="32"/>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50" name="Unknown Shape"/>
            <p:cNvSpPr>
              <a:spLocks/>
            </p:cNvSpPr>
            <p:nvPr/>
          </p:nvSpPr>
          <p:spPr bwMode="auto">
            <a:xfrm>
              <a:off x="1121" y="3358"/>
              <a:ext cx="90" cy="54"/>
            </a:xfrm>
            <a:custGeom>
              <a:avLst/>
              <a:gdLst>
                <a:gd name="T0" fmla="*/ 52 w 90"/>
                <a:gd name="T1" fmla="*/ 18 h 54"/>
                <a:gd name="T2" fmla="*/ 56 w 90"/>
                <a:gd name="T3" fmla="*/ 40 h 54"/>
                <a:gd name="T4" fmla="*/ 52 w 90"/>
                <a:gd name="T5" fmla="*/ 47 h 54"/>
                <a:gd name="T6" fmla="*/ 43 w 90"/>
                <a:gd name="T7" fmla="*/ 54 h 54"/>
                <a:gd name="T8" fmla="*/ 34 w 90"/>
                <a:gd name="T9" fmla="*/ 40 h 54"/>
                <a:gd name="T10" fmla="*/ 39 w 90"/>
                <a:gd name="T11" fmla="*/ 29 h 54"/>
                <a:gd name="T12" fmla="*/ 52 w 90"/>
                <a:gd name="T13" fmla="*/ 18 h 54"/>
                <a:gd name="T14" fmla="*/ 39 w 90"/>
                <a:gd name="T15" fmla="*/ 25 h 54"/>
                <a:gd name="T16" fmla="*/ 17 w 90"/>
                <a:gd name="T17" fmla="*/ 25 h 54"/>
                <a:gd name="T18" fmla="*/ 0 w 90"/>
                <a:gd name="T19" fmla="*/ 22 h 54"/>
                <a:gd name="T20" fmla="*/ 13 w 90"/>
                <a:gd name="T21" fmla="*/ 15 h 54"/>
                <a:gd name="T22" fmla="*/ 26 w 90"/>
                <a:gd name="T23" fmla="*/ 11 h 54"/>
                <a:gd name="T24" fmla="*/ 52 w 90"/>
                <a:gd name="T25" fmla="*/ 18 h 54"/>
                <a:gd name="T26" fmla="*/ 47 w 90"/>
                <a:gd name="T27" fmla="*/ 7 h 54"/>
                <a:gd name="T28" fmla="*/ 47 w 90"/>
                <a:gd name="T29" fmla="*/ 4 h 54"/>
                <a:gd name="T30" fmla="*/ 52 w 90"/>
                <a:gd name="T31" fmla="*/ 0 h 54"/>
                <a:gd name="T32" fmla="*/ 60 w 90"/>
                <a:gd name="T33" fmla="*/ 4 h 54"/>
                <a:gd name="T34" fmla="*/ 60 w 90"/>
                <a:gd name="T35" fmla="*/ 7 h 54"/>
                <a:gd name="T36" fmla="*/ 47 w 90"/>
                <a:gd name="T37" fmla="*/ 18 h 54"/>
                <a:gd name="T38" fmla="*/ 73 w 90"/>
                <a:gd name="T39" fmla="*/ 15 h 54"/>
                <a:gd name="T40" fmla="*/ 90 w 90"/>
                <a:gd name="T41" fmla="*/ 22 h 54"/>
                <a:gd name="T42" fmla="*/ 82 w 90"/>
                <a:gd name="T43" fmla="*/ 25 h 54"/>
                <a:gd name="T44" fmla="*/ 69 w 90"/>
                <a:gd name="T45" fmla="*/ 22 h 54"/>
                <a:gd name="T46" fmla="*/ 47 w 90"/>
                <a:gd name="T47" fmla="*/ 18 h 54"/>
                <a:gd name="T48" fmla="*/ 82 w 90"/>
                <a:gd name="T49" fmla="*/ 40 h 54"/>
                <a:gd name="T50" fmla="*/ 82 w 90"/>
                <a:gd name="T51" fmla="*/ 47 h 54"/>
                <a:gd name="T52" fmla="*/ 77 w 90"/>
                <a:gd name="T53" fmla="*/ 47 h 54"/>
                <a:gd name="T54" fmla="*/ 64 w 90"/>
                <a:gd name="T55" fmla="*/ 40 h 54"/>
                <a:gd name="T56" fmla="*/ 60 w 90"/>
                <a:gd name="T57" fmla="*/ 29 h 54"/>
                <a:gd name="T58" fmla="*/ 52 w 90"/>
                <a:gd name="T59" fmla="*/ 18 h 5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0"/>
                <a:gd name="T91" fmla="*/ 0 h 54"/>
                <a:gd name="T92" fmla="*/ 90 w 90"/>
                <a:gd name="T93" fmla="*/ 54 h 5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0" h="54">
                  <a:moveTo>
                    <a:pt x="52" y="18"/>
                  </a:moveTo>
                  <a:lnTo>
                    <a:pt x="56" y="40"/>
                  </a:lnTo>
                  <a:lnTo>
                    <a:pt x="52" y="47"/>
                  </a:lnTo>
                  <a:lnTo>
                    <a:pt x="43" y="54"/>
                  </a:lnTo>
                  <a:lnTo>
                    <a:pt x="34" y="40"/>
                  </a:lnTo>
                  <a:lnTo>
                    <a:pt x="39" y="29"/>
                  </a:lnTo>
                  <a:lnTo>
                    <a:pt x="52" y="18"/>
                  </a:lnTo>
                  <a:lnTo>
                    <a:pt x="39" y="25"/>
                  </a:lnTo>
                  <a:lnTo>
                    <a:pt x="17" y="25"/>
                  </a:lnTo>
                  <a:lnTo>
                    <a:pt x="0" y="22"/>
                  </a:lnTo>
                  <a:lnTo>
                    <a:pt x="13" y="15"/>
                  </a:lnTo>
                  <a:lnTo>
                    <a:pt x="26" y="11"/>
                  </a:lnTo>
                  <a:lnTo>
                    <a:pt x="52" y="18"/>
                  </a:lnTo>
                  <a:lnTo>
                    <a:pt x="47" y="7"/>
                  </a:lnTo>
                  <a:lnTo>
                    <a:pt x="47" y="4"/>
                  </a:lnTo>
                  <a:lnTo>
                    <a:pt x="52" y="0"/>
                  </a:lnTo>
                  <a:lnTo>
                    <a:pt x="60" y="4"/>
                  </a:lnTo>
                  <a:lnTo>
                    <a:pt x="60" y="7"/>
                  </a:lnTo>
                  <a:lnTo>
                    <a:pt x="47" y="18"/>
                  </a:lnTo>
                  <a:lnTo>
                    <a:pt x="73" y="15"/>
                  </a:lnTo>
                  <a:lnTo>
                    <a:pt x="90" y="22"/>
                  </a:lnTo>
                  <a:lnTo>
                    <a:pt x="82" y="25"/>
                  </a:lnTo>
                  <a:lnTo>
                    <a:pt x="69" y="22"/>
                  </a:lnTo>
                  <a:lnTo>
                    <a:pt x="47" y="18"/>
                  </a:lnTo>
                  <a:lnTo>
                    <a:pt x="82" y="40"/>
                  </a:lnTo>
                  <a:lnTo>
                    <a:pt x="82" y="47"/>
                  </a:lnTo>
                  <a:lnTo>
                    <a:pt x="77" y="47"/>
                  </a:lnTo>
                  <a:lnTo>
                    <a:pt x="64" y="40"/>
                  </a:lnTo>
                  <a:lnTo>
                    <a:pt x="60" y="29"/>
                  </a:lnTo>
                  <a:lnTo>
                    <a:pt x="52" y="18"/>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51" name="Unknown Shape"/>
            <p:cNvSpPr>
              <a:spLocks/>
            </p:cNvSpPr>
            <p:nvPr/>
          </p:nvSpPr>
          <p:spPr bwMode="auto">
            <a:xfrm>
              <a:off x="1198" y="3272"/>
              <a:ext cx="65" cy="58"/>
            </a:xfrm>
            <a:custGeom>
              <a:avLst/>
              <a:gdLst>
                <a:gd name="T0" fmla="*/ 65 w 65"/>
                <a:gd name="T1" fmla="*/ 40 h 58"/>
                <a:gd name="T2" fmla="*/ 52 w 65"/>
                <a:gd name="T3" fmla="*/ 51 h 58"/>
                <a:gd name="T4" fmla="*/ 43 w 65"/>
                <a:gd name="T5" fmla="*/ 51 h 58"/>
                <a:gd name="T6" fmla="*/ 39 w 65"/>
                <a:gd name="T7" fmla="*/ 47 h 58"/>
                <a:gd name="T8" fmla="*/ 30 w 65"/>
                <a:gd name="T9" fmla="*/ 36 h 58"/>
                <a:gd name="T10" fmla="*/ 26 w 65"/>
                <a:gd name="T11" fmla="*/ 47 h 58"/>
                <a:gd name="T12" fmla="*/ 13 w 65"/>
                <a:gd name="T13" fmla="*/ 58 h 58"/>
                <a:gd name="T14" fmla="*/ 13 w 65"/>
                <a:gd name="T15" fmla="*/ 51 h 58"/>
                <a:gd name="T16" fmla="*/ 13 w 65"/>
                <a:gd name="T17" fmla="*/ 47 h 58"/>
                <a:gd name="T18" fmla="*/ 26 w 65"/>
                <a:gd name="T19" fmla="*/ 36 h 58"/>
                <a:gd name="T20" fmla="*/ 9 w 65"/>
                <a:gd name="T21" fmla="*/ 33 h 58"/>
                <a:gd name="T22" fmla="*/ 0 w 65"/>
                <a:gd name="T23" fmla="*/ 22 h 58"/>
                <a:gd name="T24" fmla="*/ 9 w 65"/>
                <a:gd name="T25" fmla="*/ 22 h 58"/>
                <a:gd name="T26" fmla="*/ 13 w 65"/>
                <a:gd name="T27" fmla="*/ 25 h 58"/>
                <a:gd name="T28" fmla="*/ 26 w 65"/>
                <a:gd name="T29" fmla="*/ 36 h 58"/>
                <a:gd name="T30" fmla="*/ 18 w 65"/>
                <a:gd name="T31" fmla="*/ 22 h 58"/>
                <a:gd name="T32" fmla="*/ 13 w 65"/>
                <a:gd name="T33" fmla="*/ 4 h 58"/>
                <a:gd name="T34" fmla="*/ 18 w 65"/>
                <a:gd name="T35" fmla="*/ 0 h 58"/>
                <a:gd name="T36" fmla="*/ 22 w 65"/>
                <a:gd name="T37" fmla="*/ 0 h 58"/>
                <a:gd name="T38" fmla="*/ 30 w 65"/>
                <a:gd name="T39" fmla="*/ 11 h 58"/>
                <a:gd name="T40" fmla="*/ 26 w 65"/>
                <a:gd name="T41" fmla="*/ 22 h 58"/>
                <a:gd name="T42" fmla="*/ 26 w 65"/>
                <a:gd name="T43" fmla="*/ 33 h 58"/>
                <a:gd name="T44" fmla="*/ 35 w 65"/>
                <a:gd name="T45" fmla="*/ 18 h 58"/>
                <a:gd name="T46" fmla="*/ 39 w 65"/>
                <a:gd name="T47" fmla="*/ 11 h 58"/>
                <a:gd name="T48" fmla="*/ 52 w 65"/>
                <a:gd name="T49" fmla="*/ 4 h 58"/>
                <a:gd name="T50" fmla="*/ 52 w 65"/>
                <a:gd name="T51" fmla="*/ 4 h 58"/>
                <a:gd name="T52" fmla="*/ 52 w 65"/>
                <a:gd name="T53" fmla="*/ 11 h 58"/>
                <a:gd name="T54" fmla="*/ 52 w 65"/>
                <a:gd name="T55" fmla="*/ 22 h 58"/>
                <a:gd name="T56" fmla="*/ 43 w 65"/>
                <a:gd name="T57" fmla="*/ 29 h 58"/>
                <a:gd name="T58" fmla="*/ 35 w 65"/>
                <a:gd name="T59" fmla="*/ 33 h 58"/>
                <a:gd name="T60" fmla="*/ 30 w 65"/>
                <a:gd name="T61" fmla="*/ 36 h 58"/>
                <a:gd name="T62" fmla="*/ 48 w 65"/>
                <a:gd name="T63" fmla="*/ 36 h 58"/>
                <a:gd name="T64" fmla="*/ 65 w 65"/>
                <a:gd name="T65" fmla="*/ 40 h 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5"/>
                <a:gd name="T100" fmla="*/ 0 h 58"/>
                <a:gd name="T101" fmla="*/ 65 w 65"/>
                <a:gd name="T102" fmla="*/ 58 h 5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5" h="58">
                  <a:moveTo>
                    <a:pt x="65" y="40"/>
                  </a:moveTo>
                  <a:lnTo>
                    <a:pt x="52" y="51"/>
                  </a:lnTo>
                  <a:lnTo>
                    <a:pt x="43" y="51"/>
                  </a:lnTo>
                  <a:lnTo>
                    <a:pt x="39" y="47"/>
                  </a:lnTo>
                  <a:lnTo>
                    <a:pt x="30" y="36"/>
                  </a:lnTo>
                  <a:lnTo>
                    <a:pt x="26" y="47"/>
                  </a:lnTo>
                  <a:lnTo>
                    <a:pt x="13" y="58"/>
                  </a:lnTo>
                  <a:lnTo>
                    <a:pt x="13" y="51"/>
                  </a:lnTo>
                  <a:lnTo>
                    <a:pt x="13" y="47"/>
                  </a:lnTo>
                  <a:lnTo>
                    <a:pt x="26" y="36"/>
                  </a:lnTo>
                  <a:lnTo>
                    <a:pt x="9" y="33"/>
                  </a:lnTo>
                  <a:lnTo>
                    <a:pt x="0" y="22"/>
                  </a:lnTo>
                  <a:lnTo>
                    <a:pt x="9" y="22"/>
                  </a:lnTo>
                  <a:lnTo>
                    <a:pt x="13" y="25"/>
                  </a:lnTo>
                  <a:lnTo>
                    <a:pt x="26" y="36"/>
                  </a:lnTo>
                  <a:lnTo>
                    <a:pt x="18" y="22"/>
                  </a:lnTo>
                  <a:lnTo>
                    <a:pt x="13" y="4"/>
                  </a:lnTo>
                  <a:lnTo>
                    <a:pt x="18" y="0"/>
                  </a:lnTo>
                  <a:lnTo>
                    <a:pt x="22" y="0"/>
                  </a:lnTo>
                  <a:lnTo>
                    <a:pt x="30" y="11"/>
                  </a:lnTo>
                  <a:lnTo>
                    <a:pt x="26" y="22"/>
                  </a:lnTo>
                  <a:lnTo>
                    <a:pt x="26" y="33"/>
                  </a:lnTo>
                  <a:lnTo>
                    <a:pt x="35" y="18"/>
                  </a:lnTo>
                  <a:lnTo>
                    <a:pt x="39" y="11"/>
                  </a:lnTo>
                  <a:lnTo>
                    <a:pt x="52" y="4"/>
                  </a:lnTo>
                  <a:lnTo>
                    <a:pt x="52" y="11"/>
                  </a:lnTo>
                  <a:lnTo>
                    <a:pt x="52" y="22"/>
                  </a:lnTo>
                  <a:lnTo>
                    <a:pt x="43" y="29"/>
                  </a:lnTo>
                  <a:lnTo>
                    <a:pt x="35" y="33"/>
                  </a:lnTo>
                  <a:lnTo>
                    <a:pt x="30" y="36"/>
                  </a:lnTo>
                  <a:lnTo>
                    <a:pt x="48" y="36"/>
                  </a:lnTo>
                  <a:lnTo>
                    <a:pt x="65" y="40"/>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52" name="Unknown Shape"/>
            <p:cNvSpPr>
              <a:spLocks/>
            </p:cNvSpPr>
            <p:nvPr/>
          </p:nvSpPr>
          <p:spPr bwMode="auto">
            <a:xfrm>
              <a:off x="1190" y="3323"/>
              <a:ext cx="68" cy="57"/>
            </a:xfrm>
            <a:custGeom>
              <a:avLst/>
              <a:gdLst>
                <a:gd name="T0" fmla="*/ 51 w 68"/>
                <a:gd name="T1" fmla="*/ 3 h 57"/>
                <a:gd name="T2" fmla="*/ 38 w 68"/>
                <a:gd name="T3" fmla="*/ 7 h 57"/>
                <a:gd name="T4" fmla="*/ 34 w 68"/>
                <a:gd name="T5" fmla="*/ 17 h 57"/>
                <a:gd name="T6" fmla="*/ 26 w 68"/>
                <a:gd name="T7" fmla="*/ 39 h 57"/>
                <a:gd name="T8" fmla="*/ 26 w 68"/>
                <a:gd name="T9" fmla="*/ 25 h 57"/>
                <a:gd name="T10" fmla="*/ 30 w 68"/>
                <a:gd name="T11" fmla="*/ 14 h 57"/>
                <a:gd name="T12" fmla="*/ 21 w 68"/>
                <a:gd name="T13" fmla="*/ 3 h 57"/>
                <a:gd name="T14" fmla="*/ 17 w 68"/>
                <a:gd name="T15" fmla="*/ 0 h 57"/>
                <a:gd name="T16" fmla="*/ 17 w 68"/>
                <a:gd name="T17" fmla="*/ 7 h 57"/>
                <a:gd name="T18" fmla="*/ 21 w 68"/>
                <a:gd name="T19" fmla="*/ 25 h 57"/>
                <a:gd name="T20" fmla="*/ 30 w 68"/>
                <a:gd name="T21" fmla="*/ 42 h 57"/>
                <a:gd name="T22" fmla="*/ 17 w 68"/>
                <a:gd name="T23" fmla="*/ 28 h 57"/>
                <a:gd name="T24" fmla="*/ 8 w 68"/>
                <a:gd name="T25" fmla="*/ 25 h 57"/>
                <a:gd name="T26" fmla="*/ 0 w 68"/>
                <a:gd name="T27" fmla="*/ 25 h 57"/>
                <a:gd name="T28" fmla="*/ 8 w 68"/>
                <a:gd name="T29" fmla="*/ 35 h 57"/>
                <a:gd name="T30" fmla="*/ 30 w 68"/>
                <a:gd name="T31" fmla="*/ 39 h 57"/>
                <a:gd name="T32" fmla="*/ 17 w 68"/>
                <a:gd name="T33" fmla="*/ 46 h 57"/>
                <a:gd name="T34" fmla="*/ 13 w 68"/>
                <a:gd name="T35" fmla="*/ 53 h 57"/>
                <a:gd name="T36" fmla="*/ 17 w 68"/>
                <a:gd name="T37" fmla="*/ 57 h 57"/>
                <a:gd name="T38" fmla="*/ 26 w 68"/>
                <a:gd name="T39" fmla="*/ 50 h 57"/>
                <a:gd name="T40" fmla="*/ 26 w 68"/>
                <a:gd name="T41" fmla="*/ 35 h 57"/>
                <a:gd name="T42" fmla="*/ 43 w 68"/>
                <a:gd name="T43" fmla="*/ 50 h 57"/>
                <a:gd name="T44" fmla="*/ 56 w 68"/>
                <a:gd name="T45" fmla="*/ 50 h 57"/>
                <a:gd name="T46" fmla="*/ 68 w 68"/>
                <a:gd name="T47" fmla="*/ 46 h 57"/>
                <a:gd name="T48" fmla="*/ 68 w 68"/>
                <a:gd name="T49" fmla="*/ 46 h 57"/>
                <a:gd name="T50" fmla="*/ 60 w 68"/>
                <a:gd name="T51" fmla="*/ 39 h 57"/>
                <a:gd name="T52" fmla="*/ 43 w 68"/>
                <a:gd name="T53" fmla="*/ 35 h 57"/>
                <a:gd name="T54" fmla="*/ 30 w 68"/>
                <a:gd name="T55" fmla="*/ 35 h 57"/>
                <a:gd name="T56" fmla="*/ 43 w 68"/>
                <a:gd name="T57" fmla="*/ 28 h 57"/>
                <a:gd name="T58" fmla="*/ 51 w 68"/>
                <a:gd name="T59" fmla="*/ 14 h 57"/>
                <a:gd name="T60" fmla="*/ 56 w 68"/>
                <a:gd name="T61" fmla="*/ 3 h 57"/>
                <a:gd name="T62" fmla="*/ 51 w 68"/>
                <a:gd name="T63" fmla="*/ 3 h 5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
                <a:gd name="T97" fmla="*/ 0 h 57"/>
                <a:gd name="T98" fmla="*/ 68 w 68"/>
                <a:gd name="T99" fmla="*/ 57 h 5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 h="57">
                  <a:moveTo>
                    <a:pt x="51" y="3"/>
                  </a:moveTo>
                  <a:lnTo>
                    <a:pt x="38" y="7"/>
                  </a:lnTo>
                  <a:lnTo>
                    <a:pt x="34" y="17"/>
                  </a:lnTo>
                  <a:lnTo>
                    <a:pt x="26" y="39"/>
                  </a:lnTo>
                  <a:lnTo>
                    <a:pt x="26" y="25"/>
                  </a:lnTo>
                  <a:lnTo>
                    <a:pt x="30" y="14"/>
                  </a:lnTo>
                  <a:lnTo>
                    <a:pt x="21" y="3"/>
                  </a:lnTo>
                  <a:lnTo>
                    <a:pt x="17" y="0"/>
                  </a:lnTo>
                  <a:lnTo>
                    <a:pt x="17" y="7"/>
                  </a:lnTo>
                  <a:lnTo>
                    <a:pt x="21" y="25"/>
                  </a:lnTo>
                  <a:lnTo>
                    <a:pt x="30" y="42"/>
                  </a:lnTo>
                  <a:lnTo>
                    <a:pt x="17" y="28"/>
                  </a:lnTo>
                  <a:lnTo>
                    <a:pt x="8" y="25"/>
                  </a:lnTo>
                  <a:lnTo>
                    <a:pt x="0" y="25"/>
                  </a:lnTo>
                  <a:lnTo>
                    <a:pt x="8" y="35"/>
                  </a:lnTo>
                  <a:lnTo>
                    <a:pt x="30" y="39"/>
                  </a:lnTo>
                  <a:lnTo>
                    <a:pt x="17" y="46"/>
                  </a:lnTo>
                  <a:lnTo>
                    <a:pt x="13" y="53"/>
                  </a:lnTo>
                  <a:lnTo>
                    <a:pt x="17" y="57"/>
                  </a:lnTo>
                  <a:lnTo>
                    <a:pt x="26" y="50"/>
                  </a:lnTo>
                  <a:lnTo>
                    <a:pt x="26" y="35"/>
                  </a:lnTo>
                  <a:lnTo>
                    <a:pt x="43" y="50"/>
                  </a:lnTo>
                  <a:lnTo>
                    <a:pt x="56" y="50"/>
                  </a:lnTo>
                  <a:lnTo>
                    <a:pt x="68" y="46"/>
                  </a:lnTo>
                  <a:lnTo>
                    <a:pt x="60" y="39"/>
                  </a:lnTo>
                  <a:lnTo>
                    <a:pt x="43" y="35"/>
                  </a:lnTo>
                  <a:lnTo>
                    <a:pt x="30" y="35"/>
                  </a:lnTo>
                  <a:lnTo>
                    <a:pt x="43" y="28"/>
                  </a:lnTo>
                  <a:lnTo>
                    <a:pt x="51" y="14"/>
                  </a:lnTo>
                  <a:lnTo>
                    <a:pt x="56" y="3"/>
                  </a:lnTo>
                  <a:lnTo>
                    <a:pt x="51" y="3"/>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53" name="Unknown Shape"/>
            <p:cNvSpPr>
              <a:spLocks/>
            </p:cNvSpPr>
            <p:nvPr/>
          </p:nvSpPr>
          <p:spPr bwMode="auto">
            <a:xfrm>
              <a:off x="1211" y="3373"/>
              <a:ext cx="30" cy="75"/>
            </a:xfrm>
            <a:custGeom>
              <a:avLst/>
              <a:gdLst>
                <a:gd name="T0" fmla="*/ 30 w 30"/>
                <a:gd name="T1" fmla="*/ 0 h 75"/>
                <a:gd name="T2" fmla="*/ 22 w 30"/>
                <a:gd name="T3" fmla="*/ 14 h 75"/>
                <a:gd name="T4" fmla="*/ 17 w 30"/>
                <a:gd name="T5" fmla="*/ 35 h 75"/>
                <a:gd name="T6" fmla="*/ 9 w 30"/>
                <a:gd name="T7" fmla="*/ 25 h 75"/>
                <a:gd name="T8" fmla="*/ 5 w 30"/>
                <a:gd name="T9" fmla="*/ 25 h 75"/>
                <a:gd name="T10" fmla="*/ 0 w 30"/>
                <a:gd name="T11" fmla="*/ 28 h 75"/>
                <a:gd name="T12" fmla="*/ 0 w 30"/>
                <a:gd name="T13" fmla="*/ 28 h 75"/>
                <a:gd name="T14" fmla="*/ 9 w 30"/>
                <a:gd name="T15" fmla="*/ 35 h 75"/>
                <a:gd name="T16" fmla="*/ 22 w 30"/>
                <a:gd name="T17" fmla="*/ 28 h 75"/>
                <a:gd name="T18" fmla="*/ 13 w 30"/>
                <a:gd name="T19" fmla="*/ 53 h 75"/>
                <a:gd name="T20" fmla="*/ 9 w 30"/>
                <a:gd name="T21" fmla="*/ 64 h 75"/>
                <a:gd name="T22" fmla="*/ 17 w 30"/>
                <a:gd name="T23" fmla="*/ 75 h 75"/>
                <a:gd name="T24" fmla="*/ 30 w 30"/>
                <a:gd name="T25" fmla="*/ 0 h 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0"/>
                <a:gd name="T40" fmla="*/ 0 h 75"/>
                <a:gd name="T41" fmla="*/ 30 w 30"/>
                <a:gd name="T42" fmla="*/ 75 h 7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0" h="75">
                  <a:moveTo>
                    <a:pt x="30" y="0"/>
                  </a:moveTo>
                  <a:lnTo>
                    <a:pt x="22" y="14"/>
                  </a:lnTo>
                  <a:lnTo>
                    <a:pt x="17" y="35"/>
                  </a:lnTo>
                  <a:lnTo>
                    <a:pt x="9" y="25"/>
                  </a:lnTo>
                  <a:lnTo>
                    <a:pt x="5" y="25"/>
                  </a:lnTo>
                  <a:lnTo>
                    <a:pt x="0" y="28"/>
                  </a:lnTo>
                  <a:lnTo>
                    <a:pt x="9" y="35"/>
                  </a:lnTo>
                  <a:lnTo>
                    <a:pt x="22" y="28"/>
                  </a:lnTo>
                  <a:lnTo>
                    <a:pt x="13" y="53"/>
                  </a:lnTo>
                  <a:lnTo>
                    <a:pt x="9" y="64"/>
                  </a:lnTo>
                  <a:lnTo>
                    <a:pt x="17" y="75"/>
                  </a:lnTo>
                  <a:lnTo>
                    <a:pt x="30" y="0"/>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54" name="Unknown Shape"/>
            <p:cNvSpPr>
              <a:spLocks/>
            </p:cNvSpPr>
            <p:nvPr/>
          </p:nvSpPr>
          <p:spPr bwMode="auto">
            <a:xfrm>
              <a:off x="1211" y="3373"/>
              <a:ext cx="30" cy="75"/>
            </a:xfrm>
            <a:custGeom>
              <a:avLst/>
              <a:gdLst>
                <a:gd name="T0" fmla="*/ 30 w 30"/>
                <a:gd name="T1" fmla="*/ 0 h 75"/>
                <a:gd name="T2" fmla="*/ 22 w 30"/>
                <a:gd name="T3" fmla="*/ 14 h 75"/>
                <a:gd name="T4" fmla="*/ 17 w 30"/>
                <a:gd name="T5" fmla="*/ 35 h 75"/>
                <a:gd name="T6" fmla="*/ 9 w 30"/>
                <a:gd name="T7" fmla="*/ 25 h 75"/>
                <a:gd name="T8" fmla="*/ 5 w 30"/>
                <a:gd name="T9" fmla="*/ 25 h 75"/>
                <a:gd name="T10" fmla="*/ 0 w 30"/>
                <a:gd name="T11" fmla="*/ 28 h 75"/>
                <a:gd name="T12" fmla="*/ 0 w 30"/>
                <a:gd name="T13" fmla="*/ 28 h 75"/>
                <a:gd name="T14" fmla="*/ 9 w 30"/>
                <a:gd name="T15" fmla="*/ 35 h 75"/>
                <a:gd name="T16" fmla="*/ 22 w 30"/>
                <a:gd name="T17" fmla="*/ 28 h 75"/>
                <a:gd name="T18" fmla="*/ 13 w 30"/>
                <a:gd name="T19" fmla="*/ 53 h 75"/>
                <a:gd name="T20" fmla="*/ 9 w 30"/>
                <a:gd name="T21" fmla="*/ 64 h 75"/>
                <a:gd name="T22" fmla="*/ 17 w 30"/>
                <a:gd name="T23" fmla="*/ 75 h 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
                <a:gd name="T37" fmla="*/ 0 h 75"/>
                <a:gd name="T38" fmla="*/ 30 w 30"/>
                <a:gd name="T39" fmla="*/ 75 h 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 h="75">
                  <a:moveTo>
                    <a:pt x="30" y="0"/>
                  </a:moveTo>
                  <a:lnTo>
                    <a:pt x="22" y="14"/>
                  </a:lnTo>
                  <a:lnTo>
                    <a:pt x="17" y="35"/>
                  </a:lnTo>
                  <a:lnTo>
                    <a:pt x="9" y="25"/>
                  </a:lnTo>
                  <a:lnTo>
                    <a:pt x="5" y="25"/>
                  </a:lnTo>
                  <a:lnTo>
                    <a:pt x="0" y="28"/>
                  </a:lnTo>
                  <a:lnTo>
                    <a:pt x="9" y="35"/>
                  </a:lnTo>
                  <a:lnTo>
                    <a:pt x="22" y="28"/>
                  </a:lnTo>
                  <a:lnTo>
                    <a:pt x="13" y="53"/>
                  </a:lnTo>
                  <a:lnTo>
                    <a:pt x="9" y="64"/>
                  </a:lnTo>
                  <a:lnTo>
                    <a:pt x="17" y="75"/>
                  </a:lnTo>
                </a:path>
              </a:pathLst>
            </a:custGeom>
            <a:noFill/>
            <a:ln w="0">
              <a:solidFill>
                <a:srgbClr val="8091C8"/>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55" name="Unknown Shape"/>
            <p:cNvSpPr>
              <a:spLocks/>
            </p:cNvSpPr>
            <p:nvPr/>
          </p:nvSpPr>
          <p:spPr bwMode="auto">
            <a:xfrm>
              <a:off x="1228" y="3373"/>
              <a:ext cx="39" cy="75"/>
            </a:xfrm>
            <a:custGeom>
              <a:avLst/>
              <a:gdLst>
                <a:gd name="T0" fmla="*/ 0 w 39"/>
                <a:gd name="T1" fmla="*/ 75 h 75"/>
                <a:gd name="T2" fmla="*/ 9 w 39"/>
                <a:gd name="T3" fmla="*/ 57 h 75"/>
                <a:gd name="T4" fmla="*/ 9 w 39"/>
                <a:gd name="T5" fmla="*/ 43 h 75"/>
                <a:gd name="T6" fmla="*/ 5 w 39"/>
                <a:gd name="T7" fmla="*/ 32 h 75"/>
                <a:gd name="T8" fmla="*/ 13 w 39"/>
                <a:gd name="T9" fmla="*/ 43 h 75"/>
                <a:gd name="T10" fmla="*/ 30 w 39"/>
                <a:gd name="T11" fmla="*/ 46 h 75"/>
                <a:gd name="T12" fmla="*/ 35 w 39"/>
                <a:gd name="T13" fmla="*/ 46 h 75"/>
                <a:gd name="T14" fmla="*/ 26 w 39"/>
                <a:gd name="T15" fmla="*/ 35 h 75"/>
                <a:gd name="T16" fmla="*/ 22 w 39"/>
                <a:gd name="T17" fmla="*/ 32 h 75"/>
                <a:gd name="T18" fmla="*/ 5 w 39"/>
                <a:gd name="T19" fmla="*/ 32 h 75"/>
                <a:gd name="T20" fmla="*/ 18 w 39"/>
                <a:gd name="T21" fmla="*/ 25 h 75"/>
                <a:gd name="T22" fmla="*/ 30 w 39"/>
                <a:gd name="T23" fmla="*/ 21 h 75"/>
                <a:gd name="T24" fmla="*/ 39 w 39"/>
                <a:gd name="T25" fmla="*/ 14 h 75"/>
                <a:gd name="T26" fmla="*/ 35 w 39"/>
                <a:gd name="T27" fmla="*/ 14 h 75"/>
                <a:gd name="T28" fmla="*/ 18 w 39"/>
                <a:gd name="T29" fmla="*/ 21 h 75"/>
                <a:gd name="T30" fmla="*/ 0 w 39"/>
                <a:gd name="T31" fmla="*/ 35 h 75"/>
                <a:gd name="T32" fmla="*/ 13 w 39"/>
                <a:gd name="T33" fmla="*/ 14 h 75"/>
                <a:gd name="T34" fmla="*/ 13 w 39"/>
                <a:gd name="T35" fmla="*/ 7 h 75"/>
                <a:gd name="T36" fmla="*/ 13 w 39"/>
                <a:gd name="T37" fmla="*/ 0 h 75"/>
                <a:gd name="T38" fmla="*/ 0 w 39"/>
                <a:gd name="T39" fmla="*/ 75 h 7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9"/>
                <a:gd name="T61" fmla="*/ 0 h 75"/>
                <a:gd name="T62" fmla="*/ 39 w 39"/>
                <a:gd name="T63" fmla="*/ 75 h 7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9" h="75">
                  <a:moveTo>
                    <a:pt x="0" y="75"/>
                  </a:moveTo>
                  <a:lnTo>
                    <a:pt x="9" y="57"/>
                  </a:lnTo>
                  <a:lnTo>
                    <a:pt x="9" y="43"/>
                  </a:lnTo>
                  <a:lnTo>
                    <a:pt x="5" y="32"/>
                  </a:lnTo>
                  <a:lnTo>
                    <a:pt x="13" y="43"/>
                  </a:lnTo>
                  <a:lnTo>
                    <a:pt x="30" y="46"/>
                  </a:lnTo>
                  <a:lnTo>
                    <a:pt x="35" y="46"/>
                  </a:lnTo>
                  <a:lnTo>
                    <a:pt x="26" y="35"/>
                  </a:lnTo>
                  <a:lnTo>
                    <a:pt x="22" y="32"/>
                  </a:lnTo>
                  <a:lnTo>
                    <a:pt x="5" y="32"/>
                  </a:lnTo>
                  <a:lnTo>
                    <a:pt x="18" y="25"/>
                  </a:lnTo>
                  <a:lnTo>
                    <a:pt x="30" y="21"/>
                  </a:lnTo>
                  <a:lnTo>
                    <a:pt x="39" y="14"/>
                  </a:lnTo>
                  <a:lnTo>
                    <a:pt x="35" y="14"/>
                  </a:lnTo>
                  <a:lnTo>
                    <a:pt x="18" y="21"/>
                  </a:lnTo>
                  <a:lnTo>
                    <a:pt x="0" y="35"/>
                  </a:lnTo>
                  <a:lnTo>
                    <a:pt x="13" y="14"/>
                  </a:lnTo>
                  <a:lnTo>
                    <a:pt x="13" y="7"/>
                  </a:lnTo>
                  <a:lnTo>
                    <a:pt x="13" y="0"/>
                  </a:lnTo>
                  <a:lnTo>
                    <a:pt x="0" y="75"/>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56" name="Unknown Shape"/>
            <p:cNvSpPr>
              <a:spLocks/>
            </p:cNvSpPr>
            <p:nvPr/>
          </p:nvSpPr>
          <p:spPr bwMode="auto">
            <a:xfrm>
              <a:off x="1228" y="3373"/>
              <a:ext cx="39" cy="75"/>
            </a:xfrm>
            <a:custGeom>
              <a:avLst/>
              <a:gdLst>
                <a:gd name="T0" fmla="*/ 0 w 39"/>
                <a:gd name="T1" fmla="*/ 75 h 75"/>
                <a:gd name="T2" fmla="*/ 9 w 39"/>
                <a:gd name="T3" fmla="*/ 57 h 75"/>
                <a:gd name="T4" fmla="*/ 9 w 39"/>
                <a:gd name="T5" fmla="*/ 43 h 75"/>
                <a:gd name="T6" fmla="*/ 5 w 39"/>
                <a:gd name="T7" fmla="*/ 32 h 75"/>
                <a:gd name="T8" fmla="*/ 13 w 39"/>
                <a:gd name="T9" fmla="*/ 43 h 75"/>
                <a:gd name="T10" fmla="*/ 30 w 39"/>
                <a:gd name="T11" fmla="*/ 46 h 75"/>
                <a:gd name="T12" fmla="*/ 35 w 39"/>
                <a:gd name="T13" fmla="*/ 46 h 75"/>
                <a:gd name="T14" fmla="*/ 26 w 39"/>
                <a:gd name="T15" fmla="*/ 35 h 75"/>
                <a:gd name="T16" fmla="*/ 22 w 39"/>
                <a:gd name="T17" fmla="*/ 32 h 75"/>
                <a:gd name="T18" fmla="*/ 5 w 39"/>
                <a:gd name="T19" fmla="*/ 32 h 75"/>
                <a:gd name="T20" fmla="*/ 18 w 39"/>
                <a:gd name="T21" fmla="*/ 25 h 75"/>
                <a:gd name="T22" fmla="*/ 30 w 39"/>
                <a:gd name="T23" fmla="*/ 21 h 75"/>
                <a:gd name="T24" fmla="*/ 39 w 39"/>
                <a:gd name="T25" fmla="*/ 14 h 75"/>
                <a:gd name="T26" fmla="*/ 35 w 39"/>
                <a:gd name="T27" fmla="*/ 14 h 75"/>
                <a:gd name="T28" fmla="*/ 18 w 39"/>
                <a:gd name="T29" fmla="*/ 21 h 75"/>
                <a:gd name="T30" fmla="*/ 0 w 39"/>
                <a:gd name="T31" fmla="*/ 35 h 75"/>
                <a:gd name="T32" fmla="*/ 13 w 39"/>
                <a:gd name="T33" fmla="*/ 14 h 75"/>
                <a:gd name="T34" fmla="*/ 13 w 39"/>
                <a:gd name="T35" fmla="*/ 7 h 75"/>
                <a:gd name="T36" fmla="*/ 13 w 39"/>
                <a:gd name="T37" fmla="*/ 0 h 7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9"/>
                <a:gd name="T58" fmla="*/ 0 h 75"/>
                <a:gd name="T59" fmla="*/ 39 w 39"/>
                <a:gd name="T60" fmla="*/ 75 h 7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9" h="75">
                  <a:moveTo>
                    <a:pt x="0" y="75"/>
                  </a:moveTo>
                  <a:lnTo>
                    <a:pt x="9" y="57"/>
                  </a:lnTo>
                  <a:lnTo>
                    <a:pt x="9" y="43"/>
                  </a:lnTo>
                  <a:lnTo>
                    <a:pt x="5" y="32"/>
                  </a:lnTo>
                  <a:lnTo>
                    <a:pt x="13" y="43"/>
                  </a:lnTo>
                  <a:lnTo>
                    <a:pt x="30" y="46"/>
                  </a:lnTo>
                  <a:lnTo>
                    <a:pt x="35" y="46"/>
                  </a:lnTo>
                  <a:lnTo>
                    <a:pt x="26" y="35"/>
                  </a:lnTo>
                  <a:lnTo>
                    <a:pt x="22" y="32"/>
                  </a:lnTo>
                  <a:lnTo>
                    <a:pt x="5" y="32"/>
                  </a:lnTo>
                  <a:lnTo>
                    <a:pt x="18" y="25"/>
                  </a:lnTo>
                  <a:lnTo>
                    <a:pt x="30" y="21"/>
                  </a:lnTo>
                  <a:lnTo>
                    <a:pt x="39" y="14"/>
                  </a:lnTo>
                  <a:lnTo>
                    <a:pt x="35" y="14"/>
                  </a:lnTo>
                  <a:lnTo>
                    <a:pt x="18" y="21"/>
                  </a:lnTo>
                  <a:lnTo>
                    <a:pt x="0" y="35"/>
                  </a:lnTo>
                  <a:lnTo>
                    <a:pt x="13" y="14"/>
                  </a:lnTo>
                  <a:lnTo>
                    <a:pt x="13" y="7"/>
                  </a:lnTo>
                  <a:lnTo>
                    <a:pt x="13" y="0"/>
                  </a:lnTo>
                </a:path>
              </a:pathLst>
            </a:custGeom>
            <a:noFill/>
            <a:ln w="0">
              <a:solidFill>
                <a:srgbClr val="8091C8"/>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57" name="Unknown Shape"/>
            <p:cNvSpPr>
              <a:spLocks/>
            </p:cNvSpPr>
            <p:nvPr/>
          </p:nvSpPr>
          <p:spPr bwMode="auto">
            <a:xfrm>
              <a:off x="1258" y="3287"/>
              <a:ext cx="82" cy="61"/>
            </a:xfrm>
            <a:custGeom>
              <a:avLst/>
              <a:gdLst>
                <a:gd name="T0" fmla="*/ 26 w 82"/>
                <a:gd name="T1" fmla="*/ 25 h 61"/>
                <a:gd name="T2" fmla="*/ 56 w 82"/>
                <a:gd name="T3" fmla="*/ 21 h 61"/>
                <a:gd name="T4" fmla="*/ 69 w 82"/>
                <a:gd name="T5" fmla="*/ 21 h 61"/>
                <a:gd name="T6" fmla="*/ 82 w 82"/>
                <a:gd name="T7" fmla="*/ 28 h 61"/>
                <a:gd name="T8" fmla="*/ 65 w 82"/>
                <a:gd name="T9" fmla="*/ 32 h 61"/>
                <a:gd name="T10" fmla="*/ 43 w 82"/>
                <a:gd name="T11" fmla="*/ 36 h 61"/>
                <a:gd name="T12" fmla="*/ 31 w 82"/>
                <a:gd name="T13" fmla="*/ 28 h 61"/>
                <a:gd name="T14" fmla="*/ 39 w 82"/>
                <a:gd name="T15" fmla="*/ 32 h 61"/>
                <a:gd name="T16" fmla="*/ 43 w 82"/>
                <a:gd name="T17" fmla="*/ 46 h 61"/>
                <a:gd name="T18" fmla="*/ 39 w 82"/>
                <a:gd name="T19" fmla="*/ 61 h 61"/>
                <a:gd name="T20" fmla="*/ 26 w 82"/>
                <a:gd name="T21" fmla="*/ 53 h 61"/>
                <a:gd name="T22" fmla="*/ 22 w 82"/>
                <a:gd name="T23" fmla="*/ 46 h 61"/>
                <a:gd name="T24" fmla="*/ 31 w 82"/>
                <a:gd name="T25" fmla="*/ 25 h 61"/>
                <a:gd name="T26" fmla="*/ 13 w 82"/>
                <a:gd name="T27" fmla="*/ 32 h 61"/>
                <a:gd name="T28" fmla="*/ 0 w 82"/>
                <a:gd name="T29" fmla="*/ 28 h 61"/>
                <a:gd name="T30" fmla="*/ 5 w 82"/>
                <a:gd name="T31" fmla="*/ 25 h 61"/>
                <a:gd name="T32" fmla="*/ 13 w 82"/>
                <a:gd name="T33" fmla="*/ 25 h 61"/>
                <a:gd name="T34" fmla="*/ 26 w 82"/>
                <a:gd name="T35" fmla="*/ 28 h 61"/>
                <a:gd name="T36" fmla="*/ 22 w 82"/>
                <a:gd name="T37" fmla="*/ 14 h 61"/>
                <a:gd name="T38" fmla="*/ 22 w 82"/>
                <a:gd name="T39" fmla="*/ 7 h 61"/>
                <a:gd name="T40" fmla="*/ 26 w 82"/>
                <a:gd name="T41" fmla="*/ 0 h 61"/>
                <a:gd name="T42" fmla="*/ 31 w 82"/>
                <a:gd name="T43" fmla="*/ 7 h 61"/>
                <a:gd name="T44" fmla="*/ 31 w 82"/>
                <a:gd name="T45" fmla="*/ 14 h 61"/>
                <a:gd name="T46" fmla="*/ 26 w 82"/>
                <a:gd name="T47" fmla="*/ 28 h 61"/>
                <a:gd name="T48" fmla="*/ 52 w 82"/>
                <a:gd name="T49" fmla="*/ 3 h 61"/>
                <a:gd name="T50" fmla="*/ 61 w 82"/>
                <a:gd name="T51" fmla="*/ 0 h 61"/>
                <a:gd name="T52" fmla="*/ 65 w 82"/>
                <a:gd name="T53" fmla="*/ 3 h 61"/>
                <a:gd name="T54" fmla="*/ 56 w 82"/>
                <a:gd name="T55" fmla="*/ 14 h 61"/>
                <a:gd name="T56" fmla="*/ 43 w 82"/>
                <a:gd name="T57" fmla="*/ 21 h 61"/>
                <a:gd name="T58" fmla="*/ 26 w 82"/>
                <a:gd name="T59" fmla="*/ 25 h 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2"/>
                <a:gd name="T91" fmla="*/ 0 h 61"/>
                <a:gd name="T92" fmla="*/ 82 w 82"/>
                <a:gd name="T93" fmla="*/ 61 h 6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2" h="61">
                  <a:moveTo>
                    <a:pt x="26" y="25"/>
                  </a:moveTo>
                  <a:lnTo>
                    <a:pt x="56" y="21"/>
                  </a:lnTo>
                  <a:lnTo>
                    <a:pt x="69" y="21"/>
                  </a:lnTo>
                  <a:lnTo>
                    <a:pt x="82" y="28"/>
                  </a:lnTo>
                  <a:lnTo>
                    <a:pt x="65" y="32"/>
                  </a:lnTo>
                  <a:lnTo>
                    <a:pt x="43" y="36"/>
                  </a:lnTo>
                  <a:lnTo>
                    <a:pt x="31" y="28"/>
                  </a:lnTo>
                  <a:lnTo>
                    <a:pt x="39" y="32"/>
                  </a:lnTo>
                  <a:lnTo>
                    <a:pt x="43" y="46"/>
                  </a:lnTo>
                  <a:lnTo>
                    <a:pt x="39" y="61"/>
                  </a:lnTo>
                  <a:lnTo>
                    <a:pt x="26" y="53"/>
                  </a:lnTo>
                  <a:lnTo>
                    <a:pt x="22" y="46"/>
                  </a:lnTo>
                  <a:lnTo>
                    <a:pt x="31" y="25"/>
                  </a:lnTo>
                  <a:lnTo>
                    <a:pt x="13" y="32"/>
                  </a:lnTo>
                  <a:lnTo>
                    <a:pt x="0" y="28"/>
                  </a:lnTo>
                  <a:lnTo>
                    <a:pt x="5" y="25"/>
                  </a:lnTo>
                  <a:lnTo>
                    <a:pt x="13" y="25"/>
                  </a:lnTo>
                  <a:lnTo>
                    <a:pt x="26" y="28"/>
                  </a:lnTo>
                  <a:lnTo>
                    <a:pt x="22" y="14"/>
                  </a:lnTo>
                  <a:lnTo>
                    <a:pt x="22" y="7"/>
                  </a:lnTo>
                  <a:lnTo>
                    <a:pt x="26" y="0"/>
                  </a:lnTo>
                  <a:lnTo>
                    <a:pt x="31" y="7"/>
                  </a:lnTo>
                  <a:lnTo>
                    <a:pt x="31" y="14"/>
                  </a:lnTo>
                  <a:lnTo>
                    <a:pt x="26" y="28"/>
                  </a:lnTo>
                  <a:lnTo>
                    <a:pt x="52" y="3"/>
                  </a:lnTo>
                  <a:lnTo>
                    <a:pt x="61" y="0"/>
                  </a:lnTo>
                  <a:lnTo>
                    <a:pt x="65" y="3"/>
                  </a:lnTo>
                  <a:lnTo>
                    <a:pt x="56" y="14"/>
                  </a:lnTo>
                  <a:lnTo>
                    <a:pt x="43" y="21"/>
                  </a:lnTo>
                  <a:lnTo>
                    <a:pt x="26" y="25"/>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58" name="Unknown Shape"/>
            <p:cNvSpPr>
              <a:spLocks/>
            </p:cNvSpPr>
            <p:nvPr/>
          </p:nvSpPr>
          <p:spPr bwMode="auto">
            <a:xfrm>
              <a:off x="1267" y="3340"/>
              <a:ext cx="73" cy="68"/>
            </a:xfrm>
            <a:custGeom>
              <a:avLst/>
              <a:gdLst>
                <a:gd name="T0" fmla="*/ 26 w 73"/>
                <a:gd name="T1" fmla="*/ 40 h 68"/>
                <a:gd name="T2" fmla="*/ 43 w 73"/>
                <a:gd name="T3" fmla="*/ 22 h 68"/>
                <a:gd name="T4" fmla="*/ 56 w 73"/>
                <a:gd name="T5" fmla="*/ 15 h 68"/>
                <a:gd name="T6" fmla="*/ 73 w 73"/>
                <a:gd name="T7" fmla="*/ 15 h 68"/>
                <a:gd name="T8" fmla="*/ 64 w 73"/>
                <a:gd name="T9" fmla="*/ 29 h 68"/>
                <a:gd name="T10" fmla="*/ 47 w 73"/>
                <a:gd name="T11" fmla="*/ 40 h 68"/>
                <a:gd name="T12" fmla="*/ 26 w 73"/>
                <a:gd name="T13" fmla="*/ 40 h 68"/>
                <a:gd name="T14" fmla="*/ 39 w 73"/>
                <a:gd name="T15" fmla="*/ 43 h 68"/>
                <a:gd name="T16" fmla="*/ 52 w 73"/>
                <a:gd name="T17" fmla="*/ 54 h 68"/>
                <a:gd name="T18" fmla="*/ 60 w 73"/>
                <a:gd name="T19" fmla="*/ 68 h 68"/>
                <a:gd name="T20" fmla="*/ 43 w 73"/>
                <a:gd name="T21" fmla="*/ 65 h 68"/>
                <a:gd name="T22" fmla="*/ 34 w 73"/>
                <a:gd name="T23" fmla="*/ 61 h 68"/>
                <a:gd name="T24" fmla="*/ 26 w 73"/>
                <a:gd name="T25" fmla="*/ 40 h 68"/>
                <a:gd name="T26" fmla="*/ 17 w 73"/>
                <a:gd name="T27" fmla="*/ 54 h 68"/>
                <a:gd name="T28" fmla="*/ 0 w 73"/>
                <a:gd name="T29" fmla="*/ 58 h 68"/>
                <a:gd name="T30" fmla="*/ 0 w 73"/>
                <a:gd name="T31" fmla="*/ 51 h 68"/>
                <a:gd name="T32" fmla="*/ 9 w 73"/>
                <a:gd name="T33" fmla="*/ 47 h 68"/>
                <a:gd name="T34" fmla="*/ 26 w 73"/>
                <a:gd name="T35" fmla="*/ 43 h 68"/>
                <a:gd name="T36" fmla="*/ 9 w 73"/>
                <a:gd name="T37" fmla="*/ 33 h 68"/>
                <a:gd name="T38" fmla="*/ 0 w 73"/>
                <a:gd name="T39" fmla="*/ 25 h 68"/>
                <a:gd name="T40" fmla="*/ 0 w 73"/>
                <a:gd name="T41" fmla="*/ 18 h 68"/>
                <a:gd name="T42" fmla="*/ 13 w 73"/>
                <a:gd name="T43" fmla="*/ 22 h 68"/>
                <a:gd name="T44" fmla="*/ 17 w 73"/>
                <a:gd name="T45" fmla="*/ 29 h 68"/>
                <a:gd name="T46" fmla="*/ 26 w 73"/>
                <a:gd name="T47" fmla="*/ 47 h 68"/>
                <a:gd name="T48" fmla="*/ 26 w 73"/>
                <a:gd name="T49" fmla="*/ 25 h 68"/>
                <a:gd name="T50" fmla="*/ 30 w 73"/>
                <a:gd name="T51" fmla="*/ 8 h 68"/>
                <a:gd name="T52" fmla="*/ 34 w 73"/>
                <a:gd name="T53" fmla="*/ 0 h 68"/>
                <a:gd name="T54" fmla="*/ 39 w 73"/>
                <a:gd name="T55" fmla="*/ 4 h 68"/>
                <a:gd name="T56" fmla="*/ 39 w 73"/>
                <a:gd name="T57" fmla="*/ 18 h 68"/>
                <a:gd name="T58" fmla="*/ 30 w 73"/>
                <a:gd name="T59" fmla="*/ 29 h 68"/>
                <a:gd name="T60" fmla="*/ 26 w 73"/>
                <a:gd name="T61" fmla="*/ 40 h 6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3"/>
                <a:gd name="T94" fmla="*/ 0 h 68"/>
                <a:gd name="T95" fmla="*/ 73 w 73"/>
                <a:gd name="T96" fmla="*/ 68 h 6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3" h="68">
                  <a:moveTo>
                    <a:pt x="26" y="40"/>
                  </a:moveTo>
                  <a:lnTo>
                    <a:pt x="43" y="22"/>
                  </a:lnTo>
                  <a:lnTo>
                    <a:pt x="56" y="15"/>
                  </a:lnTo>
                  <a:lnTo>
                    <a:pt x="73" y="15"/>
                  </a:lnTo>
                  <a:lnTo>
                    <a:pt x="64" y="29"/>
                  </a:lnTo>
                  <a:lnTo>
                    <a:pt x="47" y="40"/>
                  </a:lnTo>
                  <a:lnTo>
                    <a:pt x="26" y="40"/>
                  </a:lnTo>
                  <a:lnTo>
                    <a:pt x="39" y="43"/>
                  </a:lnTo>
                  <a:lnTo>
                    <a:pt x="52" y="54"/>
                  </a:lnTo>
                  <a:lnTo>
                    <a:pt x="60" y="68"/>
                  </a:lnTo>
                  <a:lnTo>
                    <a:pt x="43" y="65"/>
                  </a:lnTo>
                  <a:lnTo>
                    <a:pt x="34" y="61"/>
                  </a:lnTo>
                  <a:lnTo>
                    <a:pt x="26" y="40"/>
                  </a:lnTo>
                  <a:lnTo>
                    <a:pt x="17" y="54"/>
                  </a:lnTo>
                  <a:lnTo>
                    <a:pt x="0" y="58"/>
                  </a:lnTo>
                  <a:lnTo>
                    <a:pt x="0" y="51"/>
                  </a:lnTo>
                  <a:lnTo>
                    <a:pt x="9" y="47"/>
                  </a:lnTo>
                  <a:lnTo>
                    <a:pt x="26" y="43"/>
                  </a:lnTo>
                  <a:lnTo>
                    <a:pt x="9" y="33"/>
                  </a:lnTo>
                  <a:lnTo>
                    <a:pt x="0" y="25"/>
                  </a:lnTo>
                  <a:lnTo>
                    <a:pt x="0" y="18"/>
                  </a:lnTo>
                  <a:lnTo>
                    <a:pt x="13" y="22"/>
                  </a:lnTo>
                  <a:lnTo>
                    <a:pt x="17" y="29"/>
                  </a:lnTo>
                  <a:lnTo>
                    <a:pt x="26" y="47"/>
                  </a:lnTo>
                  <a:lnTo>
                    <a:pt x="26" y="25"/>
                  </a:lnTo>
                  <a:lnTo>
                    <a:pt x="30" y="8"/>
                  </a:lnTo>
                  <a:lnTo>
                    <a:pt x="34" y="0"/>
                  </a:lnTo>
                  <a:lnTo>
                    <a:pt x="39" y="4"/>
                  </a:lnTo>
                  <a:lnTo>
                    <a:pt x="39" y="18"/>
                  </a:lnTo>
                  <a:lnTo>
                    <a:pt x="30" y="29"/>
                  </a:lnTo>
                  <a:lnTo>
                    <a:pt x="26" y="40"/>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59" name="Unknown Shape"/>
            <p:cNvSpPr>
              <a:spLocks/>
            </p:cNvSpPr>
            <p:nvPr/>
          </p:nvSpPr>
          <p:spPr bwMode="auto">
            <a:xfrm>
              <a:off x="3196" y="3380"/>
              <a:ext cx="794" cy="247"/>
            </a:xfrm>
            <a:custGeom>
              <a:avLst/>
              <a:gdLst>
                <a:gd name="T0" fmla="*/ 0 w 794"/>
                <a:gd name="T1" fmla="*/ 0 h 247"/>
                <a:gd name="T2" fmla="*/ 210 w 794"/>
                <a:gd name="T3" fmla="*/ 79 h 247"/>
                <a:gd name="T4" fmla="*/ 429 w 794"/>
                <a:gd name="T5" fmla="*/ 157 h 247"/>
                <a:gd name="T6" fmla="*/ 528 w 794"/>
                <a:gd name="T7" fmla="*/ 190 h 247"/>
                <a:gd name="T8" fmla="*/ 627 w 794"/>
                <a:gd name="T9" fmla="*/ 211 h 247"/>
                <a:gd name="T10" fmla="*/ 717 w 794"/>
                <a:gd name="T11" fmla="*/ 233 h 247"/>
                <a:gd name="T12" fmla="*/ 794 w 794"/>
                <a:gd name="T13" fmla="*/ 240 h 247"/>
                <a:gd name="T14" fmla="*/ 790 w 794"/>
                <a:gd name="T15" fmla="*/ 247 h 247"/>
                <a:gd name="T16" fmla="*/ 747 w 794"/>
                <a:gd name="T17" fmla="*/ 240 h 247"/>
                <a:gd name="T18" fmla="*/ 708 w 794"/>
                <a:gd name="T19" fmla="*/ 233 h 247"/>
                <a:gd name="T20" fmla="*/ 683 w 794"/>
                <a:gd name="T21" fmla="*/ 229 h 247"/>
                <a:gd name="T22" fmla="*/ 657 w 794"/>
                <a:gd name="T23" fmla="*/ 225 h 247"/>
                <a:gd name="T24" fmla="*/ 622 w 794"/>
                <a:gd name="T25" fmla="*/ 218 h 247"/>
                <a:gd name="T26" fmla="*/ 597 w 794"/>
                <a:gd name="T27" fmla="*/ 211 h 247"/>
                <a:gd name="T28" fmla="*/ 378 w 794"/>
                <a:gd name="T29" fmla="*/ 147 h 247"/>
                <a:gd name="T30" fmla="*/ 275 w 794"/>
                <a:gd name="T31" fmla="*/ 111 h 247"/>
                <a:gd name="T32" fmla="*/ 184 w 794"/>
                <a:gd name="T33" fmla="*/ 79 h 247"/>
                <a:gd name="T34" fmla="*/ 107 w 794"/>
                <a:gd name="T35" fmla="*/ 50 h 247"/>
                <a:gd name="T36" fmla="*/ 77 w 794"/>
                <a:gd name="T37" fmla="*/ 36 h 247"/>
                <a:gd name="T38" fmla="*/ 47 w 794"/>
                <a:gd name="T39" fmla="*/ 25 h 247"/>
                <a:gd name="T40" fmla="*/ 25 w 794"/>
                <a:gd name="T41" fmla="*/ 14 h 247"/>
                <a:gd name="T42" fmla="*/ 13 w 794"/>
                <a:gd name="T43" fmla="*/ 7 h 247"/>
                <a:gd name="T44" fmla="*/ 0 w 794"/>
                <a:gd name="T45" fmla="*/ 3 h 247"/>
                <a:gd name="T46" fmla="*/ 0 w 794"/>
                <a:gd name="T47" fmla="*/ 3 h 247"/>
                <a:gd name="T48" fmla="*/ 0 w 794"/>
                <a:gd name="T49" fmla="*/ 0 h 2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94"/>
                <a:gd name="T76" fmla="*/ 0 h 247"/>
                <a:gd name="T77" fmla="*/ 794 w 794"/>
                <a:gd name="T78" fmla="*/ 247 h 2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94" h="247">
                  <a:moveTo>
                    <a:pt x="0" y="0"/>
                  </a:moveTo>
                  <a:lnTo>
                    <a:pt x="210" y="79"/>
                  </a:lnTo>
                  <a:lnTo>
                    <a:pt x="429" y="157"/>
                  </a:lnTo>
                  <a:lnTo>
                    <a:pt x="528" y="190"/>
                  </a:lnTo>
                  <a:lnTo>
                    <a:pt x="627" y="211"/>
                  </a:lnTo>
                  <a:lnTo>
                    <a:pt x="717" y="233"/>
                  </a:lnTo>
                  <a:lnTo>
                    <a:pt x="794" y="240"/>
                  </a:lnTo>
                  <a:lnTo>
                    <a:pt x="790" y="247"/>
                  </a:lnTo>
                  <a:lnTo>
                    <a:pt x="747" y="240"/>
                  </a:lnTo>
                  <a:lnTo>
                    <a:pt x="708" y="233"/>
                  </a:lnTo>
                  <a:lnTo>
                    <a:pt x="683" y="229"/>
                  </a:lnTo>
                  <a:lnTo>
                    <a:pt x="657" y="225"/>
                  </a:lnTo>
                  <a:lnTo>
                    <a:pt x="622" y="218"/>
                  </a:lnTo>
                  <a:lnTo>
                    <a:pt x="597" y="211"/>
                  </a:lnTo>
                  <a:lnTo>
                    <a:pt x="378" y="147"/>
                  </a:lnTo>
                  <a:lnTo>
                    <a:pt x="275" y="111"/>
                  </a:lnTo>
                  <a:lnTo>
                    <a:pt x="184" y="79"/>
                  </a:lnTo>
                  <a:lnTo>
                    <a:pt x="107" y="50"/>
                  </a:lnTo>
                  <a:lnTo>
                    <a:pt x="77" y="36"/>
                  </a:lnTo>
                  <a:lnTo>
                    <a:pt x="47" y="25"/>
                  </a:lnTo>
                  <a:lnTo>
                    <a:pt x="25" y="14"/>
                  </a:lnTo>
                  <a:lnTo>
                    <a:pt x="13" y="7"/>
                  </a:lnTo>
                  <a:lnTo>
                    <a:pt x="0" y="3"/>
                  </a:lnTo>
                  <a:lnTo>
                    <a:pt x="0" y="0"/>
                  </a:lnTo>
                  <a:close/>
                </a:path>
              </a:pathLst>
            </a:custGeom>
            <a:solidFill>
              <a:srgbClr val="40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60" name="Unknown Shape"/>
            <p:cNvSpPr>
              <a:spLocks/>
            </p:cNvSpPr>
            <p:nvPr/>
          </p:nvSpPr>
          <p:spPr bwMode="auto">
            <a:xfrm>
              <a:off x="3148" y="3337"/>
              <a:ext cx="78" cy="68"/>
            </a:xfrm>
            <a:custGeom>
              <a:avLst/>
              <a:gdLst>
                <a:gd name="T0" fmla="*/ 35 w 78"/>
                <a:gd name="T1" fmla="*/ 43 h 68"/>
                <a:gd name="T2" fmla="*/ 30 w 78"/>
                <a:gd name="T3" fmla="*/ 21 h 68"/>
                <a:gd name="T4" fmla="*/ 35 w 78"/>
                <a:gd name="T5" fmla="*/ 11 h 68"/>
                <a:gd name="T6" fmla="*/ 43 w 78"/>
                <a:gd name="T7" fmla="*/ 0 h 68"/>
                <a:gd name="T8" fmla="*/ 48 w 78"/>
                <a:gd name="T9" fmla="*/ 18 h 68"/>
                <a:gd name="T10" fmla="*/ 48 w 78"/>
                <a:gd name="T11" fmla="*/ 32 h 68"/>
                <a:gd name="T12" fmla="*/ 35 w 78"/>
                <a:gd name="T13" fmla="*/ 43 h 68"/>
                <a:gd name="T14" fmla="*/ 43 w 78"/>
                <a:gd name="T15" fmla="*/ 39 h 68"/>
                <a:gd name="T16" fmla="*/ 65 w 78"/>
                <a:gd name="T17" fmla="*/ 39 h 68"/>
                <a:gd name="T18" fmla="*/ 78 w 78"/>
                <a:gd name="T19" fmla="*/ 43 h 68"/>
                <a:gd name="T20" fmla="*/ 65 w 78"/>
                <a:gd name="T21" fmla="*/ 50 h 68"/>
                <a:gd name="T22" fmla="*/ 56 w 78"/>
                <a:gd name="T23" fmla="*/ 54 h 68"/>
                <a:gd name="T24" fmla="*/ 35 w 78"/>
                <a:gd name="T25" fmla="*/ 43 h 68"/>
                <a:gd name="T26" fmla="*/ 39 w 78"/>
                <a:gd name="T27" fmla="*/ 57 h 68"/>
                <a:gd name="T28" fmla="*/ 30 w 78"/>
                <a:gd name="T29" fmla="*/ 68 h 68"/>
                <a:gd name="T30" fmla="*/ 26 w 78"/>
                <a:gd name="T31" fmla="*/ 64 h 68"/>
                <a:gd name="T32" fmla="*/ 26 w 78"/>
                <a:gd name="T33" fmla="*/ 57 h 68"/>
                <a:gd name="T34" fmla="*/ 35 w 78"/>
                <a:gd name="T35" fmla="*/ 46 h 68"/>
                <a:gd name="T36" fmla="*/ 18 w 78"/>
                <a:gd name="T37" fmla="*/ 50 h 68"/>
                <a:gd name="T38" fmla="*/ 0 w 78"/>
                <a:gd name="T39" fmla="*/ 43 h 68"/>
                <a:gd name="T40" fmla="*/ 9 w 78"/>
                <a:gd name="T41" fmla="*/ 39 h 68"/>
                <a:gd name="T42" fmla="*/ 18 w 78"/>
                <a:gd name="T43" fmla="*/ 39 h 68"/>
                <a:gd name="T44" fmla="*/ 39 w 78"/>
                <a:gd name="T45" fmla="*/ 46 h 68"/>
                <a:gd name="T46" fmla="*/ 9 w 78"/>
                <a:gd name="T47" fmla="*/ 21 h 68"/>
                <a:gd name="T48" fmla="*/ 13 w 78"/>
                <a:gd name="T49" fmla="*/ 14 h 68"/>
                <a:gd name="T50" fmla="*/ 18 w 78"/>
                <a:gd name="T51" fmla="*/ 14 h 68"/>
                <a:gd name="T52" fmla="*/ 26 w 78"/>
                <a:gd name="T53" fmla="*/ 21 h 68"/>
                <a:gd name="T54" fmla="*/ 30 w 78"/>
                <a:gd name="T55" fmla="*/ 32 h 68"/>
                <a:gd name="T56" fmla="*/ 35 w 78"/>
                <a:gd name="T57" fmla="*/ 43 h 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8"/>
                <a:gd name="T88" fmla="*/ 0 h 68"/>
                <a:gd name="T89" fmla="*/ 78 w 78"/>
                <a:gd name="T90" fmla="*/ 68 h 6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8" h="68">
                  <a:moveTo>
                    <a:pt x="35" y="43"/>
                  </a:moveTo>
                  <a:lnTo>
                    <a:pt x="30" y="21"/>
                  </a:lnTo>
                  <a:lnTo>
                    <a:pt x="35" y="11"/>
                  </a:lnTo>
                  <a:lnTo>
                    <a:pt x="43" y="0"/>
                  </a:lnTo>
                  <a:lnTo>
                    <a:pt x="48" y="18"/>
                  </a:lnTo>
                  <a:lnTo>
                    <a:pt x="48" y="32"/>
                  </a:lnTo>
                  <a:lnTo>
                    <a:pt x="35" y="43"/>
                  </a:lnTo>
                  <a:lnTo>
                    <a:pt x="43" y="39"/>
                  </a:lnTo>
                  <a:lnTo>
                    <a:pt x="65" y="39"/>
                  </a:lnTo>
                  <a:lnTo>
                    <a:pt x="78" y="43"/>
                  </a:lnTo>
                  <a:lnTo>
                    <a:pt x="65" y="50"/>
                  </a:lnTo>
                  <a:lnTo>
                    <a:pt x="56" y="54"/>
                  </a:lnTo>
                  <a:lnTo>
                    <a:pt x="35" y="43"/>
                  </a:lnTo>
                  <a:lnTo>
                    <a:pt x="39" y="57"/>
                  </a:lnTo>
                  <a:lnTo>
                    <a:pt x="30" y="68"/>
                  </a:lnTo>
                  <a:lnTo>
                    <a:pt x="26" y="64"/>
                  </a:lnTo>
                  <a:lnTo>
                    <a:pt x="26" y="57"/>
                  </a:lnTo>
                  <a:lnTo>
                    <a:pt x="35" y="46"/>
                  </a:lnTo>
                  <a:lnTo>
                    <a:pt x="18" y="50"/>
                  </a:lnTo>
                  <a:lnTo>
                    <a:pt x="0" y="43"/>
                  </a:lnTo>
                  <a:lnTo>
                    <a:pt x="9" y="39"/>
                  </a:lnTo>
                  <a:lnTo>
                    <a:pt x="18" y="39"/>
                  </a:lnTo>
                  <a:lnTo>
                    <a:pt x="39" y="46"/>
                  </a:lnTo>
                  <a:lnTo>
                    <a:pt x="9" y="21"/>
                  </a:lnTo>
                  <a:lnTo>
                    <a:pt x="13" y="14"/>
                  </a:lnTo>
                  <a:lnTo>
                    <a:pt x="18" y="14"/>
                  </a:lnTo>
                  <a:lnTo>
                    <a:pt x="26" y="21"/>
                  </a:lnTo>
                  <a:lnTo>
                    <a:pt x="30" y="32"/>
                  </a:lnTo>
                  <a:lnTo>
                    <a:pt x="35" y="43"/>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61" name="Unknown Shape"/>
            <p:cNvSpPr>
              <a:spLocks/>
            </p:cNvSpPr>
            <p:nvPr/>
          </p:nvSpPr>
          <p:spPr bwMode="auto">
            <a:xfrm>
              <a:off x="3221" y="3348"/>
              <a:ext cx="78" cy="68"/>
            </a:xfrm>
            <a:custGeom>
              <a:avLst/>
              <a:gdLst>
                <a:gd name="T0" fmla="*/ 35 w 78"/>
                <a:gd name="T1" fmla="*/ 43 h 68"/>
                <a:gd name="T2" fmla="*/ 30 w 78"/>
                <a:gd name="T3" fmla="*/ 21 h 68"/>
                <a:gd name="T4" fmla="*/ 35 w 78"/>
                <a:gd name="T5" fmla="*/ 10 h 68"/>
                <a:gd name="T6" fmla="*/ 43 w 78"/>
                <a:gd name="T7" fmla="*/ 0 h 68"/>
                <a:gd name="T8" fmla="*/ 48 w 78"/>
                <a:gd name="T9" fmla="*/ 17 h 68"/>
                <a:gd name="T10" fmla="*/ 48 w 78"/>
                <a:gd name="T11" fmla="*/ 32 h 68"/>
                <a:gd name="T12" fmla="*/ 35 w 78"/>
                <a:gd name="T13" fmla="*/ 43 h 68"/>
                <a:gd name="T14" fmla="*/ 43 w 78"/>
                <a:gd name="T15" fmla="*/ 39 h 68"/>
                <a:gd name="T16" fmla="*/ 61 w 78"/>
                <a:gd name="T17" fmla="*/ 35 h 68"/>
                <a:gd name="T18" fmla="*/ 78 w 78"/>
                <a:gd name="T19" fmla="*/ 39 h 68"/>
                <a:gd name="T20" fmla="*/ 65 w 78"/>
                <a:gd name="T21" fmla="*/ 50 h 68"/>
                <a:gd name="T22" fmla="*/ 56 w 78"/>
                <a:gd name="T23" fmla="*/ 50 h 68"/>
                <a:gd name="T24" fmla="*/ 35 w 78"/>
                <a:gd name="T25" fmla="*/ 43 h 68"/>
                <a:gd name="T26" fmla="*/ 39 w 78"/>
                <a:gd name="T27" fmla="*/ 57 h 68"/>
                <a:gd name="T28" fmla="*/ 30 w 78"/>
                <a:gd name="T29" fmla="*/ 68 h 68"/>
                <a:gd name="T30" fmla="*/ 26 w 78"/>
                <a:gd name="T31" fmla="*/ 60 h 68"/>
                <a:gd name="T32" fmla="*/ 26 w 78"/>
                <a:gd name="T33" fmla="*/ 57 h 68"/>
                <a:gd name="T34" fmla="*/ 35 w 78"/>
                <a:gd name="T35" fmla="*/ 46 h 68"/>
                <a:gd name="T36" fmla="*/ 18 w 78"/>
                <a:gd name="T37" fmla="*/ 46 h 68"/>
                <a:gd name="T38" fmla="*/ 0 w 78"/>
                <a:gd name="T39" fmla="*/ 43 h 68"/>
                <a:gd name="T40" fmla="*/ 9 w 78"/>
                <a:gd name="T41" fmla="*/ 39 h 68"/>
                <a:gd name="T42" fmla="*/ 18 w 78"/>
                <a:gd name="T43" fmla="*/ 39 h 68"/>
                <a:gd name="T44" fmla="*/ 39 w 78"/>
                <a:gd name="T45" fmla="*/ 46 h 68"/>
                <a:gd name="T46" fmla="*/ 9 w 78"/>
                <a:gd name="T47" fmla="*/ 21 h 68"/>
                <a:gd name="T48" fmla="*/ 9 w 78"/>
                <a:gd name="T49" fmla="*/ 14 h 68"/>
                <a:gd name="T50" fmla="*/ 13 w 78"/>
                <a:gd name="T51" fmla="*/ 14 h 68"/>
                <a:gd name="T52" fmla="*/ 26 w 78"/>
                <a:gd name="T53" fmla="*/ 21 h 68"/>
                <a:gd name="T54" fmla="*/ 26 w 78"/>
                <a:gd name="T55" fmla="*/ 32 h 68"/>
                <a:gd name="T56" fmla="*/ 35 w 78"/>
                <a:gd name="T57" fmla="*/ 43 h 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8"/>
                <a:gd name="T88" fmla="*/ 0 h 68"/>
                <a:gd name="T89" fmla="*/ 78 w 78"/>
                <a:gd name="T90" fmla="*/ 68 h 6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8" h="68">
                  <a:moveTo>
                    <a:pt x="35" y="43"/>
                  </a:moveTo>
                  <a:lnTo>
                    <a:pt x="30" y="21"/>
                  </a:lnTo>
                  <a:lnTo>
                    <a:pt x="35" y="10"/>
                  </a:lnTo>
                  <a:lnTo>
                    <a:pt x="43" y="0"/>
                  </a:lnTo>
                  <a:lnTo>
                    <a:pt x="48" y="17"/>
                  </a:lnTo>
                  <a:lnTo>
                    <a:pt x="48" y="32"/>
                  </a:lnTo>
                  <a:lnTo>
                    <a:pt x="35" y="43"/>
                  </a:lnTo>
                  <a:lnTo>
                    <a:pt x="43" y="39"/>
                  </a:lnTo>
                  <a:lnTo>
                    <a:pt x="61" y="35"/>
                  </a:lnTo>
                  <a:lnTo>
                    <a:pt x="78" y="39"/>
                  </a:lnTo>
                  <a:lnTo>
                    <a:pt x="65" y="50"/>
                  </a:lnTo>
                  <a:lnTo>
                    <a:pt x="56" y="50"/>
                  </a:lnTo>
                  <a:lnTo>
                    <a:pt x="35" y="43"/>
                  </a:lnTo>
                  <a:lnTo>
                    <a:pt x="39" y="57"/>
                  </a:lnTo>
                  <a:lnTo>
                    <a:pt x="30" y="68"/>
                  </a:lnTo>
                  <a:lnTo>
                    <a:pt x="26" y="60"/>
                  </a:lnTo>
                  <a:lnTo>
                    <a:pt x="26" y="57"/>
                  </a:lnTo>
                  <a:lnTo>
                    <a:pt x="35" y="46"/>
                  </a:lnTo>
                  <a:lnTo>
                    <a:pt x="18" y="46"/>
                  </a:lnTo>
                  <a:lnTo>
                    <a:pt x="0" y="43"/>
                  </a:lnTo>
                  <a:lnTo>
                    <a:pt x="9" y="39"/>
                  </a:lnTo>
                  <a:lnTo>
                    <a:pt x="18" y="39"/>
                  </a:lnTo>
                  <a:lnTo>
                    <a:pt x="39" y="46"/>
                  </a:lnTo>
                  <a:lnTo>
                    <a:pt x="9" y="21"/>
                  </a:lnTo>
                  <a:lnTo>
                    <a:pt x="9" y="14"/>
                  </a:lnTo>
                  <a:lnTo>
                    <a:pt x="13" y="14"/>
                  </a:lnTo>
                  <a:lnTo>
                    <a:pt x="26" y="21"/>
                  </a:lnTo>
                  <a:lnTo>
                    <a:pt x="26" y="32"/>
                  </a:lnTo>
                  <a:lnTo>
                    <a:pt x="35" y="43"/>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62" name="Unknown Shape"/>
            <p:cNvSpPr>
              <a:spLocks/>
            </p:cNvSpPr>
            <p:nvPr/>
          </p:nvSpPr>
          <p:spPr bwMode="auto">
            <a:xfrm>
              <a:off x="3191" y="3408"/>
              <a:ext cx="69" cy="58"/>
            </a:xfrm>
            <a:custGeom>
              <a:avLst/>
              <a:gdLst>
                <a:gd name="T0" fmla="*/ 43 w 69"/>
                <a:gd name="T1" fmla="*/ 33 h 58"/>
                <a:gd name="T2" fmla="*/ 18 w 69"/>
                <a:gd name="T3" fmla="*/ 26 h 58"/>
                <a:gd name="T4" fmla="*/ 9 w 69"/>
                <a:gd name="T5" fmla="*/ 18 h 58"/>
                <a:gd name="T6" fmla="*/ 5 w 69"/>
                <a:gd name="T7" fmla="*/ 8 h 58"/>
                <a:gd name="T8" fmla="*/ 22 w 69"/>
                <a:gd name="T9" fmla="*/ 11 h 58"/>
                <a:gd name="T10" fmla="*/ 39 w 69"/>
                <a:gd name="T11" fmla="*/ 18 h 58"/>
                <a:gd name="T12" fmla="*/ 43 w 69"/>
                <a:gd name="T13" fmla="*/ 33 h 58"/>
                <a:gd name="T14" fmla="*/ 43 w 69"/>
                <a:gd name="T15" fmla="*/ 22 h 58"/>
                <a:gd name="T16" fmla="*/ 48 w 69"/>
                <a:gd name="T17" fmla="*/ 8 h 58"/>
                <a:gd name="T18" fmla="*/ 60 w 69"/>
                <a:gd name="T19" fmla="*/ 0 h 58"/>
                <a:gd name="T20" fmla="*/ 65 w 69"/>
                <a:gd name="T21" fmla="*/ 11 h 58"/>
                <a:gd name="T22" fmla="*/ 65 w 69"/>
                <a:gd name="T23" fmla="*/ 18 h 58"/>
                <a:gd name="T24" fmla="*/ 43 w 69"/>
                <a:gd name="T25" fmla="*/ 33 h 58"/>
                <a:gd name="T26" fmla="*/ 60 w 69"/>
                <a:gd name="T27" fmla="*/ 36 h 58"/>
                <a:gd name="T28" fmla="*/ 69 w 69"/>
                <a:gd name="T29" fmla="*/ 43 h 58"/>
                <a:gd name="T30" fmla="*/ 65 w 69"/>
                <a:gd name="T31" fmla="*/ 47 h 58"/>
                <a:gd name="T32" fmla="*/ 56 w 69"/>
                <a:gd name="T33" fmla="*/ 43 h 58"/>
                <a:gd name="T34" fmla="*/ 48 w 69"/>
                <a:gd name="T35" fmla="*/ 33 h 58"/>
                <a:gd name="T36" fmla="*/ 43 w 69"/>
                <a:gd name="T37" fmla="*/ 47 h 58"/>
                <a:gd name="T38" fmla="*/ 30 w 69"/>
                <a:gd name="T39" fmla="*/ 58 h 58"/>
                <a:gd name="T40" fmla="*/ 30 w 69"/>
                <a:gd name="T41" fmla="*/ 47 h 58"/>
                <a:gd name="T42" fmla="*/ 35 w 69"/>
                <a:gd name="T43" fmla="*/ 43 h 58"/>
                <a:gd name="T44" fmla="*/ 52 w 69"/>
                <a:gd name="T45" fmla="*/ 33 h 58"/>
                <a:gd name="T46" fmla="*/ 9 w 69"/>
                <a:gd name="T47" fmla="*/ 43 h 58"/>
                <a:gd name="T48" fmla="*/ 0 w 69"/>
                <a:gd name="T49" fmla="*/ 36 h 58"/>
                <a:gd name="T50" fmla="*/ 5 w 69"/>
                <a:gd name="T51" fmla="*/ 36 h 58"/>
                <a:gd name="T52" fmla="*/ 18 w 69"/>
                <a:gd name="T53" fmla="*/ 29 h 58"/>
                <a:gd name="T54" fmla="*/ 30 w 69"/>
                <a:gd name="T55" fmla="*/ 33 h 58"/>
                <a:gd name="T56" fmla="*/ 43 w 69"/>
                <a:gd name="T57" fmla="*/ 33 h 5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9"/>
                <a:gd name="T88" fmla="*/ 0 h 58"/>
                <a:gd name="T89" fmla="*/ 69 w 69"/>
                <a:gd name="T90" fmla="*/ 58 h 5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9" h="58">
                  <a:moveTo>
                    <a:pt x="43" y="33"/>
                  </a:moveTo>
                  <a:lnTo>
                    <a:pt x="18" y="26"/>
                  </a:lnTo>
                  <a:lnTo>
                    <a:pt x="9" y="18"/>
                  </a:lnTo>
                  <a:lnTo>
                    <a:pt x="5" y="8"/>
                  </a:lnTo>
                  <a:lnTo>
                    <a:pt x="22" y="11"/>
                  </a:lnTo>
                  <a:lnTo>
                    <a:pt x="39" y="18"/>
                  </a:lnTo>
                  <a:lnTo>
                    <a:pt x="43" y="33"/>
                  </a:lnTo>
                  <a:lnTo>
                    <a:pt x="43" y="22"/>
                  </a:lnTo>
                  <a:lnTo>
                    <a:pt x="48" y="8"/>
                  </a:lnTo>
                  <a:lnTo>
                    <a:pt x="60" y="0"/>
                  </a:lnTo>
                  <a:lnTo>
                    <a:pt x="65" y="11"/>
                  </a:lnTo>
                  <a:lnTo>
                    <a:pt x="65" y="18"/>
                  </a:lnTo>
                  <a:lnTo>
                    <a:pt x="43" y="33"/>
                  </a:lnTo>
                  <a:lnTo>
                    <a:pt x="60" y="36"/>
                  </a:lnTo>
                  <a:lnTo>
                    <a:pt x="69" y="43"/>
                  </a:lnTo>
                  <a:lnTo>
                    <a:pt x="65" y="47"/>
                  </a:lnTo>
                  <a:lnTo>
                    <a:pt x="56" y="43"/>
                  </a:lnTo>
                  <a:lnTo>
                    <a:pt x="48" y="33"/>
                  </a:lnTo>
                  <a:lnTo>
                    <a:pt x="43" y="47"/>
                  </a:lnTo>
                  <a:lnTo>
                    <a:pt x="30" y="58"/>
                  </a:lnTo>
                  <a:lnTo>
                    <a:pt x="30" y="47"/>
                  </a:lnTo>
                  <a:lnTo>
                    <a:pt x="35" y="43"/>
                  </a:lnTo>
                  <a:lnTo>
                    <a:pt x="52" y="33"/>
                  </a:lnTo>
                  <a:lnTo>
                    <a:pt x="9" y="43"/>
                  </a:lnTo>
                  <a:lnTo>
                    <a:pt x="0" y="36"/>
                  </a:lnTo>
                  <a:lnTo>
                    <a:pt x="5" y="36"/>
                  </a:lnTo>
                  <a:lnTo>
                    <a:pt x="18" y="29"/>
                  </a:lnTo>
                  <a:lnTo>
                    <a:pt x="30" y="33"/>
                  </a:lnTo>
                  <a:lnTo>
                    <a:pt x="43" y="33"/>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63" name="Unknown Shape"/>
            <p:cNvSpPr>
              <a:spLocks/>
            </p:cNvSpPr>
            <p:nvPr/>
          </p:nvSpPr>
          <p:spPr bwMode="auto">
            <a:xfrm>
              <a:off x="3282" y="3383"/>
              <a:ext cx="73" cy="65"/>
            </a:xfrm>
            <a:custGeom>
              <a:avLst/>
              <a:gdLst>
                <a:gd name="T0" fmla="*/ 25 w 73"/>
                <a:gd name="T1" fmla="*/ 33 h 65"/>
                <a:gd name="T2" fmla="*/ 47 w 73"/>
                <a:gd name="T3" fmla="*/ 22 h 65"/>
                <a:gd name="T4" fmla="*/ 60 w 73"/>
                <a:gd name="T5" fmla="*/ 18 h 65"/>
                <a:gd name="T6" fmla="*/ 73 w 73"/>
                <a:gd name="T7" fmla="*/ 18 h 65"/>
                <a:gd name="T8" fmla="*/ 60 w 73"/>
                <a:gd name="T9" fmla="*/ 33 h 65"/>
                <a:gd name="T10" fmla="*/ 43 w 73"/>
                <a:gd name="T11" fmla="*/ 36 h 65"/>
                <a:gd name="T12" fmla="*/ 25 w 73"/>
                <a:gd name="T13" fmla="*/ 36 h 65"/>
                <a:gd name="T14" fmla="*/ 38 w 73"/>
                <a:gd name="T15" fmla="*/ 40 h 65"/>
                <a:gd name="T16" fmla="*/ 47 w 73"/>
                <a:gd name="T17" fmla="*/ 51 h 65"/>
                <a:gd name="T18" fmla="*/ 51 w 73"/>
                <a:gd name="T19" fmla="*/ 65 h 65"/>
                <a:gd name="T20" fmla="*/ 34 w 73"/>
                <a:gd name="T21" fmla="*/ 61 h 65"/>
                <a:gd name="T22" fmla="*/ 30 w 73"/>
                <a:gd name="T23" fmla="*/ 54 h 65"/>
                <a:gd name="T24" fmla="*/ 25 w 73"/>
                <a:gd name="T25" fmla="*/ 33 h 65"/>
                <a:gd name="T26" fmla="*/ 12 w 73"/>
                <a:gd name="T27" fmla="*/ 43 h 65"/>
                <a:gd name="T28" fmla="*/ 0 w 73"/>
                <a:gd name="T29" fmla="*/ 43 h 65"/>
                <a:gd name="T30" fmla="*/ 4 w 73"/>
                <a:gd name="T31" fmla="*/ 40 h 65"/>
                <a:gd name="T32" fmla="*/ 8 w 73"/>
                <a:gd name="T33" fmla="*/ 36 h 65"/>
                <a:gd name="T34" fmla="*/ 25 w 73"/>
                <a:gd name="T35" fmla="*/ 36 h 65"/>
                <a:gd name="T36" fmla="*/ 12 w 73"/>
                <a:gd name="T37" fmla="*/ 25 h 65"/>
                <a:gd name="T38" fmla="*/ 8 w 73"/>
                <a:gd name="T39" fmla="*/ 18 h 65"/>
                <a:gd name="T40" fmla="*/ 12 w 73"/>
                <a:gd name="T41" fmla="*/ 11 h 65"/>
                <a:gd name="T42" fmla="*/ 21 w 73"/>
                <a:gd name="T43" fmla="*/ 15 h 65"/>
                <a:gd name="T44" fmla="*/ 21 w 73"/>
                <a:gd name="T45" fmla="*/ 22 h 65"/>
                <a:gd name="T46" fmla="*/ 25 w 73"/>
                <a:gd name="T47" fmla="*/ 40 h 65"/>
                <a:gd name="T48" fmla="*/ 30 w 73"/>
                <a:gd name="T49" fmla="*/ 22 h 65"/>
                <a:gd name="T50" fmla="*/ 38 w 73"/>
                <a:gd name="T51" fmla="*/ 4 h 65"/>
                <a:gd name="T52" fmla="*/ 47 w 73"/>
                <a:gd name="T53" fmla="*/ 0 h 65"/>
                <a:gd name="T54" fmla="*/ 51 w 73"/>
                <a:gd name="T55" fmla="*/ 4 h 65"/>
                <a:gd name="T56" fmla="*/ 47 w 73"/>
                <a:gd name="T57" fmla="*/ 15 h 65"/>
                <a:gd name="T58" fmla="*/ 34 w 73"/>
                <a:gd name="T59" fmla="*/ 25 h 65"/>
                <a:gd name="T60" fmla="*/ 25 w 73"/>
                <a:gd name="T61" fmla="*/ 33 h 6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3"/>
                <a:gd name="T94" fmla="*/ 0 h 65"/>
                <a:gd name="T95" fmla="*/ 73 w 73"/>
                <a:gd name="T96" fmla="*/ 65 h 6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3" h="65">
                  <a:moveTo>
                    <a:pt x="25" y="33"/>
                  </a:moveTo>
                  <a:lnTo>
                    <a:pt x="47" y="22"/>
                  </a:lnTo>
                  <a:lnTo>
                    <a:pt x="60" y="18"/>
                  </a:lnTo>
                  <a:lnTo>
                    <a:pt x="73" y="18"/>
                  </a:lnTo>
                  <a:lnTo>
                    <a:pt x="60" y="33"/>
                  </a:lnTo>
                  <a:lnTo>
                    <a:pt x="43" y="36"/>
                  </a:lnTo>
                  <a:lnTo>
                    <a:pt x="25" y="36"/>
                  </a:lnTo>
                  <a:lnTo>
                    <a:pt x="38" y="40"/>
                  </a:lnTo>
                  <a:lnTo>
                    <a:pt x="47" y="51"/>
                  </a:lnTo>
                  <a:lnTo>
                    <a:pt x="51" y="65"/>
                  </a:lnTo>
                  <a:lnTo>
                    <a:pt x="34" y="61"/>
                  </a:lnTo>
                  <a:lnTo>
                    <a:pt x="30" y="54"/>
                  </a:lnTo>
                  <a:lnTo>
                    <a:pt x="25" y="33"/>
                  </a:lnTo>
                  <a:lnTo>
                    <a:pt x="12" y="43"/>
                  </a:lnTo>
                  <a:lnTo>
                    <a:pt x="0" y="43"/>
                  </a:lnTo>
                  <a:lnTo>
                    <a:pt x="4" y="40"/>
                  </a:lnTo>
                  <a:lnTo>
                    <a:pt x="8" y="36"/>
                  </a:lnTo>
                  <a:lnTo>
                    <a:pt x="25" y="36"/>
                  </a:lnTo>
                  <a:lnTo>
                    <a:pt x="12" y="25"/>
                  </a:lnTo>
                  <a:lnTo>
                    <a:pt x="8" y="18"/>
                  </a:lnTo>
                  <a:lnTo>
                    <a:pt x="12" y="11"/>
                  </a:lnTo>
                  <a:lnTo>
                    <a:pt x="21" y="15"/>
                  </a:lnTo>
                  <a:lnTo>
                    <a:pt x="21" y="22"/>
                  </a:lnTo>
                  <a:lnTo>
                    <a:pt x="25" y="40"/>
                  </a:lnTo>
                  <a:lnTo>
                    <a:pt x="30" y="22"/>
                  </a:lnTo>
                  <a:lnTo>
                    <a:pt x="38" y="4"/>
                  </a:lnTo>
                  <a:lnTo>
                    <a:pt x="47" y="0"/>
                  </a:lnTo>
                  <a:lnTo>
                    <a:pt x="51" y="4"/>
                  </a:lnTo>
                  <a:lnTo>
                    <a:pt x="47" y="15"/>
                  </a:lnTo>
                  <a:lnTo>
                    <a:pt x="34" y="25"/>
                  </a:lnTo>
                  <a:lnTo>
                    <a:pt x="25" y="33"/>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64" name="Unknown Shape"/>
            <p:cNvSpPr>
              <a:spLocks/>
            </p:cNvSpPr>
            <p:nvPr/>
          </p:nvSpPr>
          <p:spPr bwMode="auto">
            <a:xfrm>
              <a:off x="3350" y="3412"/>
              <a:ext cx="60" cy="68"/>
            </a:xfrm>
            <a:custGeom>
              <a:avLst/>
              <a:gdLst>
                <a:gd name="T0" fmla="*/ 22 w 60"/>
                <a:gd name="T1" fmla="*/ 36 h 68"/>
                <a:gd name="T2" fmla="*/ 39 w 60"/>
                <a:gd name="T3" fmla="*/ 18 h 68"/>
                <a:gd name="T4" fmla="*/ 48 w 60"/>
                <a:gd name="T5" fmla="*/ 14 h 68"/>
                <a:gd name="T6" fmla="*/ 60 w 60"/>
                <a:gd name="T7" fmla="*/ 18 h 68"/>
                <a:gd name="T8" fmla="*/ 56 w 60"/>
                <a:gd name="T9" fmla="*/ 32 h 68"/>
                <a:gd name="T10" fmla="*/ 43 w 60"/>
                <a:gd name="T11" fmla="*/ 36 h 68"/>
                <a:gd name="T12" fmla="*/ 22 w 60"/>
                <a:gd name="T13" fmla="*/ 36 h 68"/>
                <a:gd name="T14" fmla="*/ 35 w 60"/>
                <a:gd name="T15" fmla="*/ 39 h 68"/>
                <a:gd name="T16" fmla="*/ 60 w 60"/>
                <a:gd name="T17" fmla="*/ 68 h 68"/>
                <a:gd name="T18" fmla="*/ 43 w 60"/>
                <a:gd name="T19" fmla="*/ 64 h 68"/>
                <a:gd name="T20" fmla="*/ 35 w 60"/>
                <a:gd name="T21" fmla="*/ 54 h 68"/>
                <a:gd name="T22" fmla="*/ 22 w 60"/>
                <a:gd name="T23" fmla="*/ 36 h 68"/>
                <a:gd name="T24" fmla="*/ 17 w 60"/>
                <a:gd name="T25" fmla="*/ 47 h 68"/>
                <a:gd name="T26" fmla="*/ 5 w 60"/>
                <a:gd name="T27" fmla="*/ 47 h 68"/>
                <a:gd name="T28" fmla="*/ 5 w 60"/>
                <a:gd name="T29" fmla="*/ 39 h 68"/>
                <a:gd name="T30" fmla="*/ 9 w 60"/>
                <a:gd name="T31" fmla="*/ 39 h 68"/>
                <a:gd name="T32" fmla="*/ 22 w 60"/>
                <a:gd name="T33" fmla="*/ 39 h 68"/>
                <a:gd name="T34" fmla="*/ 9 w 60"/>
                <a:gd name="T35" fmla="*/ 25 h 68"/>
                <a:gd name="T36" fmla="*/ 0 w 60"/>
                <a:gd name="T37" fmla="*/ 11 h 68"/>
                <a:gd name="T38" fmla="*/ 9 w 60"/>
                <a:gd name="T39" fmla="*/ 14 h 68"/>
                <a:gd name="T40" fmla="*/ 13 w 60"/>
                <a:gd name="T41" fmla="*/ 22 h 68"/>
                <a:gd name="T42" fmla="*/ 22 w 60"/>
                <a:gd name="T43" fmla="*/ 39 h 68"/>
                <a:gd name="T44" fmla="*/ 22 w 60"/>
                <a:gd name="T45" fmla="*/ 4 h 68"/>
                <a:gd name="T46" fmla="*/ 26 w 60"/>
                <a:gd name="T47" fmla="*/ 0 h 68"/>
                <a:gd name="T48" fmla="*/ 30 w 60"/>
                <a:gd name="T49" fmla="*/ 0 h 68"/>
                <a:gd name="T50" fmla="*/ 35 w 60"/>
                <a:gd name="T51" fmla="*/ 14 h 68"/>
                <a:gd name="T52" fmla="*/ 26 w 60"/>
                <a:gd name="T53" fmla="*/ 25 h 68"/>
                <a:gd name="T54" fmla="*/ 22 w 60"/>
                <a:gd name="T55" fmla="*/ 36 h 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0"/>
                <a:gd name="T85" fmla="*/ 0 h 68"/>
                <a:gd name="T86" fmla="*/ 60 w 60"/>
                <a:gd name="T87" fmla="*/ 68 h 6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0" h="68">
                  <a:moveTo>
                    <a:pt x="22" y="36"/>
                  </a:moveTo>
                  <a:lnTo>
                    <a:pt x="39" y="18"/>
                  </a:lnTo>
                  <a:lnTo>
                    <a:pt x="48" y="14"/>
                  </a:lnTo>
                  <a:lnTo>
                    <a:pt x="60" y="18"/>
                  </a:lnTo>
                  <a:lnTo>
                    <a:pt x="56" y="32"/>
                  </a:lnTo>
                  <a:lnTo>
                    <a:pt x="43" y="36"/>
                  </a:lnTo>
                  <a:lnTo>
                    <a:pt x="22" y="36"/>
                  </a:lnTo>
                  <a:lnTo>
                    <a:pt x="35" y="39"/>
                  </a:lnTo>
                  <a:lnTo>
                    <a:pt x="60" y="68"/>
                  </a:lnTo>
                  <a:lnTo>
                    <a:pt x="43" y="64"/>
                  </a:lnTo>
                  <a:lnTo>
                    <a:pt x="35" y="54"/>
                  </a:lnTo>
                  <a:lnTo>
                    <a:pt x="22" y="36"/>
                  </a:lnTo>
                  <a:lnTo>
                    <a:pt x="17" y="47"/>
                  </a:lnTo>
                  <a:lnTo>
                    <a:pt x="5" y="47"/>
                  </a:lnTo>
                  <a:lnTo>
                    <a:pt x="5" y="39"/>
                  </a:lnTo>
                  <a:lnTo>
                    <a:pt x="9" y="39"/>
                  </a:lnTo>
                  <a:lnTo>
                    <a:pt x="22" y="39"/>
                  </a:lnTo>
                  <a:lnTo>
                    <a:pt x="9" y="25"/>
                  </a:lnTo>
                  <a:lnTo>
                    <a:pt x="0" y="11"/>
                  </a:lnTo>
                  <a:lnTo>
                    <a:pt x="9" y="14"/>
                  </a:lnTo>
                  <a:lnTo>
                    <a:pt x="13" y="22"/>
                  </a:lnTo>
                  <a:lnTo>
                    <a:pt x="22" y="39"/>
                  </a:lnTo>
                  <a:lnTo>
                    <a:pt x="22" y="4"/>
                  </a:lnTo>
                  <a:lnTo>
                    <a:pt x="26" y="0"/>
                  </a:lnTo>
                  <a:lnTo>
                    <a:pt x="30" y="0"/>
                  </a:lnTo>
                  <a:lnTo>
                    <a:pt x="35" y="14"/>
                  </a:lnTo>
                  <a:lnTo>
                    <a:pt x="26" y="25"/>
                  </a:lnTo>
                  <a:lnTo>
                    <a:pt x="22" y="36"/>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65" name="Unknown Shape"/>
            <p:cNvSpPr>
              <a:spLocks/>
            </p:cNvSpPr>
            <p:nvPr/>
          </p:nvSpPr>
          <p:spPr bwMode="auto">
            <a:xfrm>
              <a:off x="3363" y="3484"/>
              <a:ext cx="86" cy="53"/>
            </a:xfrm>
            <a:custGeom>
              <a:avLst/>
              <a:gdLst>
                <a:gd name="T0" fmla="*/ 47 w 86"/>
                <a:gd name="T1" fmla="*/ 18 h 53"/>
                <a:gd name="T2" fmla="*/ 60 w 86"/>
                <a:gd name="T3" fmla="*/ 35 h 53"/>
                <a:gd name="T4" fmla="*/ 60 w 86"/>
                <a:gd name="T5" fmla="*/ 43 h 53"/>
                <a:gd name="T6" fmla="*/ 52 w 86"/>
                <a:gd name="T7" fmla="*/ 53 h 53"/>
                <a:gd name="T8" fmla="*/ 39 w 86"/>
                <a:gd name="T9" fmla="*/ 43 h 53"/>
                <a:gd name="T10" fmla="*/ 39 w 86"/>
                <a:gd name="T11" fmla="*/ 32 h 53"/>
                <a:gd name="T12" fmla="*/ 47 w 86"/>
                <a:gd name="T13" fmla="*/ 18 h 53"/>
                <a:gd name="T14" fmla="*/ 39 w 86"/>
                <a:gd name="T15" fmla="*/ 25 h 53"/>
                <a:gd name="T16" fmla="*/ 17 w 86"/>
                <a:gd name="T17" fmla="*/ 32 h 53"/>
                <a:gd name="T18" fmla="*/ 0 w 86"/>
                <a:gd name="T19" fmla="*/ 35 h 53"/>
                <a:gd name="T20" fmla="*/ 9 w 86"/>
                <a:gd name="T21" fmla="*/ 25 h 53"/>
                <a:gd name="T22" fmla="*/ 22 w 86"/>
                <a:gd name="T23" fmla="*/ 18 h 53"/>
                <a:gd name="T24" fmla="*/ 47 w 86"/>
                <a:gd name="T25" fmla="*/ 18 h 53"/>
                <a:gd name="T26" fmla="*/ 39 w 86"/>
                <a:gd name="T27" fmla="*/ 10 h 53"/>
                <a:gd name="T28" fmla="*/ 39 w 86"/>
                <a:gd name="T29" fmla="*/ 0 h 53"/>
                <a:gd name="T30" fmla="*/ 47 w 86"/>
                <a:gd name="T31" fmla="*/ 0 h 53"/>
                <a:gd name="T32" fmla="*/ 52 w 86"/>
                <a:gd name="T33" fmla="*/ 7 h 53"/>
                <a:gd name="T34" fmla="*/ 43 w 86"/>
                <a:gd name="T35" fmla="*/ 18 h 53"/>
                <a:gd name="T36" fmla="*/ 65 w 86"/>
                <a:gd name="T37" fmla="*/ 10 h 53"/>
                <a:gd name="T38" fmla="*/ 86 w 86"/>
                <a:gd name="T39" fmla="*/ 10 h 53"/>
                <a:gd name="T40" fmla="*/ 77 w 86"/>
                <a:gd name="T41" fmla="*/ 14 h 53"/>
                <a:gd name="T42" fmla="*/ 65 w 86"/>
                <a:gd name="T43" fmla="*/ 18 h 53"/>
                <a:gd name="T44" fmla="*/ 43 w 86"/>
                <a:gd name="T45" fmla="*/ 18 h 53"/>
                <a:gd name="T46" fmla="*/ 86 w 86"/>
                <a:gd name="T47" fmla="*/ 28 h 53"/>
                <a:gd name="T48" fmla="*/ 86 w 86"/>
                <a:gd name="T49" fmla="*/ 32 h 53"/>
                <a:gd name="T50" fmla="*/ 82 w 86"/>
                <a:gd name="T51" fmla="*/ 35 h 53"/>
                <a:gd name="T52" fmla="*/ 69 w 86"/>
                <a:gd name="T53" fmla="*/ 32 h 53"/>
                <a:gd name="T54" fmla="*/ 56 w 86"/>
                <a:gd name="T55" fmla="*/ 25 h 53"/>
                <a:gd name="T56" fmla="*/ 47 w 86"/>
                <a:gd name="T57" fmla="*/ 18 h 5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86"/>
                <a:gd name="T88" fmla="*/ 0 h 53"/>
                <a:gd name="T89" fmla="*/ 86 w 86"/>
                <a:gd name="T90" fmla="*/ 53 h 5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86" h="53">
                  <a:moveTo>
                    <a:pt x="47" y="18"/>
                  </a:moveTo>
                  <a:lnTo>
                    <a:pt x="60" y="35"/>
                  </a:lnTo>
                  <a:lnTo>
                    <a:pt x="60" y="43"/>
                  </a:lnTo>
                  <a:lnTo>
                    <a:pt x="52" y="53"/>
                  </a:lnTo>
                  <a:lnTo>
                    <a:pt x="39" y="43"/>
                  </a:lnTo>
                  <a:lnTo>
                    <a:pt x="39" y="32"/>
                  </a:lnTo>
                  <a:lnTo>
                    <a:pt x="47" y="18"/>
                  </a:lnTo>
                  <a:lnTo>
                    <a:pt x="39" y="25"/>
                  </a:lnTo>
                  <a:lnTo>
                    <a:pt x="17" y="32"/>
                  </a:lnTo>
                  <a:lnTo>
                    <a:pt x="0" y="35"/>
                  </a:lnTo>
                  <a:lnTo>
                    <a:pt x="9" y="25"/>
                  </a:lnTo>
                  <a:lnTo>
                    <a:pt x="22" y="18"/>
                  </a:lnTo>
                  <a:lnTo>
                    <a:pt x="47" y="18"/>
                  </a:lnTo>
                  <a:lnTo>
                    <a:pt x="39" y="10"/>
                  </a:lnTo>
                  <a:lnTo>
                    <a:pt x="39" y="0"/>
                  </a:lnTo>
                  <a:lnTo>
                    <a:pt x="47" y="0"/>
                  </a:lnTo>
                  <a:lnTo>
                    <a:pt x="52" y="7"/>
                  </a:lnTo>
                  <a:lnTo>
                    <a:pt x="43" y="18"/>
                  </a:lnTo>
                  <a:lnTo>
                    <a:pt x="65" y="10"/>
                  </a:lnTo>
                  <a:lnTo>
                    <a:pt x="86" y="10"/>
                  </a:lnTo>
                  <a:lnTo>
                    <a:pt x="77" y="14"/>
                  </a:lnTo>
                  <a:lnTo>
                    <a:pt x="65" y="18"/>
                  </a:lnTo>
                  <a:lnTo>
                    <a:pt x="43" y="18"/>
                  </a:lnTo>
                  <a:lnTo>
                    <a:pt x="86" y="28"/>
                  </a:lnTo>
                  <a:lnTo>
                    <a:pt x="86" y="32"/>
                  </a:lnTo>
                  <a:lnTo>
                    <a:pt x="82" y="35"/>
                  </a:lnTo>
                  <a:lnTo>
                    <a:pt x="69" y="32"/>
                  </a:lnTo>
                  <a:lnTo>
                    <a:pt x="56" y="25"/>
                  </a:lnTo>
                  <a:lnTo>
                    <a:pt x="47" y="18"/>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66" name="Unknown Shape"/>
            <p:cNvSpPr>
              <a:spLocks/>
            </p:cNvSpPr>
            <p:nvPr/>
          </p:nvSpPr>
          <p:spPr bwMode="auto">
            <a:xfrm>
              <a:off x="3398" y="3387"/>
              <a:ext cx="68" cy="57"/>
            </a:xfrm>
            <a:custGeom>
              <a:avLst/>
              <a:gdLst>
                <a:gd name="T0" fmla="*/ 68 w 68"/>
                <a:gd name="T1" fmla="*/ 32 h 57"/>
                <a:gd name="T2" fmla="*/ 60 w 68"/>
                <a:gd name="T3" fmla="*/ 43 h 57"/>
                <a:gd name="T4" fmla="*/ 55 w 68"/>
                <a:gd name="T5" fmla="*/ 47 h 57"/>
                <a:gd name="T6" fmla="*/ 47 w 68"/>
                <a:gd name="T7" fmla="*/ 43 h 57"/>
                <a:gd name="T8" fmla="*/ 34 w 68"/>
                <a:gd name="T9" fmla="*/ 36 h 57"/>
                <a:gd name="T10" fmla="*/ 38 w 68"/>
                <a:gd name="T11" fmla="*/ 47 h 57"/>
                <a:gd name="T12" fmla="*/ 30 w 68"/>
                <a:gd name="T13" fmla="*/ 57 h 57"/>
                <a:gd name="T14" fmla="*/ 25 w 68"/>
                <a:gd name="T15" fmla="*/ 54 h 57"/>
                <a:gd name="T16" fmla="*/ 25 w 68"/>
                <a:gd name="T17" fmla="*/ 47 h 57"/>
                <a:gd name="T18" fmla="*/ 34 w 68"/>
                <a:gd name="T19" fmla="*/ 36 h 57"/>
                <a:gd name="T20" fmla="*/ 17 w 68"/>
                <a:gd name="T21" fmla="*/ 39 h 57"/>
                <a:gd name="T22" fmla="*/ 0 w 68"/>
                <a:gd name="T23" fmla="*/ 32 h 57"/>
                <a:gd name="T24" fmla="*/ 8 w 68"/>
                <a:gd name="T25" fmla="*/ 25 h 57"/>
                <a:gd name="T26" fmla="*/ 17 w 68"/>
                <a:gd name="T27" fmla="*/ 29 h 57"/>
                <a:gd name="T28" fmla="*/ 30 w 68"/>
                <a:gd name="T29" fmla="*/ 36 h 57"/>
                <a:gd name="T30" fmla="*/ 8 w 68"/>
                <a:gd name="T31" fmla="*/ 11 h 57"/>
                <a:gd name="T32" fmla="*/ 8 w 68"/>
                <a:gd name="T33" fmla="*/ 4 h 57"/>
                <a:gd name="T34" fmla="*/ 17 w 68"/>
                <a:gd name="T35" fmla="*/ 4 h 57"/>
                <a:gd name="T36" fmla="*/ 25 w 68"/>
                <a:gd name="T37" fmla="*/ 11 h 57"/>
                <a:gd name="T38" fmla="*/ 25 w 68"/>
                <a:gd name="T39" fmla="*/ 21 h 57"/>
                <a:gd name="T40" fmla="*/ 30 w 68"/>
                <a:gd name="T41" fmla="*/ 32 h 57"/>
                <a:gd name="T42" fmla="*/ 30 w 68"/>
                <a:gd name="T43" fmla="*/ 14 h 57"/>
                <a:gd name="T44" fmla="*/ 34 w 68"/>
                <a:gd name="T45" fmla="*/ 7 h 57"/>
                <a:gd name="T46" fmla="*/ 47 w 68"/>
                <a:gd name="T47" fmla="*/ 0 h 57"/>
                <a:gd name="T48" fmla="*/ 47 w 68"/>
                <a:gd name="T49" fmla="*/ 0 h 57"/>
                <a:gd name="T50" fmla="*/ 47 w 68"/>
                <a:gd name="T51" fmla="*/ 7 h 57"/>
                <a:gd name="T52" fmla="*/ 51 w 68"/>
                <a:gd name="T53" fmla="*/ 14 h 57"/>
                <a:gd name="T54" fmla="*/ 47 w 68"/>
                <a:gd name="T55" fmla="*/ 25 h 57"/>
                <a:gd name="T56" fmla="*/ 38 w 68"/>
                <a:gd name="T57" fmla="*/ 32 h 57"/>
                <a:gd name="T58" fmla="*/ 38 w 68"/>
                <a:gd name="T59" fmla="*/ 36 h 57"/>
                <a:gd name="T60" fmla="*/ 55 w 68"/>
                <a:gd name="T61" fmla="*/ 29 h 57"/>
                <a:gd name="T62" fmla="*/ 64 w 68"/>
                <a:gd name="T63" fmla="*/ 29 h 57"/>
                <a:gd name="T64" fmla="*/ 68 w 68"/>
                <a:gd name="T65" fmla="*/ 29 h 57"/>
                <a:gd name="T66" fmla="*/ 68 w 68"/>
                <a:gd name="T67" fmla="*/ 32 h 5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8"/>
                <a:gd name="T103" fmla="*/ 0 h 57"/>
                <a:gd name="T104" fmla="*/ 68 w 68"/>
                <a:gd name="T105" fmla="*/ 57 h 5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8" h="57">
                  <a:moveTo>
                    <a:pt x="68" y="32"/>
                  </a:moveTo>
                  <a:lnTo>
                    <a:pt x="60" y="43"/>
                  </a:lnTo>
                  <a:lnTo>
                    <a:pt x="55" y="47"/>
                  </a:lnTo>
                  <a:lnTo>
                    <a:pt x="47" y="43"/>
                  </a:lnTo>
                  <a:lnTo>
                    <a:pt x="34" y="36"/>
                  </a:lnTo>
                  <a:lnTo>
                    <a:pt x="38" y="47"/>
                  </a:lnTo>
                  <a:lnTo>
                    <a:pt x="30" y="57"/>
                  </a:lnTo>
                  <a:lnTo>
                    <a:pt x="25" y="54"/>
                  </a:lnTo>
                  <a:lnTo>
                    <a:pt x="25" y="47"/>
                  </a:lnTo>
                  <a:lnTo>
                    <a:pt x="34" y="36"/>
                  </a:lnTo>
                  <a:lnTo>
                    <a:pt x="17" y="39"/>
                  </a:lnTo>
                  <a:lnTo>
                    <a:pt x="0" y="32"/>
                  </a:lnTo>
                  <a:lnTo>
                    <a:pt x="8" y="25"/>
                  </a:lnTo>
                  <a:lnTo>
                    <a:pt x="17" y="29"/>
                  </a:lnTo>
                  <a:lnTo>
                    <a:pt x="30" y="36"/>
                  </a:lnTo>
                  <a:lnTo>
                    <a:pt x="8" y="11"/>
                  </a:lnTo>
                  <a:lnTo>
                    <a:pt x="8" y="4"/>
                  </a:lnTo>
                  <a:lnTo>
                    <a:pt x="17" y="4"/>
                  </a:lnTo>
                  <a:lnTo>
                    <a:pt x="25" y="11"/>
                  </a:lnTo>
                  <a:lnTo>
                    <a:pt x="25" y="21"/>
                  </a:lnTo>
                  <a:lnTo>
                    <a:pt x="30" y="32"/>
                  </a:lnTo>
                  <a:lnTo>
                    <a:pt x="30" y="14"/>
                  </a:lnTo>
                  <a:lnTo>
                    <a:pt x="34" y="7"/>
                  </a:lnTo>
                  <a:lnTo>
                    <a:pt x="47" y="0"/>
                  </a:lnTo>
                  <a:lnTo>
                    <a:pt x="47" y="7"/>
                  </a:lnTo>
                  <a:lnTo>
                    <a:pt x="51" y="14"/>
                  </a:lnTo>
                  <a:lnTo>
                    <a:pt x="47" y="25"/>
                  </a:lnTo>
                  <a:lnTo>
                    <a:pt x="38" y="32"/>
                  </a:lnTo>
                  <a:lnTo>
                    <a:pt x="38" y="36"/>
                  </a:lnTo>
                  <a:lnTo>
                    <a:pt x="55" y="29"/>
                  </a:lnTo>
                  <a:lnTo>
                    <a:pt x="64" y="29"/>
                  </a:lnTo>
                  <a:lnTo>
                    <a:pt x="68" y="29"/>
                  </a:lnTo>
                  <a:lnTo>
                    <a:pt x="68" y="32"/>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67" name="Unknown Shape"/>
            <p:cNvSpPr>
              <a:spLocks/>
            </p:cNvSpPr>
            <p:nvPr/>
          </p:nvSpPr>
          <p:spPr bwMode="auto">
            <a:xfrm>
              <a:off x="3410" y="3434"/>
              <a:ext cx="78" cy="64"/>
            </a:xfrm>
            <a:custGeom>
              <a:avLst/>
              <a:gdLst>
                <a:gd name="T0" fmla="*/ 43 w 78"/>
                <a:gd name="T1" fmla="*/ 0 h 64"/>
                <a:gd name="T2" fmla="*/ 35 w 78"/>
                <a:gd name="T3" fmla="*/ 10 h 64"/>
                <a:gd name="T4" fmla="*/ 30 w 78"/>
                <a:gd name="T5" fmla="*/ 17 h 64"/>
                <a:gd name="T6" fmla="*/ 35 w 78"/>
                <a:gd name="T7" fmla="*/ 39 h 64"/>
                <a:gd name="T8" fmla="*/ 30 w 78"/>
                <a:gd name="T9" fmla="*/ 28 h 64"/>
                <a:gd name="T10" fmla="*/ 26 w 78"/>
                <a:gd name="T11" fmla="*/ 14 h 64"/>
                <a:gd name="T12" fmla="*/ 13 w 78"/>
                <a:gd name="T13" fmla="*/ 7 h 64"/>
                <a:gd name="T14" fmla="*/ 9 w 78"/>
                <a:gd name="T15" fmla="*/ 7 h 64"/>
                <a:gd name="T16" fmla="*/ 9 w 78"/>
                <a:gd name="T17" fmla="*/ 14 h 64"/>
                <a:gd name="T18" fmla="*/ 39 w 78"/>
                <a:gd name="T19" fmla="*/ 42 h 64"/>
                <a:gd name="T20" fmla="*/ 18 w 78"/>
                <a:gd name="T21" fmla="*/ 35 h 64"/>
                <a:gd name="T22" fmla="*/ 9 w 78"/>
                <a:gd name="T23" fmla="*/ 32 h 64"/>
                <a:gd name="T24" fmla="*/ 0 w 78"/>
                <a:gd name="T25" fmla="*/ 35 h 64"/>
                <a:gd name="T26" fmla="*/ 18 w 78"/>
                <a:gd name="T27" fmla="*/ 42 h 64"/>
                <a:gd name="T28" fmla="*/ 35 w 78"/>
                <a:gd name="T29" fmla="*/ 42 h 64"/>
                <a:gd name="T30" fmla="*/ 30 w 78"/>
                <a:gd name="T31" fmla="*/ 53 h 64"/>
                <a:gd name="T32" fmla="*/ 30 w 78"/>
                <a:gd name="T33" fmla="*/ 57 h 64"/>
                <a:gd name="T34" fmla="*/ 35 w 78"/>
                <a:gd name="T35" fmla="*/ 64 h 64"/>
                <a:gd name="T36" fmla="*/ 39 w 78"/>
                <a:gd name="T37" fmla="*/ 50 h 64"/>
                <a:gd name="T38" fmla="*/ 35 w 78"/>
                <a:gd name="T39" fmla="*/ 39 h 64"/>
                <a:gd name="T40" fmla="*/ 56 w 78"/>
                <a:gd name="T41" fmla="*/ 46 h 64"/>
                <a:gd name="T42" fmla="*/ 65 w 78"/>
                <a:gd name="T43" fmla="*/ 46 h 64"/>
                <a:gd name="T44" fmla="*/ 78 w 78"/>
                <a:gd name="T45" fmla="*/ 39 h 64"/>
                <a:gd name="T46" fmla="*/ 78 w 78"/>
                <a:gd name="T47" fmla="*/ 35 h 64"/>
                <a:gd name="T48" fmla="*/ 65 w 78"/>
                <a:gd name="T49" fmla="*/ 35 h 64"/>
                <a:gd name="T50" fmla="*/ 48 w 78"/>
                <a:gd name="T51" fmla="*/ 35 h 64"/>
                <a:gd name="T52" fmla="*/ 35 w 78"/>
                <a:gd name="T53" fmla="*/ 39 h 64"/>
                <a:gd name="T54" fmla="*/ 48 w 78"/>
                <a:gd name="T55" fmla="*/ 28 h 64"/>
                <a:gd name="T56" fmla="*/ 52 w 78"/>
                <a:gd name="T57" fmla="*/ 10 h 64"/>
                <a:gd name="T58" fmla="*/ 43 w 78"/>
                <a:gd name="T59" fmla="*/ 0 h 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8"/>
                <a:gd name="T91" fmla="*/ 0 h 64"/>
                <a:gd name="T92" fmla="*/ 78 w 78"/>
                <a:gd name="T93" fmla="*/ 64 h 6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8" h="64">
                  <a:moveTo>
                    <a:pt x="43" y="0"/>
                  </a:moveTo>
                  <a:lnTo>
                    <a:pt x="35" y="10"/>
                  </a:lnTo>
                  <a:lnTo>
                    <a:pt x="30" y="17"/>
                  </a:lnTo>
                  <a:lnTo>
                    <a:pt x="35" y="39"/>
                  </a:lnTo>
                  <a:lnTo>
                    <a:pt x="30" y="28"/>
                  </a:lnTo>
                  <a:lnTo>
                    <a:pt x="26" y="14"/>
                  </a:lnTo>
                  <a:lnTo>
                    <a:pt x="13" y="7"/>
                  </a:lnTo>
                  <a:lnTo>
                    <a:pt x="9" y="7"/>
                  </a:lnTo>
                  <a:lnTo>
                    <a:pt x="9" y="14"/>
                  </a:lnTo>
                  <a:lnTo>
                    <a:pt x="39" y="42"/>
                  </a:lnTo>
                  <a:lnTo>
                    <a:pt x="18" y="35"/>
                  </a:lnTo>
                  <a:lnTo>
                    <a:pt x="9" y="32"/>
                  </a:lnTo>
                  <a:lnTo>
                    <a:pt x="0" y="35"/>
                  </a:lnTo>
                  <a:lnTo>
                    <a:pt x="18" y="42"/>
                  </a:lnTo>
                  <a:lnTo>
                    <a:pt x="35" y="42"/>
                  </a:lnTo>
                  <a:lnTo>
                    <a:pt x="30" y="53"/>
                  </a:lnTo>
                  <a:lnTo>
                    <a:pt x="30" y="57"/>
                  </a:lnTo>
                  <a:lnTo>
                    <a:pt x="35" y="64"/>
                  </a:lnTo>
                  <a:lnTo>
                    <a:pt x="39" y="50"/>
                  </a:lnTo>
                  <a:lnTo>
                    <a:pt x="35" y="39"/>
                  </a:lnTo>
                  <a:lnTo>
                    <a:pt x="56" y="46"/>
                  </a:lnTo>
                  <a:lnTo>
                    <a:pt x="65" y="46"/>
                  </a:lnTo>
                  <a:lnTo>
                    <a:pt x="78" y="39"/>
                  </a:lnTo>
                  <a:lnTo>
                    <a:pt x="78" y="35"/>
                  </a:lnTo>
                  <a:lnTo>
                    <a:pt x="65" y="35"/>
                  </a:lnTo>
                  <a:lnTo>
                    <a:pt x="48" y="35"/>
                  </a:lnTo>
                  <a:lnTo>
                    <a:pt x="35" y="39"/>
                  </a:lnTo>
                  <a:lnTo>
                    <a:pt x="48" y="28"/>
                  </a:lnTo>
                  <a:lnTo>
                    <a:pt x="52" y="10"/>
                  </a:lnTo>
                  <a:lnTo>
                    <a:pt x="43" y="0"/>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68" name="Unknown Shape"/>
            <p:cNvSpPr>
              <a:spLocks/>
            </p:cNvSpPr>
            <p:nvPr/>
          </p:nvSpPr>
          <p:spPr bwMode="auto">
            <a:xfrm>
              <a:off x="3453" y="3480"/>
              <a:ext cx="39" cy="75"/>
            </a:xfrm>
            <a:custGeom>
              <a:avLst/>
              <a:gdLst>
                <a:gd name="T0" fmla="*/ 18 w 39"/>
                <a:gd name="T1" fmla="*/ 0 h 75"/>
                <a:gd name="T2" fmla="*/ 18 w 39"/>
                <a:gd name="T3" fmla="*/ 18 h 75"/>
                <a:gd name="T4" fmla="*/ 22 w 39"/>
                <a:gd name="T5" fmla="*/ 36 h 75"/>
                <a:gd name="T6" fmla="*/ 13 w 39"/>
                <a:gd name="T7" fmla="*/ 29 h 75"/>
                <a:gd name="T8" fmla="*/ 5 w 39"/>
                <a:gd name="T9" fmla="*/ 29 h 75"/>
                <a:gd name="T10" fmla="*/ 0 w 39"/>
                <a:gd name="T11" fmla="*/ 32 h 75"/>
                <a:gd name="T12" fmla="*/ 0 w 39"/>
                <a:gd name="T13" fmla="*/ 36 h 75"/>
                <a:gd name="T14" fmla="*/ 9 w 39"/>
                <a:gd name="T15" fmla="*/ 39 h 75"/>
                <a:gd name="T16" fmla="*/ 18 w 39"/>
                <a:gd name="T17" fmla="*/ 39 h 75"/>
                <a:gd name="T18" fmla="*/ 26 w 39"/>
                <a:gd name="T19" fmla="*/ 32 h 75"/>
                <a:gd name="T20" fmla="*/ 22 w 39"/>
                <a:gd name="T21" fmla="*/ 54 h 75"/>
                <a:gd name="T22" fmla="*/ 26 w 39"/>
                <a:gd name="T23" fmla="*/ 65 h 75"/>
                <a:gd name="T24" fmla="*/ 39 w 39"/>
                <a:gd name="T25" fmla="*/ 75 h 75"/>
                <a:gd name="T26" fmla="*/ 18 w 39"/>
                <a:gd name="T27" fmla="*/ 0 h 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
                <a:gd name="T43" fmla="*/ 0 h 75"/>
                <a:gd name="T44" fmla="*/ 39 w 39"/>
                <a:gd name="T45" fmla="*/ 75 h 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 h="75">
                  <a:moveTo>
                    <a:pt x="18" y="0"/>
                  </a:moveTo>
                  <a:lnTo>
                    <a:pt x="18" y="18"/>
                  </a:lnTo>
                  <a:lnTo>
                    <a:pt x="22" y="36"/>
                  </a:lnTo>
                  <a:lnTo>
                    <a:pt x="13" y="29"/>
                  </a:lnTo>
                  <a:lnTo>
                    <a:pt x="5" y="29"/>
                  </a:lnTo>
                  <a:lnTo>
                    <a:pt x="0" y="32"/>
                  </a:lnTo>
                  <a:lnTo>
                    <a:pt x="0" y="36"/>
                  </a:lnTo>
                  <a:lnTo>
                    <a:pt x="9" y="39"/>
                  </a:lnTo>
                  <a:lnTo>
                    <a:pt x="18" y="39"/>
                  </a:lnTo>
                  <a:lnTo>
                    <a:pt x="26" y="32"/>
                  </a:lnTo>
                  <a:lnTo>
                    <a:pt x="22" y="54"/>
                  </a:lnTo>
                  <a:lnTo>
                    <a:pt x="26" y="65"/>
                  </a:lnTo>
                  <a:lnTo>
                    <a:pt x="39" y="75"/>
                  </a:lnTo>
                  <a:lnTo>
                    <a:pt x="18" y="0"/>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69" name="Unknown Shape"/>
            <p:cNvSpPr>
              <a:spLocks/>
            </p:cNvSpPr>
            <p:nvPr/>
          </p:nvSpPr>
          <p:spPr bwMode="auto">
            <a:xfrm>
              <a:off x="3453" y="3480"/>
              <a:ext cx="39" cy="75"/>
            </a:xfrm>
            <a:custGeom>
              <a:avLst/>
              <a:gdLst>
                <a:gd name="T0" fmla="*/ 18 w 39"/>
                <a:gd name="T1" fmla="*/ 0 h 75"/>
                <a:gd name="T2" fmla="*/ 18 w 39"/>
                <a:gd name="T3" fmla="*/ 18 h 75"/>
                <a:gd name="T4" fmla="*/ 22 w 39"/>
                <a:gd name="T5" fmla="*/ 36 h 75"/>
                <a:gd name="T6" fmla="*/ 13 w 39"/>
                <a:gd name="T7" fmla="*/ 29 h 75"/>
                <a:gd name="T8" fmla="*/ 5 w 39"/>
                <a:gd name="T9" fmla="*/ 29 h 75"/>
                <a:gd name="T10" fmla="*/ 0 w 39"/>
                <a:gd name="T11" fmla="*/ 32 h 75"/>
                <a:gd name="T12" fmla="*/ 0 w 39"/>
                <a:gd name="T13" fmla="*/ 36 h 75"/>
                <a:gd name="T14" fmla="*/ 9 w 39"/>
                <a:gd name="T15" fmla="*/ 39 h 75"/>
                <a:gd name="T16" fmla="*/ 18 w 39"/>
                <a:gd name="T17" fmla="*/ 39 h 75"/>
                <a:gd name="T18" fmla="*/ 26 w 39"/>
                <a:gd name="T19" fmla="*/ 32 h 75"/>
                <a:gd name="T20" fmla="*/ 22 w 39"/>
                <a:gd name="T21" fmla="*/ 54 h 75"/>
                <a:gd name="T22" fmla="*/ 26 w 39"/>
                <a:gd name="T23" fmla="*/ 65 h 75"/>
                <a:gd name="T24" fmla="*/ 39 w 39"/>
                <a:gd name="T25" fmla="*/ 75 h 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
                <a:gd name="T40" fmla="*/ 0 h 75"/>
                <a:gd name="T41" fmla="*/ 39 w 39"/>
                <a:gd name="T42" fmla="*/ 75 h 7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 h="75">
                  <a:moveTo>
                    <a:pt x="18" y="0"/>
                  </a:moveTo>
                  <a:lnTo>
                    <a:pt x="18" y="18"/>
                  </a:lnTo>
                  <a:lnTo>
                    <a:pt x="22" y="36"/>
                  </a:lnTo>
                  <a:lnTo>
                    <a:pt x="13" y="29"/>
                  </a:lnTo>
                  <a:lnTo>
                    <a:pt x="5" y="29"/>
                  </a:lnTo>
                  <a:lnTo>
                    <a:pt x="0" y="32"/>
                  </a:lnTo>
                  <a:lnTo>
                    <a:pt x="0" y="36"/>
                  </a:lnTo>
                  <a:lnTo>
                    <a:pt x="9" y="39"/>
                  </a:lnTo>
                  <a:lnTo>
                    <a:pt x="18" y="39"/>
                  </a:lnTo>
                  <a:lnTo>
                    <a:pt x="26" y="32"/>
                  </a:lnTo>
                  <a:lnTo>
                    <a:pt x="22" y="54"/>
                  </a:lnTo>
                  <a:lnTo>
                    <a:pt x="26" y="65"/>
                  </a:lnTo>
                  <a:lnTo>
                    <a:pt x="39" y="75"/>
                  </a:lnTo>
                </a:path>
              </a:pathLst>
            </a:custGeom>
            <a:noFill/>
            <a:ln w="0">
              <a:solidFill>
                <a:srgbClr val="8091C8"/>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70" name="Unknown Shape"/>
            <p:cNvSpPr>
              <a:spLocks/>
            </p:cNvSpPr>
            <p:nvPr/>
          </p:nvSpPr>
          <p:spPr bwMode="auto">
            <a:xfrm>
              <a:off x="3471" y="3480"/>
              <a:ext cx="43" cy="75"/>
            </a:xfrm>
            <a:custGeom>
              <a:avLst/>
              <a:gdLst>
                <a:gd name="T0" fmla="*/ 21 w 43"/>
                <a:gd name="T1" fmla="*/ 75 h 75"/>
                <a:gd name="T2" fmla="*/ 21 w 43"/>
                <a:gd name="T3" fmla="*/ 57 h 75"/>
                <a:gd name="T4" fmla="*/ 17 w 43"/>
                <a:gd name="T5" fmla="*/ 39 h 75"/>
                <a:gd name="T6" fmla="*/ 8 w 43"/>
                <a:gd name="T7" fmla="*/ 32 h 75"/>
                <a:gd name="T8" fmla="*/ 21 w 43"/>
                <a:gd name="T9" fmla="*/ 39 h 75"/>
                <a:gd name="T10" fmla="*/ 38 w 43"/>
                <a:gd name="T11" fmla="*/ 39 h 75"/>
                <a:gd name="T12" fmla="*/ 43 w 43"/>
                <a:gd name="T13" fmla="*/ 39 h 75"/>
                <a:gd name="T14" fmla="*/ 30 w 43"/>
                <a:gd name="T15" fmla="*/ 29 h 75"/>
                <a:gd name="T16" fmla="*/ 25 w 43"/>
                <a:gd name="T17" fmla="*/ 29 h 75"/>
                <a:gd name="T18" fmla="*/ 8 w 43"/>
                <a:gd name="T19" fmla="*/ 32 h 75"/>
                <a:gd name="T20" fmla="*/ 17 w 43"/>
                <a:gd name="T21" fmla="*/ 22 h 75"/>
                <a:gd name="T22" fmla="*/ 30 w 43"/>
                <a:gd name="T23" fmla="*/ 18 h 75"/>
                <a:gd name="T24" fmla="*/ 34 w 43"/>
                <a:gd name="T25" fmla="*/ 4 h 75"/>
                <a:gd name="T26" fmla="*/ 30 w 43"/>
                <a:gd name="T27" fmla="*/ 7 h 75"/>
                <a:gd name="T28" fmla="*/ 12 w 43"/>
                <a:gd name="T29" fmla="*/ 18 h 75"/>
                <a:gd name="T30" fmla="*/ 4 w 43"/>
                <a:gd name="T31" fmla="*/ 36 h 75"/>
                <a:gd name="T32" fmla="*/ 8 w 43"/>
                <a:gd name="T33" fmla="*/ 14 h 75"/>
                <a:gd name="T34" fmla="*/ 8 w 43"/>
                <a:gd name="T35" fmla="*/ 7 h 75"/>
                <a:gd name="T36" fmla="*/ 0 w 43"/>
                <a:gd name="T37" fmla="*/ 0 h 75"/>
                <a:gd name="T38" fmla="*/ 21 w 43"/>
                <a:gd name="T39" fmla="*/ 75 h 7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3"/>
                <a:gd name="T61" fmla="*/ 0 h 75"/>
                <a:gd name="T62" fmla="*/ 43 w 43"/>
                <a:gd name="T63" fmla="*/ 75 h 7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3" h="75">
                  <a:moveTo>
                    <a:pt x="21" y="75"/>
                  </a:moveTo>
                  <a:lnTo>
                    <a:pt x="21" y="57"/>
                  </a:lnTo>
                  <a:lnTo>
                    <a:pt x="17" y="39"/>
                  </a:lnTo>
                  <a:lnTo>
                    <a:pt x="8" y="32"/>
                  </a:lnTo>
                  <a:lnTo>
                    <a:pt x="21" y="39"/>
                  </a:lnTo>
                  <a:lnTo>
                    <a:pt x="38" y="39"/>
                  </a:lnTo>
                  <a:lnTo>
                    <a:pt x="43" y="39"/>
                  </a:lnTo>
                  <a:lnTo>
                    <a:pt x="30" y="29"/>
                  </a:lnTo>
                  <a:lnTo>
                    <a:pt x="25" y="29"/>
                  </a:lnTo>
                  <a:lnTo>
                    <a:pt x="8" y="32"/>
                  </a:lnTo>
                  <a:lnTo>
                    <a:pt x="17" y="22"/>
                  </a:lnTo>
                  <a:lnTo>
                    <a:pt x="30" y="18"/>
                  </a:lnTo>
                  <a:lnTo>
                    <a:pt x="34" y="4"/>
                  </a:lnTo>
                  <a:lnTo>
                    <a:pt x="30" y="7"/>
                  </a:lnTo>
                  <a:lnTo>
                    <a:pt x="12" y="18"/>
                  </a:lnTo>
                  <a:lnTo>
                    <a:pt x="4" y="36"/>
                  </a:lnTo>
                  <a:lnTo>
                    <a:pt x="8" y="14"/>
                  </a:lnTo>
                  <a:lnTo>
                    <a:pt x="8" y="7"/>
                  </a:lnTo>
                  <a:lnTo>
                    <a:pt x="0" y="0"/>
                  </a:lnTo>
                  <a:lnTo>
                    <a:pt x="21" y="75"/>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71" name="Unknown Shape"/>
            <p:cNvSpPr>
              <a:spLocks/>
            </p:cNvSpPr>
            <p:nvPr/>
          </p:nvSpPr>
          <p:spPr bwMode="auto">
            <a:xfrm>
              <a:off x="3471" y="3480"/>
              <a:ext cx="43" cy="75"/>
            </a:xfrm>
            <a:custGeom>
              <a:avLst/>
              <a:gdLst>
                <a:gd name="T0" fmla="*/ 21 w 43"/>
                <a:gd name="T1" fmla="*/ 75 h 75"/>
                <a:gd name="T2" fmla="*/ 21 w 43"/>
                <a:gd name="T3" fmla="*/ 57 h 75"/>
                <a:gd name="T4" fmla="*/ 17 w 43"/>
                <a:gd name="T5" fmla="*/ 39 h 75"/>
                <a:gd name="T6" fmla="*/ 8 w 43"/>
                <a:gd name="T7" fmla="*/ 32 h 75"/>
                <a:gd name="T8" fmla="*/ 21 w 43"/>
                <a:gd name="T9" fmla="*/ 39 h 75"/>
                <a:gd name="T10" fmla="*/ 38 w 43"/>
                <a:gd name="T11" fmla="*/ 39 h 75"/>
                <a:gd name="T12" fmla="*/ 43 w 43"/>
                <a:gd name="T13" fmla="*/ 39 h 75"/>
                <a:gd name="T14" fmla="*/ 30 w 43"/>
                <a:gd name="T15" fmla="*/ 29 h 75"/>
                <a:gd name="T16" fmla="*/ 25 w 43"/>
                <a:gd name="T17" fmla="*/ 29 h 75"/>
                <a:gd name="T18" fmla="*/ 8 w 43"/>
                <a:gd name="T19" fmla="*/ 32 h 75"/>
                <a:gd name="T20" fmla="*/ 17 w 43"/>
                <a:gd name="T21" fmla="*/ 22 h 75"/>
                <a:gd name="T22" fmla="*/ 30 w 43"/>
                <a:gd name="T23" fmla="*/ 18 h 75"/>
                <a:gd name="T24" fmla="*/ 34 w 43"/>
                <a:gd name="T25" fmla="*/ 4 h 75"/>
                <a:gd name="T26" fmla="*/ 30 w 43"/>
                <a:gd name="T27" fmla="*/ 7 h 75"/>
                <a:gd name="T28" fmla="*/ 12 w 43"/>
                <a:gd name="T29" fmla="*/ 18 h 75"/>
                <a:gd name="T30" fmla="*/ 4 w 43"/>
                <a:gd name="T31" fmla="*/ 36 h 75"/>
                <a:gd name="T32" fmla="*/ 8 w 43"/>
                <a:gd name="T33" fmla="*/ 14 h 75"/>
                <a:gd name="T34" fmla="*/ 8 w 43"/>
                <a:gd name="T35" fmla="*/ 7 h 75"/>
                <a:gd name="T36" fmla="*/ 0 w 43"/>
                <a:gd name="T37" fmla="*/ 0 h 7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
                <a:gd name="T58" fmla="*/ 0 h 75"/>
                <a:gd name="T59" fmla="*/ 43 w 43"/>
                <a:gd name="T60" fmla="*/ 75 h 7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 h="75">
                  <a:moveTo>
                    <a:pt x="21" y="75"/>
                  </a:moveTo>
                  <a:lnTo>
                    <a:pt x="21" y="57"/>
                  </a:lnTo>
                  <a:lnTo>
                    <a:pt x="17" y="39"/>
                  </a:lnTo>
                  <a:lnTo>
                    <a:pt x="8" y="32"/>
                  </a:lnTo>
                  <a:lnTo>
                    <a:pt x="21" y="39"/>
                  </a:lnTo>
                  <a:lnTo>
                    <a:pt x="38" y="39"/>
                  </a:lnTo>
                  <a:lnTo>
                    <a:pt x="43" y="39"/>
                  </a:lnTo>
                  <a:lnTo>
                    <a:pt x="30" y="29"/>
                  </a:lnTo>
                  <a:lnTo>
                    <a:pt x="25" y="29"/>
                  </a:lnTo>
                  <a:lnTo>
                    <a:pt x="8" y="32"/>
                  </a:lnTo>
                  <a:lnTo>
                    <a:pt x="17" y="22"/>
                  </a:lnTo>
                  <a:lnTo>
                    <a:pt x="30" y="18"/>
                  </a:lnTo>
                  <a:lnTo>
                    <a:pt x="34" y="4"/>
                  </a:lnTo>
                  <a:lnTo>
                    <a:pt x="30" y="7"/>
                  </a:lnTo>
                  <a:lnTo>
                    <a:pt x="12" y="18"/>
                  </a:lnTo>
                  <a:lnTo>
                    <a:pt x="4" y="36"/>
                  </a:lnTo>
                  <a:lnTo>
                    <a:pt x="8" y="14"/>
                  </a:lnTo>
                  <a:lnTo>
                    <a:pt x="8" y="7"/>
                  </a:lnTo>
                  <a:lnTo>
                    <a:pt x="0" y="0"/>
                  </a:lnTo>
                </a:path>
              </a:pathLst>
            </a:custGeom>
            <a:noFill/>
            <a:ln w="0">
              <a:solidFill>
                <a:srgbClr val="8091C8"/>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72" name="Unknown Shape"/>
            <p:cNvSpPr>
              <a:spLocks/>
            </p:cNvSpPr>
            <p:nvPr/>
          </p:nvSpPr>
          <p:spPr bwMode="auto">
            <a:xfrm>
              <a:off x="3466" y="3380"/>
              <a:ext cx="78" cy="61"/>
            </a:xfrm>
            <a:custGeom>
              <a:avLst/>
              <a:gdLst>
                <a:gd name="T0" fmla="*/ 26 w 78"/>
                <a:gd name="T1" fmla="*/ 32 h 61"/>
                <a:gd name="T2" fmla="*/ 48 w 78"/>
                <a:gd name="T3" fmla="*/ 18 h 61"/>
                <a:gd name="T4" fmla="*/ 60 w 78"/>
                <a:gd name="T5" fmla="*/ 14 h 61"/>
                <a:gd name="T6" fmla="*/ 78 w 78"/>
                <a:gd name="T7" fmla="*/ 18 h 61"/>
                <a:gd name="T8" fmla="*/ 60 w 78"/>
                <a:gd name="T9" fmla="*/ 28 h 61"/>
                <a:gd name="T10" fmla="*/ 43 w 78"/>
                <a:gd name="T11" fmla="*/ 36 h 61"/>
                <a:gd name="T12" fmla="*/ 26 w 78"/>
                <a:gd name="T13" fmla="*/ 32 h 61"/>
                <a:gd name="T14" fmla="*/ 39 w 78"/>
                <a:gd name="T15" fmla="*/ 36 h 61"/>
                <a:gd name="T16" fmla="*/ 48 w 78"/>
                <a:gd name="T17" fmla="*/ 50 h 61"/>
                <a:gd name="T18" fmla="*/ 52 w 78"/>
                <a:gd name="T19" fmla="*/ 61 h 61"/>
                <a:gd name="T20" fmla="*/ 35 w 78"/>
                <a:gd name="T21" fmla="*/ 57 h 61"/>
                <a:gd name="T22" fmla="*/ 26 w 78"/>
                <a:gd name="T23" fmla="*/ 50 h 61"/>
                <a:gd name="T24" fmla="*/ 26 w 78"/>
                <a:gd name="T25" fmla="*/ 32 h 61"/>
                <a:gd name="T26" fmla="*/ 17 w 78"/>
                <a:gd name="T27" fmla="*/ 39 h 61"/>
                <a:gd name="T28" fmla="*/ 0 w 78"/>
                <a:gd name="T29" fmla="*/ 43 h 61"/>
                <a:gd name="T30" fmla="*/ 9 w 78"/>
                <a:gd name="T31" fmla="*/ 32 h 61"/>
                <a:gd name="T32" fmla="*/ 22 w 78"/>
                <a:gd name="T33" fmla="*/ 36 h 61"/>
                <a:gd name="T34" fmla="*/ 13 w 78"/>
                <a:gd name="T35" fmla="*/ 21 h 61"/>
                <a:gd name="T36" fmla="*/ 9 w 78"/>
                <a:gd name="T37" fmla="*/ 14 h 61"/>
                <a:gd name="T38" fmla="*/ 13 w 78"/>
                <a:gd name="T39" fmla="*/ 7 h 61"/>
                <a:gd name="T40" fmla="*/ 22 w 78"/>
                <a:gd name="T41" fmla="*/ 11 h 61"/>
                <a:gd name="T42" fmla="*/ 22 w 78"/>
                <a:gd name="T43" fmla="*/ 18 h 61"/>
                <a:gd name="T44" fmla="*/ 26 w 78"/>
                <a:gd name="T45" fmla="*/ 36 h 61"/>
                <a:gd name="T46" fmla="*/ 30 w 78"/>
                <a:gd name="T47" fmla="*/ 18 h 61"/>
                <a:gd name="T48" fmla="*/ 39 w 78"/>
                <a:gd name="T49" fmla="*/ 3 h 61"/>
                <a:gd name="T50" fmla="*/ 48 w 78"/>
                <a:gd name="T51" fmla="*/ 0 h 61"/>
                <a:gd name="T52" fmla="*/ 48 w 78"/>
                <a:gd name="T53" fmla="*/ 3 h 61"/>
                <a:gd name="T54" fmla="*/ 48 w 78"/>
                <a:gd name="T55" fmla="*/ 14 h 61"/>
                <a:gd name="T56" fmla="*/ 35 w 78"/>
                <a:gd name="T57" fmla="*/ 21 h 61"/>
                <a:gd name="T58" fmla="*/ 26 w 78"/>
                <a:gd name="T59" fmla="*/ 32 h 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8"/>
                <a:gd name="T91" fmla="*/ 0 h 61"/>
                <a:gd name="T92" fmla="*/ 78 w 78"/>
                <a:gd name="T93" fmla="*/ 61 h 6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8" h="61">
                  <a:moveTo>
                    <a:pt x="26" y="32"/>
                  </a:moveTo>
                  <a:lnTo>
                    <a:pt x="48" y="18"/>
                  </a:lnTo>
                  <a:lnTo>
                    <a:pt x="60" y="14"/>
                  </a:lnTo>
                  <a:lnTo>
                    <a:pt x="78" y="18"/>
                  </a:lnTo>
                  <a:lnTo>
                    <a:pt x="60" y="28"/>
                  </a:lnTo>
                  <a:lnTo>
                    <a:pt x="43" y="36"/>
                  </a:lnTo>
                  <a:lnTo>
                    <a:pt x="26" y="32"/>
                  </a:lnTo>
                  <a:lnTo>
                    <a:pt x="39" y="36"/>
                  </a:lnTo>
                  <a:lnTo>
                    <a:pt x="48" y="50"/>
                  </a:lnTo>
                  <a:lnTo>
                    <a:pt x="52" y="61"/>
                  </a:lnTo>
                  <a:lnTo>
                    <a:pt x="35" y="57"/>
                  </a:lnTo>
                  <a:lnTo>
                    <a:pt x="26" y="50"/>
                  </a:lnTo>
                  <a:lnTo>
                    <a:pt x="26" y="32"/>
                  </a:lnTo>
                  <a:lnTo>
                    <a:pt x="17" y="39"/>
                  </a:lnTo>
                  <a:lnTo>
                    <a:pt x="0" y="43"/>
                  </a:lnTo>
                  <a:lnTo>
                    <a:pt x="9" y="32"/>
                  </a:lnTo>
                  <a:lnTo>
                    <a:pt x="22" y="36"/>
                  </a:lnTo>
                  <a:lnTo>
                    <a:pt x="13" y="21"/>
                  </a:lnTo>
                  <a:lnTo>
                    <a:pt x="9" y="14"/>
                  </a:lnTo>
                  <a:lnTo>
                    <a:pt x="13" y="7"/>
                  </a:lnTo>
                  <a:lnTo>
                    <a:pt x="22" y="11"/>
                  </a:lnTo>
                  <a:lnTo>
                    <a:pt x="22" y="18"/>
                  </a:lnTo>
                  <a:lnTo>
                    <a:pt x="26" y="36"/>
                  </a:lnTo>
                  <a:lnTo>
                    <a:pt x="30" y="18"/>
                  </a:lnTo>
                  <a:lnTo>
                    <a:pt x="39" y="3"/>
                  </a:lnTo>
                  <a:lnTo>
                    <a:pt x="48" y="0"/>
                  </a:lnTo>
                  <a:lnTo>
                    <a:pt x="48" y="3"/>
                  </a:lnTo>
                  <a:lnTo>
                    <a:pt x="48" y="14"/>
                  </a:lnTo>
                  <a:lnTo>
                    <a:pt x="35" y="21"/>
                  </a:lnTo>
                  <a:lnTo>
                    <a:pt x="26" y="32"/>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73" name="Unknown Shape"/>
            <p:cNvSpPr>
              <a:spLocks/>
            </p:cNvSpPr>
            <p:nvPr/>
          </p:nvSpPr>
          <p:spPr bwMode="auto">
            <a:xfrm>
              <a:off x="3492" y="3434"/>
              <a:ext cx="77" cy="64"/>
            </a:xfrm>
            <a:custGeom>
              <a:avLst/>
              <a:gdLst>
                <a:gd name="T0" fmla="*/ 30 w 77"/>
                <a:gd name="T1" fmla="*/ 39 h 64"/>
                <a:gd name="T2" fmla="*/ 43 w 77"/>
                <a:gd name="T3" fmla="*/ 17 h 64"/>
                <a:gd name="T4" fmla="*/ 52 w 77"/>
                <a:gd name="T5" fmla="*/ 7 h 64"/>
                <a:gd name="T6" fmla="*/ 64 w 77"/>
                <a:gd name="T7" fmla="*/ 3 h 64"/>
                <a:gd name="T8" fmla="*/ 60 w 77"/>
                <a:gd name="T9" fmla="*/ 21 h 64"/>
                <a:gd name="T10" fmla="*/ 52 w 77"/>
                <a:gd name="T11" fmla="*/ 32 h 64"/>
                <a:gd name="T12" fmla="*/ 34 w 77"/>
                <a:gd name="T13" fmla="*/ 39 h 64"/>
                <a:gd name="T14" fmla="*/ 47 w 77"/>
                <a:gd name="T15" fmla="*/ 39 h 64"/>
                <a:gd name="T16" fmla="*/ 64 w 77"/>
                <a:gd name="T17" fmla="*/ 46 h 64"/>
                <a:gd name="T18" fmla="*/ 77 w 77"/>
                <a:gd name="T19" fmla="*/ 53 h 64"/>
                <a:gd name="T20" fmla="*/ 60 w 77"/>
                <a:gd name="T21" fmla="*/ 60 h 64"/>
                <a:gd name="T22" fmla="*/ 52 w 77"/>
                <a:gd name="T23" fmla="*/ 57 h 64"/>
                <a:gd name="T24" fmla="*/ 30 w 77"/>
                <a:gd name="T25" fmla="*/ 39 h 64"/>
                <a:gd name="T26" fmla="*/ 30 w 77"/>
                <a:gd name="T27" fmla="*/ 53 h 64"/>
                <a:gd name="T28" fmla="*/ 17 w 77"/>
                <a:gd name="T29" fmla="*/ 64 h 64"/>
                <a:gd name="T30" fmla="*/ 17 w 77"/>
                <a:gd name="T31" fmla="*/ 57 h 64"/>
                <a:gd name="T32" fmla="*/ 22 w 77"/>
                <a:gd name="T33" fmla="*/ 50 h 64"/>
                <a:gd name="T34" fmla="*/ 34 w 77"/>
                <a:gd name="T35" fmla="*/ 42 h 64"/>
                <a:gd name="T36" fmla="*/ 13 w 77"/>
                <a:gd name="T37" fmla="*/ 39 h 64"/>
                <a:gd name="T38" fmla="*/ 0 w 77"/>
                <a:gd name="T39" fmla="*/ 25 h 64"/>
                <a:gd name="T40" fmla="*/ 13 w 77"/>
                <a:gd name="T41" fmla="*/ 25 h 64"/>
                <a:gd name="T42" fmla="*/ 17 w 77"/>
                <a:gd name="T43" fmla="*/ 28 h 64"/>
                <a:gd name="T44" fmla="*/ 34 w 77"/>
                <a:gd name="T45" fmla="*/ 46 h 64"/>
                <a:gd name="T46" fmla="*/ 26 w 77"/>
                <a:gd name="T47" fmla="*/ 28 h 64"/>
                <a:gd name="T48" fmla="*/ 22 w 77"/>
                <a:gd name="T49" fmla="*/ 7 h 64"/>
                <a:gd name="T50" fmla="*/ 26 w 77"/>
                <a:gd name="T51" fmla="*/ 0 h 64"/>
                <a:gd name="T52" fmla="*/ 30 w 77"/>
                <a:gd name="T53" fmla="*/ 3 h 64"/>
                <a:gd name="T54" fmla="*/ 34 w 77"/>
                <a:gd name="T55" fmla="*/ 14 h 64"/>
                <a:gd name="T56" fmla="*/ 34 w 77"/>
                <a:gd name="T57" fmla="*/ 25 h 64"/>
                <a:gd name="T58" fmla="*/ 30 w 77"/>
                <a:gd name="T59" fmla="*/ 39 h 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7"/>
                <a:gd name="T91" fmla="*/ 0 h 64"/>
                <a:gd name="T92" fmla="*/ 77 w 77"/>
                <a:gd name="T93" fmla="*/ 64 h 6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7" h="64">
                  <a:moveTo>
                    <a:pt x="30" y="39"/>
                  </a:moveTo>
                  <a:lnTo>
                    <a:pt x="43" y="17"/>
                  </a:lnTo>
                  <a:lnTo>
                    <a:pt x="52" y="7"/>
                  </a:lnTo>
                  <a:lnTo>
                    <a:pt x="64" y="3"/>
                  </a:lnTo>
                  <a:lnTo>
                    <a:pt x="60" y="21"/>
                  </a:lnTo>
                  <a:lnTo>
                    <a:pt x="52" y="32"/>
                  </a:lnTo>
                  <a:lnTo>
                    <a:pt x="34" y="39"/>
                  </a:lnTo>
                  <a:lnTo>
                    <a:pt x="47" y="39"/>
                  </a:lnTo>
                  <a:lnTo>
                    <a:pt x="64" y="46"/>
                  </a:lnTo>
                  <a:lnTo>
                    <a:pt x="77" y="53"/>
                  </a:lnTo>
                  <a:lnTo>
                    <a:pt x="60" y="60"/>
                  </a:lnTo>
                  <a:lnTo>
                    <a:pt x="52" y="57"/>
                  </a:lnTo>
                  <a:lnTo>
                    <a:pt x="30" y="39"/>
                  </a:lnTo>
                  <a:lnTo>
                    <a:pt x="30" y="53"/>
                  </a:lnTo>
                  <a:lnTo>
                    <a:pt x="17" y="64"/>
                  </a:lnTo>
                  <a:lnTo>
                    <a:pt x="17" y="57"/>
                  </a:lnTo>
                  <a:lnTo>
                    <a:pt x="22" y="50"/>
                  </a:lnTo>
                  <a:lnTo>
                    <a:pt x="34" y="42"/>
                  </a:lnTo>
                  <a:lnTo>
                    <a:pt x="13" y="39"/>
                  </a:lnTo>
                  <a:lnTo>
                    <a:pt x="0" y="25"/>
                  </a:lnTo>
                  <a:lnTo>
                    <a:pt x="13" y="25"/>
                  </a:lnTo>
                  <a:lnTo>
                    <a:pt x="17" y="28"/>
                  </a:lnTo>
                  <a:lnTo>
                    <a:pt x="34" y="46"/>
                  </a:lnTo>
                  <a:lnTo>
                    <a:pt x="26" y="28"/>
                  </a:lnTo>
                  <a:lnTo>
                    <a:pt x="22" y="7"/>
                  </a:lnTo>
                  <a:lnTo>
                    <a:pt x="26" y="0"/>
                  </a:lnTo>
                  <a:lnTo>
                    <a:pt x="30" y="3"/>
                  </a:lnTo>
                  <a:lnTo>
                    <a:pt x="34" y="14"/>
                  </a:lnTo>
                  <a:lnTo>
                    <a:pt x="34" y="25"/>
                  </a:lnTo>
                  <a:lnTo>
                    <a:pt x="30" y="39"/>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74" name="Unknown Shape"/>
            <p:cNvSpPr>
              <a:spLocks/>
            </p:cNvSpPr>
            <p:nvPr/>
          </p:nvSpPr>
          <p:spPr bwMode="auto">
            <a:xfrm>
              <a:off x="215" y="2728"/>
              <a:ext cx="90" cy="161"/>
            </a:xfrm>
            <a:custGeom>
              <a:avLst/>
              <a:gdLst>
                <a:gd name="T0" fmla="*/ 90 w 90"/>
                <a:gd name="T1" fmla="*/ 161 h 161"/>
                <a:gd name="T2" fmla="*/ 81 w 90"/>
                <a:gd name="T3" fmla="*/ 158 h 161"/>
                <a:gd name="T4" fmla="*/ 56 w 90"/>
                <a:gd name="T5" fmla="*/ 143 h 161"/>
                <a:gd name="T6" fmla="*/ 43 w 90"/>
                <a:gd name="T7" fmla="*/ 136 h 161"/>
                <a:gd name="T8" fmla="*/ 21 w 90"/>
                <a:gd name="T9" fmla="*/ 108 h 161"/>
                <a:gd name="T10" fmla="*/ 13 w 90"/>
                <a:gd name="T11" fmla="*/ 100 h 161"/>
                <a:gd name="T12" fmla="*/ 4 w 90"/>
                <a:gd name="T13" fmla="*/ 79 h 161"/>
                <a:gd name="T14" fmla="*/ 0 w 90"/>
                <a:gd name="T15" fmla="*/ 58 h 161"/>
                <a:gd name="T16" fmla="*/ 8 w 90"/>
                <a:gd name="T17" fmla="*/ 40 h 161"/>
                <a:gd name="T18" fmla="*/ 30 w 90"/>
                <a:gd name="T19" fmla="*/ 18 h 161"/>
                <a:gd name="T20" fmla="*/ 64 w 90"/>
                <a:gd name="T21" fmla="*/ 0 h 161"/>
                <a:gd name="T22" fmla="*/ 56 w 90"/>
                <a:gd name="T23" fmla="*/ 22 h 161"/>
                <a:gd name="T24" fmla="*/ 43 w 90"/>
                <a:gd name="T25" fmla="*/ 36 h 161"/>
                <a:gd name="T26" fmla="*/ 38 w 90"/>
                <a:gd name="T27" fmla="*/ 54 h 161"/>
                <a:gd name="T28" fmla="*/ 38 w 90"/>
                <a:gd name="T29" fmla="*/ 61 h 161"/>
                <a:gd name="T30" fmla="*/ 43 w 90"/>
                <a:gd name="T31" fmla="*/ 72 h 161"/>
                <a:gd name="T32" fmla="*/ 47 w 90"/>
                <a:gd name="T33" fmla="*/ 83 h 161"/>
                <a:gd name="T34" fmla="*/ 60 w 90"/>
                <a:gd name="T35" fmla="*/ 108 h 161"/>
                <a:gd name="T36" fmla="*/ 68 w 90"/>
                <a:gd name="T37" fmla="*/ 122 h 161"/>
                <a:gd name="T38" fmla="*/ 73 w 90"/>
                <a:gd name="T39" fmla="*/ 136 h 161"/>
                <a:gd name="T40" fmla="*/ 86 w 90"/>
                <a:gd name="T41" fmla="*/ 151 h 161"/>
                <a:gd name="T42" fmla="*/ 90 w 90"/>
                <a:gd name="T43" fmla="*/ 161 h 16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0"/>
                <a:gd name="T67" fmla="*/ 0 h 161"/>
                <a:gd name="T68" fmla="*/ 90 w 90"/>
                <a:gd name="T69" fmla="*/ 161 h 16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0" h="161">
                  <a:moveTo>
                    <a:pt x="90" y="161"/>
                  </a:moveTo>
                  <a:lnTo>
                    <a:pt x="81" y="158"/>
                  </a:lnTo>
                  <a:lnTo>
                    <a:pt x="56" y="143"/>
                  </a:lnTo>
                  <a:lnTo>
                    <a:pt x="43" y="136"/>
                  </a:lnTo>
                  <a:lnTo>
                    <a:pt x="21" y="108"/>
                  </a:lnTo>
                  <a:lnTo>
                    <a:pt x="13" y="100"/>
                  </a:lnTo>
                  <a:lnTo>
                    <a:pt x="4" y="79"/>
                  </a:lnTo>
                  <a:lnTo>
                    <a:pt x="0" y="58"/>
                  </a:lnTo>
                  <a:lnTo>
                    <a:pt x="8" y="40"/>
                  </a:lnTo>
                  <a:lnTo>
                    <a:pt x="30" y="18"/>
                  </a:lnTo>
                  <a:lnTo>
                    <a:pt x="64" y="0"/>
                  </a:lnTo>
                  <a:lnTo>
                    <a:pt x="56" y="22"/>
                  </a:lnTo>
                  <a:lnTo>
                    <a:pt x="43" y="36"/>
                  </a:lnTo>
                  <a:lnTo>
                    <a:pt x="38" y="54"/>
                  </a:lnTo>
                  <a:lnTo>
                    <a:pt x="38" y="61"/>
                  </a:lnTo>
                  <a:lnTo>
                    <a:pt x="43" y="72"/>
                  </a:lnTo>
                  <a:lnTo>
                    <a:pt x="47" y="83"/>
                  </a:lnTo>
                  <a:lnTo>
                    <a:pt x="60" y="108"/>
                  </a:lnTo>
                  <a:lnTo>
                    <a:pt x="68" y="122"/>
                  </a:lnTo>
                  <a:lnTo>
                    <a:pt x="73" y="136"/>
                  </a:lnTo>
                  <a:lnTo>
                    <a:pt x="86" y="151"/>
                  </a:lnTo>
                  <a:lnTo>
                    <a:pt x="90" y="161"/>
                  </a:lnTo>
                  <a:close/>
                </a:path>
              </a:pathLst>
            </a:custGeom>
            <a:solidFill>
              <a:srgbClr val="FF80C0"/>
            </a:solidFill>
            <a:ln w="6350">
              <a:solidFill>
                <a:srgbClr val="FF0080"/>
              </a:solidFill>
              <a:round/>
              <a:headEnd/>
              <a:tailEnd/>
            </a:ln>
          </p:spPr>
          <p:txBody>
            <a:bodyPr/>
            <a:lstStyle/>
            <a:p>
              <a:endParaRPr lang="en-US"/>
            </a:p>
          </p:txBody>
        </p:sp>
        <p:sp>
          <p:nvSpPr>
            <p:cNvPr id="4375" name="Unknown Shape"/>
            <p:cNvSpPr>
              <a:spLocks/>
            </p:cNvSpPr>
            <p:nvPr/>
          </p:nvSpPr>
          <p:spPr bwMode="auto">
            <a:xfrm>
              <a:off x="249" y="2954"/>
              <a:ext cx="391" cy="512"/>
            </a:xfrm>
            <a:custGeom>
              <a:avLst/>
              <a:gdLst>
                <a:gd name="T0" fmla="*/ 13 w 391"/>
                <a:gd name="T1" fmla="*/ 0 h 512"/>
                <a:gd name="T2" fmla="*/ 17 w 391"/>
                <a:gd name="T3" fmla="*/ 3 h 512"/>
                <a:gd name="T4" fmla="*/ 26 w 391"/>
                <a:gd name="T5" fmla="*/ 11 h 512"/>
                <a:gd name="T6" fmla="*/ 60 w 391"/>
                <a:gd name="T7" fmla="*/ 53 h 512"/>
                <a:gd name="T8" fmla="*/ 90 w 391"/>
                <a:gd name="T9" fmla="*/ 100 h 512"/>
                <a:gd name="T10" fmla="*/ 116 w 391"/>
                <a:gd name="T11" fmla="*/ 147 h 512"/>
                <a:gd name="T12" fmla="*/ 138 w 391"/>
                <a:gd name="T13" fmla="*/ 182 h 512"/>
                <a:gd name="T14" fmla="*/ 155 w 391"/>
                <a:gd name="T15" fmla="*/ 207 h 512"/>
                <a:gd name="T16" fmla="*/ 168 w 391"/>
                <a:gd name="T17" fmla="*/ 229 h 512"/>
                <a:gd name="T18" fmla="*/ 189 w 391"/>
                <a:gd name="T19" fmla="*/ 265 h 512"/>
                <a:gd name="T20" fmla="*/ 211 w 391"/>
                <a:gd name="T21" fmla="*/ 297 h 512"/>
                <a:gd name="T22" fmla="*/ 232 w 391"/>
                <a:gd name="T23" fmla="*/ 333 h 512"/>
                <a:gd name="T24" fmla="*/ 266 w 391"/>
                <a:gd name="T25" fmla="*/ 376 h 512"/>
                <a:gd name="T26" fmla="*/ 305 w 391"/>
                <a:gd name="T27" fmla="*/ 422 h 512"/>
                <a:gd name="T28" fmla="*/ 339 w 391"/>
                <a:gd name="T29" fmla="*/ 458 h 512"/>
                <a:gd name="T30" fmla="*/ 352 w 391"/>
                <a:gd name="T31" fmla="*/ 472 h 512"/>
                <a:gd name="T32" fmla="*/ 361 w 391"/>
                <a:gd name="T33" fmla="*/ 476 h 512"/>
                <a:gd name="T34" fmla="*/ 369 w 391"/>
                <a:gd name="T35" fmla="*/ 490 h 512"/>
                <a:gd name="T36" fmla="*/ 391 w 391"/>
                <a:gd name="T37" fmla="*/ 512 h 512"/>
                <a:gd name="T38" fmla="*/ 378 w 391"/>
                <a:gd name="T39" fmla="*/ 501 h 512"/>
                <a:gd name="T40" fmla="*/ 361 w 391"/>
                <a:gd name="T41" fmla="*/ 487 h 512"/>
                <a:gd name="T42" fmla="*/ 305 w 391"/>
                <a:gd name="T43" fmla="*/ 440 h 512"/>
                <a:gd name="T44" fmla="*/ 254 w 391"/>
                <a:gd name="T45" fmla="*/ 390 h 512"/>
                <a:gd name="T46" fmla="*/ 228 w 391"/>
                <a:gd name="T47" fmla="*/ 369 h 512"/>
                <a:gd name="T48" fmla="*/ 215 w 391"/>
                <a:gd name="T49" fmla="*/ 343 h 512"/>
                <a:gd name="T50" fmla="*/ 180 w 391"/>
                <a:gd name="T51" fmla="*/ 293 h 512"/>
                <a:gd name="T52" fmla="*/ 155 w 391"/>
                <a:gd name="T53" fmla="*/ 250 h 512"/>
                <a:gd name="T54" fmla="*/ 138 w 391"/>
                <a:gd name="T55" fmla="*/ 225 h 512"/>
                <a:gd name="T56" fmla="*/ 129 w 391"/>
                <a:gd name="T57" fmla="*/ 207 h 512"/>
                <a:gd name="T58" fmla="*/ 107 w 391"/>
                <a:gd name="T59" fmla="*/ 175 h 512"/>
                <a:gd name="T60" fmla="*/ 95 w 391"/>
                <a:gd name="T61" fmla="*/ 150 h 512"/>
                <a:gd name="T62" fmla="*/ 73 w 391"/>
                <a:gd name="T63" fmla="*/ 118 h 512"/>
                <a:gd name="T64" fmla="*/ 30 w 391"/>
                <a:gd name="T65" fmla="*/ 50 h 512"/>
                <a:gd name="T66" fmla="*/ 22 w 391"/>
                <a:gd name="T67" fmla="*/ 36 h 512"/>
                <a:gd name="T68" fmla="*/ 13 w 391"/>
                <a:gd name="T69" fmla="*/ 28 h 512"/>
                <a:gd name="T70" fmla="*/ 9 w 391"/>
                <a:gd name="T71" fmla="*/ 25 h 512"/>
                <a:gd name="T72" fmla="*/ 0 w 391"/>
                <a:gd name="T73" fmla="*/ 11 h 512"/>
                <a:gd name="T74" fmla="*/ 13 w 391"/>
                <a:gd name="T75" fmla="*/ 0 h 51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91"/>
                <a:gd name="T115" fmla="*/ 0 h 512"/>
                <a:gd name="T116" fmla="*/ 391 w 391"/>
                <a:gd name="T117" fmla="*/ 512 h 51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91" h="512">
                  <a:moveTo>
                    <a:pt x="13" y="0"/>
                  </a:moveTo>
                  <a:lnTo>
                    <a:pt x="17" y="3"/>
                  </a:lnTo>
                  <a:lnTo>
                    <a:pt x="26" y="11"/>
                  </a:lnTo>
                  <a:lnTo>
                    <a:pt x="60" y="53"/>
                  </a:lnTo>
                  <a:lnTo>
                    <a:pt x="90" y="100"/>
                  </a:lnTo>
                  <a:lnTo>
                    <a:pt x="116" y="147"/>
                  </a:lnTo>
                  <a:lnTo>
                    <a:pt x="138" y="182"/>
                  </a:lnTo>
                  <a:lnTo>
                    <a:pt x="155" y="207"/>
                  </a:lnTo>
                  <a:lnTo>
                    <a:pt x="168" y="229"/>
                  </a:lnTo>
                  <a:lnTo>
                    <a:pt x="189" y="265"/>
                  </a:lnTo>
                  <a:lnTo>
                    <a:pt x="211" y="297"/>
                  </a:lnTo>
                  <a:lnTo>
                    <a:pt x="232" y="333"/>
                  </a:lnTo>
                  <a:lnTo>
                    <a:pt x="266" y="376"/>
                  </a:lnTo>
                  <a:lnTo>
                    <a:pt x="305" y="422"/>
                  </a:lnTo>
                  <a:lnTo>
                    <a:pt x="339" y="458"/>
                  </a:lnTo>
                  <a:lnTo>
                    <a:pt x="352" y="472"/>
                  </a:lnTo>
                  <a:lnTo>
                    <a:pt x="361" y="476"/>
                  </a:lnTo>
                  <a:lnTo>
                    <a:pt x="369" y="490"/>
                  </a:lnTo>
                  <a:lnTo>
                    <a:pt x="391" y="512"/>
                  </a:lnTo>
                  <a:lnTo>
                    <a:pt x="378" y="501"/>
                  </a:lnTo>
                  <a:lnTo>
                    <a:pt x="361" y="487"/>
                  </a:lnTo>
                  <a:lnTo>
                    <a:pt x="305" y="440"/>
                  </a:lnTo>
                  <a:lnTo>
                    <a:pt x="254" y="390"/>
                  </a:lnTo>
                  <a:lnTo>
                    <a:pt x="228" y="369"/>
                  </a:lnTo>
                  <a:lnTo>
                    <a:pt x="215" y="343"/>
                  </a:lnTo>
                  <a:lnTo>
                    <a:pt x="180" y="293"/>
                  </a:lnTo>
                  <a:lnTo>
                    <a:pt x="155" y="250"/>
                  </a:lnTo>
                  <a:lnTo>
                    <a:pt x="138" y="225"/>
                  </a:lnTo>
                  <a:lnTo>
                    <a:pt x="129" y="207"/>
                  </a:lnTo>
                  <a:lnTo>
                    <a:pt x="107" y="175"/>
                  </a:lnTo>
                  <a:lnTo>
                    <a:pt x="95" y="150"/>
                  </a:lnTo>
                  <a:lnTo>
                    <a:pt x="73" y="118"/>
                  </a:lnTo>
                  <a:lnTo>
                    <a:pt x="30" y="50"/>
                  </a:lnTo>
                  <a:lnTo>
                    <a:pt x="22" y="36"/>
                  </a:lnTo>
                  <a:lnTo>
                    <a:pt x="13" y="28"/>
                  </a:lnTo>
                  <a:lnTo>
                    <a:pt x="9" y="25"/>
                  </a:lnTo>
                  <a:lnTo>
                    <a:pt x="0" y="11"/>
                  </a:lnTo>
                  <a:lnTo>
                    <a:pt x="13" y="0"/>
                  </a:lnTo>
                  <a:close/>
                </a:path>
              </a:pathLst>
            </a:custGeom>
            <a:solidFill>
              <a:srgbClr val="40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76" name="Unknown Shape"/>
            <p:cNvSpPr>
              <a:spLocks/>
            </p:cNvSpPr>
            <p:nvPr/>
          </p:nvSpPr>
          <p:spPr bwMode="auto">
            <a:xfrm>
              <a:off x="107" y="2732"/>
              <a:ext cx="207" cy="236"/>
            </a:xfrm>
            <a:custGeom>
              <a:avLst/>
              <a:gdLst>
                <a:gd name="T0" fmla="*/ 5 w 207"/>
                <a:gd name="T1" fmla="*/ 93 h 236"/>
                <a:gd name="T2" fmla="*/ 0 w 207"/>
                <a:gd name="T3" fmla="*/ 157 h 236"/>
                <a:gd name="T4" fmla="*/ 5 w 207"/>
                <a:gd name="T5" fmla="*/ 172 h 236"/>
                <a:gd name="T6" fmla="*/ 18 w 207"/>
                <a:gd name="T7" fmla="*/ 179 h 236"/>
                <a:gd name="T8" fmla="*/ 95 w 207"/>
                <a:gd name="T9" fmla="*/ 225 h 236"/>
                <a:gd name="T10" fmla="*/ 125 w 207"/>
                <a:gd name="T11" fmla="*/ 236 h 236"/>
                <a:gd name="T12" fmla="*/ 151 w 207"/>
                <a:gd name="T13" fmla="*/ 233 h 236"/>
                <a:gd name="T14" fmla="*/ 164 w 207"/>
                <a:gd name="T15" fmla="*/ 222 h 236"/>
                <a:gd name="T16" fmla="*/ 168 w 207"/>
                <a:gd name="T17" fmla="*/ 207 h 236"/>
                <a:gd name="T18" fmla="*/ 181 w 207"/>
                <a:gd name="T19" fmla="*/ 175 h 236"/>
                <a:gd name="T20" fmla="*/ 198 w 207"/>
                <a:gd name="T21" fmla="*/ 172 h 236"/>
                <a:gd name="T22" fmla="*/ 207 w 207"/>
                <a:gd name="T23" fmla="*/ 164 h 236"/>
                <a:gd name="T24" fmla="*/ 202 w 207"/>
                <a:gd name="T25" fmla="*/ 150 h 236"/>
                <a:gd name="T26" fmla="*/ 189 w 207"/>
                <a:gd name="T27" fmla="*/ 139 h 236"/>
                <a:gd name="T28" fmla="*/ 159 w 207"/>
                <a:gd name="T29" fmla="*/ 125 h 236"/>
                <a:gd name="T30" fmla="*/ 142 w 207"/>
                <a:gd name="T31" fmla="*/ 111 h 236"/>
                <a:gd name="T32" fmla="*/ 125 w 207"/>
                <a:gd name="T33" fmla="*/ 93 h 236"/>
                <a:gd name="T34" fmla="*/ 108 w 207"/>
                <a:gd name="T35" fmla="*/ 61 h 236"/>
                <a:gd name="T36" fmla="*/ 91 w 207"/>
                <a:gd name="T37" fmla="*/ 28 h 236"/>
                <a:gd name="T38" fmla="*/ 73 w 207"/>
                <a:gd name="T39" fmla="*/ 14 h 236"/>
                <a:gd name="T40" fmla="*/ 48 w 207"/>
                <a:gd name="T41" fmla="*/ 0 h 236"/>
                <a:gd name="T42" fmla="*/ 43 w 207"/>
                <a:gd name="T43" fmla="*/ 3 h 236"/>
                <a:gd name="T44" fmla="*/ 43 w 207"/>
                <a:gd name="T45" fmla="*/ 7 h 236"/>
                <a:gd name="T46" fmla="*/ 56 w 207"/>
                <a:gd name="T47" fmla="*/ 25 h 236"/>
                <a:gd name="T48" fmla="*/ 65 w 207"/>
                <a:gd name="T49" fmla="*/ 43 h 236"/>
                <a:gd name="T50" fmla="*/ 69 w 207"/>
                <a:gd name="T51" fmla="*/ 46 h 236"/>
                <a:gd name="T52" fmla="*/ 65 w 207"/>
                <a:gd name="T53" fmla="*/ 43 h 236"/>
                <a:gd name="T54" fmla="*/ 56 w 207"/>
                <a:gd name="T55" fmla="*/ 36 h 236"/>
                <a:gd name="T56" fmla="*/ 43 w 207"/>
                <a:gd name="T57" fmla="*/ 28 h 236"/>
                <a:gd name="T58" fmla="*/ 35 w 207"/>
                <a:gd name="T59" fmla="*/ 18 h 236"/>
                <a:gd name="T60" fmla="*/ 26 w 207"/>
                <a:gd name="T61" fmla="*/ 14 h 236"/>
                <a:gd name="T62" fmla="*/ 9 w 207"/>
                <a:gd name="T63" fmla="*/ 28 h 236"/>
                <a:gd name="T64" fmla="*/ 5 w 207"/>
                <a:gd name="T65" fmla="*/ 61 h 236"/>
                <a:gd name="T66" fmla="*/ 5 w 207"/>
                <a:gd name="T67" fmla="*/ 93 h 2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7"/>
                <a:gd name="T103" fmla="*/ 0 h 236"/>
                <a:gd name="T104" fmla="*/ 207 w 207"/>
                <a:gd name="T105" fmla="*/ 236 h 2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7" h="236">
                  <a:moveTo>
                    <a:pt x="5" y="93"/>
                  </a:moveTo>
                  <a:lnTo>
                    <a:pt x="0" y="157"/>
                  </a:lnTo>
                  <a:lnTo>
                    <a:pt x="5" y="172"/>
                  </a:lnTo>
                  <a:lnTo>
                    <a:pt x="18" y="179"/>
                  </a:lnTo>
                  <a:lnTo>
                    <a:pt x="95" y="225"/>
                  </a:lnTo>
                  <a:lnTo>
                    <a:pt x="125" y="236"/>
                  </a:lnTo>
                  <a:lnTo>
                    <a:pt x="151" y="233"/>
                  </a:lnTo>
                  <a:lnTo>
                    <a:pt x="164" y="222"/>
                  </a:lnTo>
                  <a:lnTo>
                    <a:pt x="168" y="207"/>
                  </a:lnTo>
                  <a:lnTo>
                    <a:pt x="181" y="175"/>
                  </a:lnTo>
                  <a:lnTo>
                    <a:pt x="198" y="172"/>
                  </a:lnTo>
                  <a:lnTo>
                    <a:pt x="207" y="164"/>
                  </a:lnTo>
                  <a:lnTo>
                    <a:pt x="202" y="150"/>
                  </a:lnTo>
                  <a:lnTo>
                    <a:pt x="189" y="139"/>
                  </a:lnTo>
                  <a:lnTo>
                    <a:pt x="159" y="125"/>
                  </a:lnTo>
                  <a:lnTo>
                    <a:pt x="142" y="111"/>
                  </a:lnTo>
                  <a:lnTo>
                    <a:pt x="125" y="93"/>
                  </a:lnTo>
                  <a:lnTo>
                    <a:pt x="108" y="61"/>
                  </a:lnTo>
                  <a:lnTo>
                    <a:pt x="91" y="28"/>
                  </a:lnTo>
                  <a:lnTo>
                    <a:pt x="73" y="14"/>
                  </a:lnTo>
                  <a:lnTo>
                    <a:pt x="48" y="0"/>
                  </a:lnTo>
                  <a:lnTo>
                    <a:pt x="43" y="3"/>
                  </a:lnTo>
                  <a:lnTo>
                    <a:pt x="43" y="7"/>
                  </a:lnTo>
                  <a:lnTo>
                    <a:pt x="56" y="25"/>
                  </a:lnTo>
                  <a:lnTo>
                    <a:pt x="65" y="43"/>
                  </a:lnTo>
                  <a:lnTo>
                    <a:pt x="69" y="46"/>
                  </a:lnTo>
                  <a:lnTo>
                    <a:pt x="65" y="43"/>
                  </a:lnTo>
                  <a:lnTo>
                    <a:pt x="56" y="36"/>
                  </a:lnTo>
                  <a:lnTo>
                    <a:pt x="43" y="28"/>
                  </a:lnTo>
                  <a:lnTo>
                    <a:pt x="35" y="18"/>
                  </a:lnTo>
                  <a:lnTo>
                    <a:pt x="26" y="14"/>
                  </a:lnTo>
                  <a:lnTo>
                    <a:pt x="9" y="28"/>
                  </a:lnTo>
                  <a:lnTo>
                    <a:pt x="5" y="61"/>
                  </a:lnTo>
                  <a:lnTo>
                    <a:pt x="5" y="93"/>
                  </a:lnTo>
                  <a:close/>
                </a:path>
              </a:pathLst>
            </a:custGeom>
            <a:solidFill>
              <a:srgbClr val="FF80C0"/>
            </a:solidFill>
            <a:ln w="6350">
              <a:solidFill>
                <a:srgbClr val="FF0080"/>
              </a:solidFill>
              <a:round/>
              <a:headEnd/>
              <a:tailEnd/>
            </a:ln>
          </p:spPr>
          <p:txBody>
            <a:bodyPr/>
            <a:lstStyle/>
            <a:p>
              <a:endParaRPr lang="en-US"/>
            </a:p>
          </p:txBody>
        </p:sp>
        <p:sp>
          <p:nvSpPr>
            <p:cNvPr id="4377" name="Unknown Shape"/>
            <p:cNvSpPr>
              <a:spLocks/>
            </p:cNvSpPr>
            <p:nvPr/>
          </p:nvSpPr>
          <p:spPr bwMode="auto">
            <a:xfrm>
              <a:off x="64" y="2814"/>
              <a:ext cx="215" cy="154"/>
            </a:xfrm>
            <a:custGeom>
              <a:avLst/>
              <a:gdLst>
                <a:gd name="T0" fmla="*/ 194 w 215"/>
                <a:gd name="T1" fmla="*/ 154 h 154"/>
                <a:gd name="T2" fmla="*/ 155 w 215"/>
                <a:gd name="T3" fmla="*/ 154 h 154"/>
                <a:gd name="T4" fmla="*/ 121 w 215"/>
                <a:gd name="T5" fmla="*/ 151 h 154"/>
                <a:gd name="T6" fmla="*/ 91 w 215"/>
                <a:gd name="T7" fmla="*/ 140 h 154"/>
                <a:gd name="T8" fmla="*/ 61 w 215"/>
                <a:gd name="T9" fmla="*/ 118 h 154"/>
                <a:gd name="T10" fmla="*/ 43 w 215"/>
                <a:gd name="T11" fmla="*/ 86 h 154"/>
                <a:gd name="T12" fmla="*/ 26 w 215"/>
                <a:gd name="T13" fmla="*/ 57 h 154"/>
                <a:gd name="T14" fmla="*/ 18 w 215"/>
                <a:gd name="T15" fmla="*/ 32 h 154"/>
                <a:gd name="T16" fmla="*/ 5 w 215"/>
                <a:gd name="T17" fmla="*/ 11 h 154"/>
                <a:gd name="T18" fmla="*/ 0 w 215"/>
                <a:gd name="T19" fmla="*/ 0 h 154"/>
                <a:gd name="T20" fmla="*/ 13 w 215"/>
                <a:gd name="T21" fmla="*/ 11 h 154"/>
                <a:gd name="T22" fmla="*/ 18 w 215"/>
                <a:gd name="T23" fmla="*/ 11 h 154"/>
                <a:gd name="T24" fmla="*/ 26 w 215"/>
                <a:gd name="T25" fmla="*/ 7 h 154"/>
                <a:gd name="T26" fmla="*/ 39 w 215"/>
                <a:gd name="T27" fmla="*/ 22 h 154"/>
                <a:gd name="T28" fmla="*/ 52 w 215"/>
                <a:gd name="T29" fmla="*/ 36 h 154"/>
                <a:gd name="T30" fmla="*/ 142 w 215"/>
                <a:gd name="T31" fmla="*/ 90 h 154"/>
                <a:gd name="T32" fmla="*/ 172 w 215"/>
                <a:gd name="T33" fmla="*/ 97 h 154"/>
                <a:gd name="T34" fmla="*/ 194 w 215"/>
                <a:gd name="T35" fmla="*/ 104 h 154"/>
                <a:gd name="T36" fmla="*/ 207 w 215"/>
                <a:gd name="T37" fmla="*/ 118 h 154"/>
                <a:gd name="T38" fmla="*/ 215 w 215"/>
                <a:gd name="T39" fmla="*/ 133 h 154"/>
                <a:gd name="T40" fmla="*/ 207 w 215"/>
                <a:gd name="T41" fmla="*/ 147 h 154"/>
                <a:gd name="T42" fmla="*/ 194 w 215"/>
                <a:gd name="T43" fmla="*/ 154 h 15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15"/>
                <a:gd name="T67" fmla="*/ 0 h 154"/>
                <a:gd name="T68" fmla="*/ 215 w 215"/>
                <a:gd name="T69" fmla="*/ 154 h 15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15" h="154">
                  <a:moveTo>
                    <a:pt x="194" y="154"/>
                  </a:moveTo>
                  <a:lnTo>
                    <a:pt x="155" y="154"/>
                  </a:lnTo>
                  <a:lnTo>
                    <a:pt x="121" y="151"/>
                  </a:lnTo>
                  <a:lnTo>
                    <a:pt x="91" y="140"/>
                  </a:lnTo>
                  <a:lnTo>
                    <a:pt x="61" y="118"/>
                  </a:lnTo>
                  <a:lnTo>
                    <a:pt x="43" y="86"/>
                  </a:lnTo>
                  <a:lnTo>
                    <a:pt x="26" y="57"/>
                  </a:lnTo>
                  <a:lnTo>
                    <a:pt x="18" y="32"/>
                  </a:lnTo>
                  <a:lnTo>
                    <a:pt x="5" y="11"/>
                  </a:lnTo>
                  <a:lnTo>
                    <a:pt x="0" y="0"/>
                  </a:lnTo>
                  <a:lnTo>
                    <a:pt x="13" y="11"/>
                  </a:lnTo>
                  <a:lnTo>
                    <a:pt x="18" y="11"/>
                  </a:lnTo>
                  <a:lnTo>
                    <a:pt x="26" y="7"/>
                  </a:lnTo>
                  <a:lnTo>
                    <a:pt x="39" y="22"/>
                  </a:lnTo>
                  <a:lnTo>
                    <a:pt x="52" y="36"/>
                  </a:lnTo>
                  <a:lnTo>
                    <a:pt x="142" y="90"/>
                  </a:lnTo>
                  <a:lnTo>
                    <a:pt x="172" y="97"/>
                  </a:lnTo>
                  <a:lnTo>
                    <a:pt x="194" y="104"/>
                  </a:lnTo>
                  <a:lnTo>
                    <a:pt x="207" y="118"/>
                  </a:lnTo>
                  <a:lnTo>
                    <a:pt x="215" y="133"/>
                  </a:lnTo>
                  <a:lnTo>
                    <a:pt x="207" y="147"/>
                  </a:lnTo>
                  <a:lnTo>
                    <a:pt x="194" y="154"/>
                  </a:lnTo>
                  <a:close/>
                </a:path>
              </a:pathLst>
            </a:custGeom>
            <a:solidFill>
              <a:srgbClr val="FF80C0"/>
            </a:solidFill>
            <a:ln w="6350">
              <a:solidFill>
                <a:srgbClr val="FF0080"/>
              </a:solidFill>
              <a:round/>
              <a:headEnd/>
              <a:tailEnd/>
            </a:ln>
          </p:spPr>
          <p:txBody>
            <a:bodyPr/>
            <a:lstStyle/>
            <a:p>
              <a:endParaRPr lang="en-US"/>
            </a:p>
          </p:txBody>
        </p:sp>
        <p:sp>
          <p:nvSpPr>
            <p:cNvPr id="4378" name="Unknown Shape"/>
            <p:cNvSpPr>
              <a:spLocks/>
            </p:cNvSpPr>
            <p:nvPr/>
          </p:nvSpPr>
          <p:spPr bwMode="auto">
            <a:xfrm>
              <a:off x="4274" y="3645"/>
              <a:ext cx="197" cy="68"/>
            </a:xfrm>
            <a:custGeom>
              <a:avLst/>
              <a:gdLst>
                <a:gd name="T0" fmla="*/ 197 w 197"/>
                <a:gd name="T1" fmla="*/ 14 h 68"/>
                <a:gd name="T2" fmla="*/ 189 w 197"/>
                <a:gd name="T3" fmla="*/ 18 h 68"/>
                <a:gd name="T4" fmla="*/ 167 w 197"/>
                <a:gd name="T5" fmla="*/ 36 h 68"/>
                <a:gd name="T6" fmla="*/ 154 w 197"/>
                <a:gd name="T7" fmla="*/ 46 h 68"/>
                <a:gd name="T8" fmla="*/ 137 w 197"/>
                <a:gd name="T9" fmla="*/ 53 h 68"/>
                <a:gd name="T10" fmla="*/ 120 w 197"/>
                <a:gd name="T11" fmla="*/ 61 h 68"/>
                <a:gd name="T12" fmla="*/ 107 w 197"/>
                <a:gd name="T13" fmla="*/ 64 h 68"/>
                <a:gd name="T14" fmla="*/ 77 w 197"/>
                <a:gd name="T15" fmla="*/ 68 h 68"/>
                <a:gd name="T16" fmla="*/ 51 w 197"/>
                <a:gd name="T17" fmla="*/ 64 h 68"/>
                <a:gd name="T18" fmla="*/ 34 w 197"/>
                <a:gd name="T19" fmla="*/ 53 h 68"/>
                <a:gd name="T20" fmla="*/ 13 w 197"/>
                <a:gd name="T21" fmla="*/ 32 h 68"/>
                <a:gd name="T22" fmla="*/ 0 w 197"/>
                <a:gd name="T23" fmla="*/ 0 h 68"/>
                <a:gd name="T24" fmla="*/ 26 w 197"/>
                <a:gd name="T25" fmla="*/ 14 h 68"/>
                <a:gd name="T26" fmla="*/ 56 w 197"/>
                <a:gd name="T27" fmla="*/ 32 h 68"/>
                <a:gd name="T28" fmla="*/ 77 w 197"/>
                <a:gd name="T29" fmla="*/ 36 h 68"/>
                <a:gd name="T30" fmla="*/ 94 w 197"/>
                <a:gd name="T31" fmla="*/ 32 h 68"/>
                <a:gd name="T32" fmla="*/ 124 w 197"/>
                <a:gd name="T33" fmla="*/ 25 h 68"/>
                <a:gd name="T34" fmla="*/ 146 w 197"/>
                <a:gd name="T35" fmla="*/ 25 h 68"/>
                <a:gd name="T36" fmla="*/ 163 w 197"/>
                <a:gd name="T37" fmla="*/ 21 h 68"/>
                <a:gd name="T38" fmla="*/ 184 w 197"/>
                <a:gd name="T39" fmla="*/ 18 h 68"/>
                <a:gd name="T40" fmla="*/ 197 w 197"/>
                <a:gd name="T41" fmla="*/ 14 h 6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7"/>
                <a:gd name="T64" fmla="*/ 0 h 68"/>
                <a:gd name="T65" fmla="*/ 197 w 197"/>
                <a:gd name="T66" fmla="*/ 68 h 6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7" h="68">
                  <a:moveTo>
                    <a:pt x="197" y="14"/>
                  </a:moveTo>
                  <a:lnTo>
                    <a:pt x="189" y="18"/>
                  </a:lnTo>
                  <a:lnTo>
                    <a:pt x="167" y="36"/>
                  </a:lnTo>
                  <a:lnTo>
                    <a:pt x="154" y="46"/>
                  </a:lnTo>
                  <a:lnTo>
                    <a:pt x="137" y="53"/>
                  </a:lnTo>
                  <a:lnTo>
                    <a:pt x="120" y="61"/>
                  </a:lnTo>
                  <a:lnTo>
                    <a:pt x="107" y="64"/>
                  </a:lnTo>
                  <a:lnTo>
                    <a:pt x="77" y="68"/>
                  </a:lnTo>
                  <a:lnTo>
                    <a:pt x="51" y="64"/>
                  </a:lnTo>
                  <a:lnTo>
                    <a:pt x="34" y="53"/>
                  </a:lnTo>
                  <a:lnTo>
                    <a:pt x="13" y="32"/>
                  </a:lnTo>
                  <a:lnTo>
                    <a:pt x="0" y="0"/>
                  </a:lnTo>
                  <a:lnTo>
                    <a:pt x="26" y="14"/>
                  </a:lnTo>
                  <a:lnTo>
                    <a:pt x="56" y="32"/>
                  </a:lnTo>
                  <a:lnTo>
                    <a:pt x="77" y="36"/>
                  </a:lnTo>
                  <a:lnTo>
                    <a:pt x="94" y="32"/>
                  </a:lnTo>
                  <a:lnTo>
                    <a:pt x="124" y="25"/>
                  </a:lnTo>
                  <a:lnTo>
                    <a:pt x="146" y="25"/>
                  </a:lnTo>
                  <a:lnTo>
                    <a:pt x="163" y="21"/>
                  </a:lnTo>
                  <a:lnTo>
                    <a:pt x="184" y="18"/>
                  </a:lnTo>
                  <a:lnTo>
                    <a:pt x="197" y="14"/>
                  </a:lnTo>
                  <a:close/>
                </a:path>
              </a:pathLst>
            </a:custGeom>
            <a:solidFill>
              <a:srgbClr val="FF80C0"/>
            </a:solidFill>
            <a:ln w="6350">
              <a:solidFill>
                <a:srgbClr val="FF0080"/>
              </a:solidFill>
              <a:round/>
              <a:headEnd/>
              <a:tailEnd/>
            </a:ln>
          </p:spPr>
          <p:txBody>
            <a:bodyPr/>
            <a:lstStyle/>
            <a:p>
              <a:endParaRPr lang="en-US"/>
            </a:p>
          </p:txBody>
        </p:sp>
        <p:sp>
          <p:nvSpPr>
            <p:cNvPr id="4379" name="Unknown Shape"/>
            <p:cNvSpPr>
              <a:spLocks/>
            </p:cNvSpPr>
            <p:nvPr/>
          </p:nvSpPr>
          <p:spPr bwMode="auto">
            <a:xfrm>
              <a:off x="4536" y="3509"/>
              <a:ext cx="683" cy="211"/>
            </a:xfrm>
            <a:custGeom>
              <a:avLst/>
              <a:gdLst>
                <a:gd name="T0" fmla="*/ 0 w 683"/>
                <a:gd name="T1" fmla="*/ 200 h 211"/>
                <a:gd name="T2" fmla="*/ 4 w 683"/>
                <a:gd name="T3" fmla="*/ 197 h 211"/>
                <a:gd name="T4" fmla="*/ 17 w 683"/>
                <a:gd name="T5" fmla="*/ 193 h 211"/>
                <a:gd name="T6" fmla="*/ 73 w 683"/>
                <a:gd name="T7" fmla="*/ 172 h 211"/>
                <a:gd name="T8" fmla="*/ 137 w 683"/>
                <a:gd name="T9" fmla="*/ 157 h 211"/>
                <a:gd name="T10" fmla="*/ 193 w 683"/>
                <a:gd name="T11" fmla="*/ 146 h 211"/>
                <a:gd name="T12" fmla="*/ 240 w 683"/>
                <a:gd name="T13" fmla="*/ 136 h 211"/>
                <a:gd name="T14" fmla="*/ 275 w 683"/>
                <a:gd name="T15" fmla="*/ 129 h 211"/>
                <a:gd name="T16" fmla="*/ 300 w 683"/>
                <a:gd name="T17" fmla="*/ 121 h 211"/>
                <a:gd name="T18" fmla="*/ 348 w 683"/>
                <a:gd name="T19" fmla="*/ 111 h 211"/>
                <a:gd name="T20" fmla="*/ 391 w 683"/>
                <a:gd name="T21" fmla="*/ 104 h 211"/>
                <a:gd name="T22" fmla="*/ 438 w 683"/>
                <a:gd name="T23" fmla="*/ 93 h 211"/>
                <a:gd name="T24" fmla="*/ 498 w 683"/>
                <a:gd name="T25" fmla="*/ 75 h 211"/>
                <a:gd name="T26" fmla="*/ 558 w 683"/>
                <a:gd name="T27" fmla="*/ 53 h 211"/>
                <a:gd name="T28" fmla="*/ 588 w 683"/>
                <a:gd name="T29" fmla="*/ 43 h 211"/>
                <a:gd name="T30" fmla="*/ 610 w 683"/>
                <a:gd name="T31" fmla="*/ 32 h 211"/>
                <a:gd name="T32" fmla="*/ 627 w 683"/>
                <a:gd name="T33" fmla="*/ 25 h 211"/>
                <a:gd name="T34" fmla="*/ 635 w 683"/>
                <a:gd name="T35" fmla="*/ 21 h 211"/>
                <a:gd name="T36" fmla="*/ 644 w 683"/>
                <a:gd name="T37" fmla="*/ 18 h 211"/>
                <a:gd name="T38" fmla="*/ 653 w 683"/>
                <a:gd name="T39" fmla="*/ 14 h 211"/>
                <a:gd name="T40" fmla="*/ 683 w 683"/>
                <a:gd name="T41" fmla="*/ 0 h 211"/>
                <a:gd name="T42" fmla="*/ 670 w 683"/>
                <a:gd name="T43" fmla="*/ 10 h 211"/>
                <a:gd name="T44" fmla="*/ 648 w 683"/>
                <a:gd name="T45" fmla="*/ 21 h 211"/>
                <a:gd name="T46" fmla="*/ 618 w 683"/>
                <a:gd name="T47" fmla="*/ 39 h 211"/>
                <a:gd name="T48" fmla="*/ 584 w 683"/>
                <a:gd name="T49" fmla="*/ 57 h 211"/>
                <a:gd name="T50" fmla="*/ 511 w 683"/>
                <a:gd name="T51" fmla="*/ 89 h 211"/>
                <a:gd name="T52" fmla="*/ 477 w 683"/>
                <a:gd name="T53" fmla="*/ 104 h 211"/>
                <a:gd name="T54" fmla="*/ 447 w 683"/>
                <a:gd name="T55" fmla="*/ 111 h 211"/>
                <a:gd name="T56" fmla="*/ 378 w 683"/>
                <a:gd name="T57" fmla="*/ 125 h 211"/>
                <a:gd name="T58" fmla="*/ 326 w 683"/>
                <a:gd name="T59" fmla="*/ 136 h 211"/>
                <a:gd name="T60" fmla="*/ 288 w 683"/>
                <a:gd name="T61" fmla="*/ 143 h 211"/>
                <a:gd name="T62" fmla="*/ 270 w 683"/>
                <a:gd name="T63" fmla="*/ 150 h 211"/>
                <a:gd name="T64" fmla="*/ 223 w 683"/>
                <a:gd name="T65" fmla="*/ 161 h 211"/>
                <a:gd name="T66" fmla="*/ 197 w 683"/>
                <a:gd name="T67" fmla="*/ 164 h 211"/>
                <a:gd name="T68" fmla="*/ 154 w 683"/>
                <a:gd name="T69" fmla="*/ 175 h 211"/>
                <a:gd name="T70" fmla="*/ 60 w 683"/>
                <a:gd name="T71" fmla="*/ 193 h 211"/>
                <a:gd name="T72" fmla="*/ 43 w 683"/>
                <a:gd name="T73" fmla="*/ 200 h 211"/>
                <a:gd name="T74" fmla="*/ 34 w 683"/>
                <a:gd name="T75" fmla="*/ 204 h 211"/>
                <a:gd name="T76" fmla="*/ 26 w 683"/>
                <a:gd name="T77" fmla="*/ 207 h 211"/>
                <a:gd name="T78" fmla="*/ 8 w 683"/>
                <a:gd name="T79" fmla="*/ 211 h 211"/>
                <a:gd name="T80" fmla="*/ 0 w 683"/>
                <a:gd name="T81" fmla="*/ 200 h 21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83"/>
                <a:gd name="T124" fmla="*/ 0 h 211"/>
                <a:gd name="T125" fmla="*/ 683 w 683"/>
                <a:gd name="T126" fmla="*/ 211 h 21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83" h="211">
                  <a:moveTo>
                    <a:pt x="0" y="200"/>
                  </a:moveTo>
                  <a:lnTo>
                    <a:pt x="4" y="197"/>
                  </a:lnTo>
                  <a:lnTo>
                    <a:pt x="17" y="193"/>
                  </a:lnTo>
                  <a:lnTo>
                    <a:pt x="73" y="172"/>
                  </a:lnTo>
                  <a:lnTo>
                    <a:pt x="137" y="157"/>
                  </a:lnTo>
                  <a:lnTo>
                    <a:pt x="193" y="146"/>
                  </a:lnTo>
                  <a:lnTo>
                    <a:pt x="240" y="136"/>
                  </a:lnTo>
                  <a:lnTo>
                    <a:pt x="275" y="129"/>
                  </a:lnTo>
                  <a:lnTo>
                    <a:pt x="300" y="121"/>
                  </a:lnTo>
                  <a:lnTo>
                    <a:pt x="348" y="111"/>
                  </a:lnTo>
                  <a:lnTo>
                    <a:pt x="391" y="104"/>
                  </a:lnTo>
                  <a:lnTo>
                    <a:pt x="438" y="93"/>
                  </a:lnTo>
                  <a:lnTo>
                    <a:pt x="498" y="75"/>
                  </a:lnTo>
                  <a:lnTo>
                    <a:pt x="558" y="53"/>
                  </a:lnTo>
                  <a:lnTo>
                    <a:pt x="588" y="43"/>
                  </a:lnTo>
                  <a:lnTo>
                    <a:pt x="610" y="32"/>
                  </a:lnTo>
                  <a:lnTo>
                    <a:pt x="627" y="25"/>
                  </a:lnTo>
                  <a:lnTo>
                    <a:pt x="635" y="21"/>
                  </a:lnTo>
                  <a:lnTo>
                    <a:pt x="644" y="18"/>
                  </a:lnTo>
                  <a:lnTo>
                    <a:pt x="653" y="14"/>
                  </a:lnTo>
                  <a:lnTo>
                    <a:pt x="683" y="0"/>
                  </a:lnTo>
                  <a:lnTo>
                    <a:pt x="670" y="10"/>
                  </a:lnTo>
                  <a:lnTo>
                    <a:pt x="648" y="21"/>
                  </a:lnTo>
                  <a:lnTo>
                    <a:pt x="618" y="39"/>
                  </a:lnTo>
                  <a:lnTo>
                    <a:pt x="584" y="57"/>
                  </a:lnTo>
                  <a:lnTo>
                    <a:pt x="511" y="89"/>
                  </a:lnTo>
                  <a:lnTo>
                    <a:pt x="477" y="104"/>
                  </a:lnTo>
                  <a:lnTo>
                    <a:pt x="447" y="111"/>
                  </a:lnTo>
                  <a:lnTo>
                    <a:pt x="378" y="125"/>
                  </a:lnTo>
                  <a:lnTo>
                    <a:pt x="326" y="136"/>
                  </a:lnTo>
                  <a:lnTo>
                    <a:pt x="288" y="143"/>
                  </a:lnTo>
                  <a:lnTo>
                    <a:pt x="270" y="150"/>
                  </a:lnTo>
                  <a:lnTo>
                    <a:pt x="223" y="161"/>
                  </a:lnTo>
                  <a:lnTo>
                    <a:pt x="197" y="164"/>
                  </a:lnTo>
                  <a:lnTo>
                    <a:pt x="154" y="175"/>
                  </a:lnTo>
                  <a:lnTo>
                    <a:pt x="60" y="193"/>
                  </a:lnTo>
                  <a:lnTo>
                    <a:pt x="43" y="200"/>
                  </a:lnTo>
                  <a:lnTo>
                    <a:pt x="34" y="204"/>
                  </a:lnTo>
                  <a:lnTo>
                    <a:pt x="26" y="207"/>
                  </a:lnTo>
                  <a:lnTo>
                    <a:pt x="8" y="211"/>
                  </a:lnTo>
                  <a:lnTo>
                    <a:pt x="0" y="200"/>
                  </a:lnTo>
                  <a:close/>
                </a:path>
              </a:pathLst>
            </a:custGeom>
            <a:solidFill>
              <a:srgbClr val="40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80" name="Unknown Shape"/>
            <p:cNvSpPr>
              <a:spLocks/>
            </p:cNvSpPr>
            <p:nvPr/>
          </p:nvSpPr>
          <p:spPr bwMode="auto">
            <a:xfrm>
              <a:off x="4252" y="3652"/>
              <a:ext cx="292" cy="168"/>
            </a:xfrm>
            <a:custGeom>
              <a:avLst/>
              <a:gdLst>
                <a:gd name="T0" fmla="*/ 99 w 292"/>
                <a:gd name="T1" fmla="*/ 150 h 168"/>
                <a:gd name="T2" fmla="*/ 176 w 292"/>
                <a:gd name="T3" fmla="*/ 168 h 168"/>
                <a:gd name="T4" fmla="*/ 189 w 292"/>
                <a:gd name="T5" fmla="*/ 165 h 168"/>
                <a:gd name="T6" fmla="*/ 202 w 292"/>
                <a:gd name="T7" fmla="*/ 157 h 168"/>
                <a:gd name="T8" fmla="*/ 275 w 292"/>
                <a:gd name="T9" fmla="*/ 107 h 168"/>
                <a:gd name="T10" fmla="*/ 292 w 292"/>
                <a:gd name="T11" fmla="*/ 86 h 168"/>
                <a:gd name="T12" fmla="*/ 292 w 292"/>
                <a:gd name="T13" fmla="*/ 61 h 168"/>
                <a:gd name="T14" fmla="*/ 288 w 292"/>
                <a:gd name="T15" fmla="*/ 50 h 168"/>
                <a:gd name="T16" fmla="*/ 271 w 292"/>
                <a:gd name="T17" fmla="*/ 39 h 168"/>
                <a:gd name="T18" fmla="*/ 237 w 292"/>
                <a:gd name="T19" fmla="*/ 21 h 168"/>
                <a:gd name="T20" fmla="*/ 232 w 292"/>
                <a:gd name="T21" fmla="*/ 11 h 168"/>
                <a:gd name="T22" fmla="*/ 232 w 292"/>
                <a:gd name="T23" fmla="*/ 3 h 168"/>
                <a:gd name="T24" fmla="*/ 228 w 292"/>
                <a:gd name="T25" fmla="*/ 0 h 168"/>
                <a:gd name="T26" fmla="*/ 211 w 292"/>
                <a:gd name="T27" fmla="*/ 0 h 168"/>
                <a:gd name="T28" fmla="*/ 198 w 292"/>
                <a:gd name="T29" fmla="*/ 11 h 168"/>
                <a:gd name="T30" fmla="*/ 172 w 292"/>
                <a:gd name="T31" fmla="*/ 32 h 168"/>
                <a:gd name="T32" fmla="*/ 151 w 292"/>
                <a:gd name="T33" fmla="*/ 43 h 168"/>
                <a:gd name="T34" fmla="*/ 129 w 292"/>
                <a:gd name="T35" fmla="*/ 50 h 168"/>
                <a:gd name="T36" fmla="*/ 86 w 292"/>
                <a:gd name="T37" fmla="*/ 57 h 168"/>
                <a:gd name="T38" fmla="*/ 43 w 292"/>
                <a:gd name="T39" fmla="*/ 68 h 168"/>
                <a:gd name="T40" fmla="*/ 22 w 292"/>
                <a:gd name="T41" fmla="*/ 79 h 168"/>
                <a:gd name="T42" fmla="*/ 0 w 292"/>
                <a:gd name="T43" fmla="*/ 97 h 168"/>
                <a:gd name="T44" fmla="*/ 0 w 292"/>
                <a:gd name="T45" fmla="*/ 100 h 168"/>
                <a:gd name="T46" fmla="*/ 5 w 292"/>
                <a:gd name="T47" fmla="*/ 100 h 168"/>
                <a:gd name="T48" fmla="*/ 30 w 292"/>
                <a:gd name="T49" fmla="*/ 97 h 168"/>
                <a:gd name="T50" fmla="*/ 56 w 292"/>
                <a:gd name="T51" fmla="*/ 89 h 168"/>
                <a:gd name="T52" fmla="*/ 60 w 292"/>
                <a:gd name="T53" fmla="*/ 89 h 168"/>
                <a:gd name="T54" fmla="*/ 56 w 292"/>
                <a:gd name="T55" fmla="*/ 93 h 168"/>
                <a:gd name="T56" fmla="*/ 48 w 292"/>
                <a:gd name="T57" fmla="*/ 97 h 168"/>
                <a:gd name="T58" fmla="*/ 30 w 292"/>
                <a:gd name="T59" fmla="*/ 104 h 168"/>
                <a:gd name="T60" fmla="*/ 17 w 292"/>
                <a:gd name="T61" fmla="*/ 111 h 168"/>
                <a:gd name="T62" fmla="*/ 13 w 292"/>
                <a:gd name="T63" fmla="*/ 114 h 168"/>
                <a:gd name="T64" fmla="*/ 26 w 292"/>
                <a:gd name="T65" fmla="*/ 132 h 168"/>
                <a:gd name="T66" fmla="*/ 60 w 292"/>
                <a:gd name="T67" fmla="*/ 143 h 168"/>
                <a:gd name="T68" fmla="*/ 99 w 292"/>
                <a:gd name="T69" fmla="*/ 150 h 1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92"/>
                <a:gd name="T106" fmla="*/ 0 h 168"/>
                <a:gd name="T107" fmla="*/ 292 w 292"/>
                <a:gd name="T108" fmla="*/ 168 h 1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92" h="168">
                  <a:moveTo>
                    <a:pt x="99" y="150"/>
                  </a:moveTo>
                  <a:lnTo>
                    <a:pt x="176" y="168"/>
                  </a:lnTo>
                  <a:lnTo>
                    <a:pt x="189" y="165"/>
                  </a:lnTo>
                  <a:lnTo>
                    <a:pt x="202" y="157"/>
                  </a:lnTo>
                  <a:lnTo>
                    <a:pt x="275" y="107"/>
                  </a:lnTo>
                  <a:lnTo>
                    <a:pt x="292" y="86"/>
                  </a:lnTo>
                  <a:lnTo>
                    <a:pt x="292" y="61"/>
                  </a:lnTo>
                  <a:lnTo>
                    <a:pt x="288" y="50"/>
                  </a:lnTo>
                  <a:lnTo>
                    <a:pt x="271" y="39"/>
                  </a:lnTo>
                  <a:lnTo>
                    <a:pt x="237" y="21"/>
                  </a:lnTo>
                  <a:lnTo>
                    <a:pt x="232" y="11"/>
                  </a:lnTo>
                  <a:lnTo>
                    <a:pt x="232" y="3"/>
                  </a:lnTo>
                  <a:lnTo>
                    <a:pt x="228" y="0"/>
                  </a:lnTo>
                  <a:lnTo>
                    <a:pt x="211" y="0"/>
                  </a:lnTo>
                  <a:lnTo>
                    <a:pt x="198" y="11"/>
                  </a:lnTo>
                  <a:lnTo>
                    <a:pt x="172" y="32"/>
                  </a:lnTo>
                  <a:lnTo>
                    <a:pt x="151" y="43"/>
                  </a:lnTo>
                  <a:lnTo>
                    <a:pt x="129" y="50"/>
                  </a:lnTo>
                  <a:lnTo>
                    <a:pt x="86" y="57"/>
                  </a:lnTo>
                  <a:lnTo>
                    <a:pt x="43" y="68"/>
                  </a:lnTo>
                  <a:lnTo>
                    <a:pt x="22" y="79"/>
                  </a:lnTo>
                  <a:lnTo>
                    <a:pt x="0" y="97"/>
                  </a:lnTo>
                  <a:lnTo>
                    <a:pt x="0" y="100"/>
                  </a:lnTo>
                  <a:lnTo>
                    <a:pt x="5" y="100"/>
                  </a:lnTo>
                  <a:lnTo>
                    <a:pt x="30" y="97"/>
                  </a:lnTo>
                  <a:lnTo>
                    <a:pt x="56" y="89"/>
                  </a:lnTo>
                  <a:lnTo>
                    <a:pt x="60" y="89"/>
                  </a:lnTo>
                  <a:lnTo>
                    <a:pt x="56" y="93"/>
                  </a:lnTo>
                  <a:lnTo>
                    <a:pt x="48" y="97"/>
                  </a:lnTo>
                  <a:lnTo>
                    <a:pt x="30" y="104"/>
                  </a:lnTo>
                  <a:lnTo>
                    <a:pt x="17" y="111"/>
                  </a:lnTo>
                  <a:lnTo>
                    <a:pt x="13" y="114"/>
                  </a:lnTo>
                  <a:lnTo>
                    <a:pt x="26" y="132"/>
                  </a:lnTo>
                  <a:lnTo>
                    <a:pt x="60" y="143"/>
                  </a:lnTo>
                  <a:lnTo>
                    <a:pt x="99" y="150"/>
                  </a:lnTo>
                  <a:close/>
                </a:path>
              </a:pathLst>
            </a:custGeom>
            <a:solidFill>
              <a:srgbClr val="FF80C0"/>
            </a:solidFill>
            <a:ln w="6350">
              <a:solidFill>
                <a:srgbClr val="FF0080"/>
              </a:solidFill>
              <a:round/>
              <a:headEnd/>
              <a:tailEnd/>
            </a:ln>
          </p:spPr>
          <p:txBody>
            <a:bodyPr/>
            <a:lstStyle/>
            <a:p>
              <a:endParaRPr lang="en-US"/>
            </a:p>
          </p:txBody>
        </p:sp>
        <p:sp>
          <p:nvSpPr>
            <p:cNvPr id="4381" name="Unknown Shape"/>
            <p:cNvSpPr>
              <a:spLocks/>
            </p:cNvSpPr>
            <p:nvPr/>
          </p:nvSpPr>
          <p:spPr bwMode="auto">
            <a:xfrm>
              <a:off x="4330" y="3691"/>
              <a:ext cx="219" cy="147"/>
            </a:xfrm>
            <a:custGeom>
              <a:avLst/>
              <a:gdLst>
                <a:gd name="T0" fmla="*/ 219 w 219"/>
                <a:gd name="T1" fmla="*/ 25 h 147"/>
                <a:gd name="T2" fmla="*/ 214 w 219"/>
                <a:gd name="T3" fmla="*/ 54 h 147"/>
                <a:gd name="T4" fmla="*/ 201 w 219"/>
                <a:gd name="T5" fmla="*/ 83 h 147"/>
                <a:gd name="T6" fmla="*/ 180 w 219"/>
                <a:gd name="T7" fmla="*/ 104 h 147"/>
                <a:gd name="T8" fmla="*/ 150 w 219"/>
                <a:gd name="T9" fmla="*/ 122 h 147"/>
                <a:gd name="T10" fmla="*/ 107 w 219"/>
                <a:gd name="T11" fmla="*/ 133 h 147"/>
                <a:gd name="T12" fmla="*/ 73 w 219"/>
                <a:gd name="T13" fmla="*/ 136 h 147"/>
                <a:gd name="T14" fmla="*/ 38 w 219"/>
                <a:gd name="T15" fmla="*/ 140 h 147"/>
                <a:gd name="T16" fmla="*/ 13 w 219"/>
                <a:gd name="T17" fmla="*/ 147 h 147"/>
                <a:gd name="T18" fmla="*/ 0 w 219"/>
                <a:gd name="T19" fmla="*/ 147 h 147"/>
                <a:gd name="T20" fmla="*/ 13 w 219"/>
                <a:gd name="T21" fmla="*/ 140 h 147"/>
                <a:gd name="T22" fmla="*/ 17 w 219"/>
                <a:gd name="T23" fmla="*/ 136 h 147"/>
                <a:gd name="T24" fmla="*/ 13 w 219"/>
                <a:gd name="T25" fmla="*/ 129 h 147"/>
                <a:gd name="T26" fmla="*/ 21 w 219"/>
                <a:gd name="T27" fmla="*/ 126 h 147"/>
                <a:gd name="T28" fmla="*/ 34 w 219"/>
                <a:gd name="T29" fmla="*/ 118 h 147"/>
                <a:gd name="T30" fmla="*/ 55 w 219"/>
                <a:gd name="T31" fmla="*/ 111 h 147"/>
                <a:gd name="T32" fmla="*/ 133 w 219"/>
                <a:gd name="T33" fmla="*/ 50 h 147"/>
                <a:gd name="T34" fmla="*/ 150 w 219"/>
                <a:gd name="T35" fmla="*/ 29 h 147"/>
                <a:gd name="T36" fmla="*/ 163 w 219"/>
                <a:gd name="T37" fmla="*/ 11 h 147"/>
                <a:gd name="T38" fmla="*/ 184 w 219"/>
                <a:gd name="T39" fmla="*/ 0 h 147"/>
                <a:gd name="T40" fmla="*/ 201 w 219"/>
                <a:gd name="T41" fmla="*/ 4 h 147"/>
                <a:gd name="T42" fmla="*/ 214 w 219"/>
                <a:gd name="T43" fmla="*/ 11 h 147"/>
                <a:gd name="T44" fmla="*/ 219 w 219"/>
                <a:gd name="T45" fmla="*/ 25 h 14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9"/>
                <a:gd name="T70" fmla="*/ 0 h 147"/>
                <a:gd name="T71" fmla="*/ 219 w 219"/>
                <a:gd name="T72" fmla="*/ 147 h 14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9" h="147">
                  <a:moveTo>
                    <a:pt x="219" y="25"/>
                  </a:moveTo>
                  <a:lnTo>
                    <a:pt x="214" y="54"/>
                  </a:lnTo>
                  <a:lnTo>
                    <a:pt x="201" y="83"/>
                  </a:lnTo>
                  <a:lnTo>
                    <a:pt x="180" y="104"/>
                  </a:lnTo>
                  <a:lnTo>
                    <a:pt x="150" y="122"/>
                  </a:lnTo>
                  <a:lnTo>
                    <a:pt x="107" y="133"/>
                  </a:lnTo>
                  <a:lnTo>
                    <a:pt x="73" y="136"/>
                  </a:lnTo>
                  <a:lnTo>
                    <a:pt x="38" y="140"/>
                  </a:lnTo>
                  <a:lnTo>
                    <a:pt x="13" y="147"/>
                  </a:lnTo>
                  <a:lnTo>
                    <a:pt x="0" y="147"/>
                  </a:lnTo>
                  <a:lnTo>
                    <a:pt x="13" y="140"/>
                  </a:lnTo>
                  <a:lnTo>
                    <a:pt x="17" y="136"/>
                  </a:lnTo>
                  <a:lnTo>
                    <a:pt x="13" y="129"/>
                  </a:lnTo>
                  <a:lnTo>
                    <a:pt x="21" y="126"/>
                  </a:lnTo>
                  <a:lnTo>
                    <a:pt x="34" y="118"/>
                  </a:lnTo>
                  <a:lnTo>
                    <a:pt x="55" y="111"/>
                  </a:lnTo>
                  <a:lnTo>
                    <a:pt x="133" y="50"/>
                  </a:lnTo>
                  <a:lnTo>
                    <a:pt x="150" y="29"/>
                  </a:lnTo>
                  <a:lnTo>
                    <a:pt x="163" y="11"/>
                  </a:lnTo>
                  <a:lnTo>
                    <a:pt x="184" y="0"/>
                  </a:lnTo>
                  <a:lnTo>
                    <a:pt x="201" y="4"/>
                  </a:lnTo>
                  <a:lnTo>
                    <a:pt x="214" y="11"/>
                  </a:lnTo>
                  <a:lnTo>
                    <a:pt x="219" y="25"/>
                  </a:lnTo>
                  <a:close/>
                </a:path>
              </a:pathLst>
            </a:custGeom>
            <a:solidFill>
              <a:srgbClr val="FF80C0"/>
            </a:solidFill>
            <a:ln w="6350">
              <a:solidFill>
                <a:srgbClr val="FF0080"/>
              </a:solidFill>
              <a:round/>
              <a:headEnd/>
              <a:tailEnd/>
            </a:ln>
          </p:spPr>
          <p:txBody>
            <a:bodyPr/>
            <a:lstStyle/>
            <a:p>
              <a:endParaRPr lang="en-US"/>
            </a:p>
          </p:txBody>
        </p:sp>
        <p:sp>
          <p:nvSpPr>
            <p:cNvPr id="4382" name="Unknown Shape"/>
            <p:cNvSpPr>
              <a:spLocks/>
            </p:cNvSpPr>
            <p:nvPr/>
          </p:nvSpPr>
          <p:spPr bwMode="auto">
            <a:xfrm>
              <a:off x="387" y="3648"/>
              <a:ext cx="197" cy="61"/>
            </a:xfrm>
            <a:custGeom>
              <a:avLst/>
              <a:gdLst>
                <a:gd name="T0" fmla="*/ 197 w 197"/>
                <a:gd name="T1" fmla="*/ 4 h 61"/>
                <a:gd name="T2" fmla="*/ 189 w 197"/>
                <a:gd name="T3" fmla="*/ 11 h 61"/>
                <a:gd name="T4" fmla="*/ 171 w 197"/>
                <a:gd name="T5" fmla="*/ 25 h 61"/>
                <a:gd name="T6" fmla="*/ 158 w 197"/>
                <a:gd name="T7" fmla="*/ 40 h 61"/>
                <a:gd name="T8" fmla="*/ 146 w 197"/>
                <a:gd name="T9" fmla="*/ 47 h 61"/>
                <a:gd name="T10" fmla="*/ 124 w 197"/>
                <a:gd name="T11" fmla="*/ 54 h 61"/>
                <a:gd name="T12" fmla="*/ 111 w 197"/>
                <a:gd name="T13" fmla="*/ 58 h 61"/>
                <a:gd name="T14" fmla="*/ 85 w 197"/>
                <a:gd name="T15" fmla="*/ 61 h 61"/>
                <a:gd name="T16" fmla="*/ 60 w 197"/>
                <a:gd name="T17" fmla="*/ 61 h 61"/>
                <a:gd name="T18" fmla="*/ 38 w 197"/>
                <a:gd name="T19" fmla="*/ 54 h 61"/>
                <a:gd name="T20" fmla="*/ 17 w 197"/>
                <a:gd name="T21" fmla="*/ 33 h 61"/>
                <a:gd name="T22" fmla="*/ 0 w 197"/>
                <a:gd name="T23" fmla="*/ 0 h 61"/>
                <a:gd name="T24" fmla="*/ 25 w 197"/>
                <a:gd name="T25" fmla="*/ 11 h 61"/>
                <a:gd name="T26" fmla="*/ 60 w 197"/>
                <a:gd name="T27" fmla="*/ 29 h 61"/>
                <a:gd name="T28" fmla="*/ 81 w 197"/>
                <a:gd name="T29" fmla="*/ 33 h 61"/>
                <a:gd name="T30" fmla="*/ 98 w 197"/>
                <a:gd name="T31" fmla="*/ 29 h 61"/>
                <a:gd name="T32" fmla="*/ 128 w 197"/>
                <a:gd name="T33" fmla="*/ 18 h 61"/>
                <a:gd name="T34" fmla="*/ 150 w 197"/>
                <a:gd name="T35" fmla="*/ 15 h 61"/>
                <a:gd name="T36" fmla="*/ 163 w 197"/>
                <a:gd name="T37" fmla="*/ 11 h 61"/>
                <a:gd name="T38" fmla="*/ 184 w 197"/>
                <a:gd name="T39" fmla="*/ 4 h 61"/>
                <a:gd name="T40" fmla="*/ 197 w 197"/>
                <a:gd name="T41" fmla="*/ 4 h 6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7"/>
                <a:gd name="T64" fmla="*/ 0 h 61"/>
                <a:gd name="T65" fmla="*/ 197 w 197"/>
                <a:gd name="T66" fmla="*/ 61 h 6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7" h="61">
                  <a:moveTo>
                    <a:pt x="197" y="4"/>
                  </a:moveTo>
                  <a:lnTo>
                    <a:pt x="189" y="11"/>
                  </a:lnTo>
                  <a:lnTo>
                    <a:pt x="171" y="25"/>
                  </a:lnTo>
                  <a:lnTo>
                    <a:pt x="158" y="40"/>
                  </a:lnTo>
                  <a:lnTo>
                    <a:pt x="146" y="47"/>
                  </a:lnTo>
                  <a:lnTo>
                    <a:pt x="124" y="54"/>
                  </a:lnTo>
                  <a:lnTo>
                    <a:pt x="111" y="58"/>
                  </a:lnTo>
                  <a:lnTo>
                    <a:pt x="85" y="61"/>
                  </a:lnTo>
                  <a:lnTo>
                    <a:pt x="60" y="61"/>
                  </a:lnTo>
                  <a:lnTo>
                    <a:pt x="38" y="54"/>
                  </a:lnTo>
                  <a:lnTo>
                    <a:pt x="17" y="33"/>
                  </a:lnTo>
                  <a:lnTo>
                    <a:pt x="0" y="0"/>
                  </a:lnTo>
                  <a:lnTo>
                    <a:pt x="25" y="11"/>
                  </a:lnTo>
                  <a:lnTo>
                    <a:pt x="60" y="29"/>
                  </a:lnTo>
                  <a:lnTo>
                    <a:pt x="81" y="33"/>
                  </a:lnTo>
                  <a:lnTo>
                    <a:pt x="98" y="29"/>
                  </a:lnTo>
                  <a:lnTo>
                    <a:pt x="128" y="18"/>
                  </a:lnTo>
                  <a:lnTo>
                    <a:pt x="150" y="15"/>
                  </a:lnTo>
                  <a:lnTo>
                    <a:pt x="163" y="11"/>
                  </a:lnTo>
                  <a:lnTo>
                    <a:pt x="184" y="4"/>
                  </a:lnTo>
                  <a:lnTo>
                    <a:pt x="197" y="4"/>
                  </a:lnTo>
                  <a:close/>
                </a:path>
              </a:pathLst>
            </a:custGeom>
            <a:solidFill>
              <a:srgbClr val="FF80C0"/>
            </a:solidFill>
            <a:ln w="6350">
              <a:solidFill>
                <a:srgbClr val="FF0080"/>
              </a:solidFill>
              <a:round/>
              <a:headEnd/>
              <a:tailEnd/>
            </a:ln>
          </p:spPr>
          <p:txBody>
            <a:bodyPr/>
            <a:lstStyle/>
            <a:p>
              <a:endParaRPr lang="en-US"/>
            </a:p>
          </p:txBody>
        </p:sp>
        <p:sp>
          <p:nvSpPr>
            <p:cNvPr id="4383" name="Unknown Shape"/>
            <p:cNvSpPr>
              <a:spLocks/>
            </p:cNvSpPr>
            <p:nvPr/>
          </p:nvSpPr>
          <p:spPr bwMode="auto">
            <a:xfrm>
              <a:off x="653" y="3462"/>
              <a:ext cx="666" cy="247"/>
            </a:xfrm>
            <a:custGeom>
              <a:avLst/>
              <a:gdLst>
                <a:gd name="T0" fmla="*/ 0 w 666"/>
                <a:gd name="T1" fmla="*/ 236 h 247"/>
                <a:gd name="T2" fmla="*/ 4 w 666"/>
                <a:gd name="T3" fmla="*/ 233 h 247"/>
                <a:gd name="T4" fmla="*/ 17 w 666"/>
                <a:gd name="T5" fmla="*/ 226 h 247"/>
                <a:gd name="T6" fmla="*/ 73 w 666"/>
                <a:gd name="T7" fmla="*/ 204 h 247"/>
                <a:gd name="T8" fmla="*/ 133 w 666"/>
                <a:gd name="T9" fmla="*/ 186 h 247"/>
                <a:gd name="T10" fmla="*/ 189 w 666"/>
                <a:gd name="T11" fmla="*/ 172 h 247"/>
                <a:gd name="T12" fmla="*/ 236 w 666"/>
                <a:gd name="T13" fmla="*/ 158 h 247"/>
                <a:gd name="T14" fmla="*/ 266 w 666"/>
                <a:gd name="T15" fmla="*/ 147 h 247"/>
                <a:gd name="T16" fmla="*/ 296 w 666"/>
                <a:gd name="T17" fmla="*/ 140 h 247"/>
                <a:gd name="T18" fmla="*/ 339 w 666"/>
                <a:gd name="T19" fmla="*/ 129 h 247"/>
                <a:gd name="T20" fmla="*/ 382 w 666"/>
                <a:gd name="T21" fmla="*/ 118 h 247"/>
                <a:gd name="T22" fmla="*/ 429 w 666"/>
                <a:gd name="T23" fmla="*/ 104 h 247"/>
                <a:gd name="T24" fmla="*/ 490 w 666"/>
                <a:gd name="T25" fmla="*/ 83 h 247"/>
                <a:gd name="T26" fmla="*/ 550 w 666"/>
                <a:gd name="T27" fmla="*/ 57 h 247"/>
                <a:gd name="T28" fmla="*/ 593 w 666"/>
                <a:gd name="T29" fmla="*/ 32 h 247"/>
                <a:gd name="T30" fmla="*/ 610 w 666"/>
                <a:gd name="T31" fmla="*/ 25 h 247"/>
                <a:gd name="T32" fmla="*/ 623 w 666"/>
                <a:gd name="T33" fmla="*/ 22 h 247"/>
                <a:gd name="T34" fmla="*/ 636 w 666"/>
                <a:gd name="T35" fmla="*/ 14 h 247"/>
                <a:gd name="T36" fmla="*/ 666 w 666"/>
                <a:gd name="T37" fmla="*/ 0 h 247"/>
                <a:gd name="T38" fmla="*/ 653 w 666"/>
                <a:gd name="T39" fmla="*/ 7 h 247"/>
                <a:gd name="T40" fmla="*/ 631 w 666"/>
                <a:gd name="T41" fmla="*/ 22 h 247"/>
                <a:gd name="T42" fmla="*/ 605 w 666"/>
                <a:gd name="T43" fmla="*/ 40 h 247"/>
                <a:gd name="T44" fmla="*/ 571 w 666"/>
                <a:gd name="T45" fmla="*/ 61 h 247"/>
                <a:gd name="T46" fmla="*/ 502 w 666"/>
                <a:gd name="T47" fmla="*/ 97 h 247"/>
                <a:gd name="T48" fmla="*/ 468 w 666"/>
                <a:gd name="T49" fmla="*/ 111 h 247"/>
                <a:gd name="T50" fmla="*/ 442 w 666"/>
                <a:gd name="T51" fmla="*/ 122 h 247"/>
                <a:gd name="T52" fmla="*/ 374 w 666"/>
                <a:gd name="T53" fmla="*/ 140 h 247"/>
                <a:gd name="T54" fmla="*/ 322 w 666"/>
                <a:gd name="T55" fmla="*/ 154 h 247"/>
                <a:gd name="T56" fmla="*/ 288 w 666"/>
                <a:gd name="T57" fmla="*/ 165 h 247"/>
                <a:gd name="T58" fmla="*/ 266 w 666"/>
                <a:gd name="T59" fmla="*/ 168 h 247"/>
                <a:gd name="T60" fmla="*/ 223 w 666"/>
                <a:gd name="T61" fmla="*/ 183 h 247"/>
                <a:gd name="T62" fmla="*/ 193 w 666"/>
                <a:gd name="T63" fmla="*/ 190 h 247"/>
                <a:gd name="T64" fmla="*/ 150 w 666"/>
                <a:gd name="T65" fmla="*/ 204 h 247"/>
                <a:gd name="T66" fmla="*/ 64 w 666"/>
                <a:gd name="T67" fmla="*/ 229 h 247"/>
                <a:gd name="T68" fmla="*/ 47 w 666"/>
                <a:gd name="T69" fmla="*/ 233 h 247"/>
                <a:gd name="T70" fmla="*/ 38 w 666"/>
                <a:gd name="T71" fmla="*/ 240 h 247"/>
                <a:gd name="T72" fmla="*/ 30 w 666"/>
                <a:gd name="T73" fmla="*/ 244 h 247"/>
                <a:gd name="T74" fmla="*/ 13 w 666"/>
                <a:gd name="T75" fmla="*/ 247 h 247"/>
                <a:gd name="T76" fmla="*/ 0 w 666"/>
                <a:gd name="T77" fmla="*/ 236 h 24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66"/>
                <a:gd name="T118" fmla="*/ 0 h 247"/>
                <a:gd name="T119" fmla="*/ 666 w 666"/>
                <a:gd name="T120" fmla="*/ 247 h 24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66" h="247">
                  <a:moveTo>
                    <a:pt x="0" y="236"/>
                  </a:moveTo>
                  <a:lnTo>
                    <a:pt x="4" y="233"/>
                  </a:lnTo>
                  <a:lnTo>
                    <a:pt x="17" y="226"/>
                  </a:lnTo>
                  <a:lnTo>
                    <a:pt x="73" y="204"/>
                  </a:lnTo>
                  <a:lnTo>
                    <a:pt x="133" y="186"/>
                  </a:lnTo>
                  <a:lnTo>
                    <a:pt x="189" y="172"/>
                  </a:lnTo>
                  <a:lnTo>
                    <a:pt x="236" y="158"/>
                  </a:lnTo>
                  <a:lnTo>
                    <a:pt x="266" y="147"/>
                  </a:lnTo>
                  <a:lnTo>
                    <a:pt x="296" y="140"/>
                  </a:lnTo>
                  <a:lnTo>
                    <a:pt x="339" y="129"/>
                  </a:lnTo>
                  <a:lnTo>
                    <a:pt x="382" y="118"/>
                  </a:lnTo>
                  <a:lnTo>
                    <a:pt x="429" y="104"/>
                  </a:lnTo>
                  <a:lnTo>
                    <a:pt x="490" y="83"/>
                  </a:lnTo>
                  <a:lnTo>
                    <a:pt x="550" y="57"/>
                  </a:lnTo>
                  <a:lnTo>
                    <a:pt x="593" y="32"/>
                  </a:lnTo>
                  <a:lnTo>
                    <a:pt x="610" y="25"/>
                  </a:lnTo>
                  <a:lnTo>
                    <a:pt x="623" y="22"/>
                  </a:lnTo>
                  <a:lnTo>
                    <a:pt x="636" y="14"/>
                  </a:lnTo>
                  <a:lnTo>
                    <a:pt x="666" y="0"/>
                  </a:lnTo>
                  <a:lnTo>
                    <a:pt x="653" y="7"/>
                  </a:lnTo>
                  <a:lnTo>
                    <a:pt x="631" y="22"/>
                  </a:lnTo>
                  <a:lnTo>
                    <a:pt x="605" y="40"/>
                  </a:lnTo>
                  <a:lnTo>
                    <a:pt x="571" y="61"/>
                  </a:lnTo>
                  <a:lnTo>
                    <a:pt x="502" y="97"/>
                  </a:lnTo>
                  <a:lnTo>
                    <a:pt x="468" y="111"/>
                  </a:lnTo>
                  <a:lnTo>
                    <a:pt x="442" y="122"/>
                  </a:lnTo>
                  <a:lnTo>
                    <a:pt x="374" y="140"/>
                  </a:lnTo>
                  <a:lnTo>
                    <a:pt x="322" y="154"/>
                  </a:lnTo>
                  <a:lnTo>
                    <a:pt x="288" y="165"/>
                  </a:lnTo>
                  <a:lnTo>
                    <a:pt x="266" y="168"/>
                  </a:lnTo>
                  <a:lnTo>
                    <a:pt x="223" y="183"/>
                  </a:lnTo>
                  <a:lnTo>
                    <a:pt x="193" y="190"/>
                  </a:lnTo>
                  <a:lnTo>
                    <a:pt x="150" y="204"/>
                  </a:lnTo>
                  <a:lnTo>
                    <a:pt x="64" y="229"/>
                  </a:lnTo>
                  <a:lnTo>
                    <a:pt x="47" y="233"/>
                  </a:lnTo>
                  <a:lnTo>
                    <a:pt x="38" y="240"/>
                  </a:lnTo>
                  <a:lnTo>
                    <a:pt x="30" y="244"/>
                  </a:lnTo>
                  <a:lnTo>
                    <a:pt x="13" y="247"/>
                  </a:lnTo>
                  <a:lnTo>
                    <a:pt x="0" y="236"/>
                  </a:lnTo>
                  <a:close/>
                </a:path>
              </a:pathLst>
            </a:custGeom>
            <a:solidFill>
              <a:srgbClr val="40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84" name="Unknown Shape"/>
            <p:cNvSpPr>
              <a:spLocks/>
            </p:cNvSpPr>
            <p:nvPr/>
          </p:nvSpPr>
          <p:spPr bwMode="auto">
            <a:xfrm>
              <a:off x="374" y="3645"/>
              <a:ext cx="292" cy="168"/>
            </a:xfrm>
            <a:custGeom>
              <a:avLst/>
              <a:gdLst>
                <a:gd name="T0" fmla="*/ 103 w 292"/>
                <a:gd name="T1" fmla="*/ 157 h 168"/>
                <a:gd name="T2" fmla="*/ 180 w 292"/>
                <a:gd name="T3" fmla="*/ 168 h 168"/>
                <a:gd name="T4" fmla="*/ 197 w 292"/>
                <a:gd name="T5" fmla="*/ 164 h 168"/>
                <a:gd name="T6" fmla="*/ 210 w 292"/>
                <a:gd name="T7" fmla="*/ 157 h 168"/>
                <a:gd name="T8" fmla="*/ 275 w 292"/>
                <a:gd name="T9" fmla="*/ 104 h 168"/>
                <a:gd name="T10" fmla="*/ 292 w 292"/>
                <a:gd name="T11" fmla="*/ 79 h 168"/>
                <a:gd name="T12" fmla="*/ 292 w 292"/>
                <a:gd name="T13" fmla="*/ 57 h 168"/>
                <a:gd name="T14" fmla="*/ 283 w 292"/>
                <a:gd name="T15" fmla="*/ 46 h 168"/>
                <a:gd name="T16" fmla="*/ 266 w 292"/>
                <a:gd name="T17" fmla="*/ 36 h 168"/>
                <a:gd name="T18" fmla="*/ 232 w 292"/>
                <a:gd name="T19" fmla="*/ 21 h 168"/>
                <a:gd name="T20" fmla="*/ 227 w 292"/>
                <a:gd name="T21" fmla="*/ 10 h 168"/>
                <a:gd name="T22" fmla="*/ 223 w 292"/>
                <a:gd name="T23" fmla="*/ 3 h 168"/>
                <a:gd name="T24" fmla="*/ 219 w 292"/>
                <a:gd name="T25" fmla="*/ 0 h 168"/>
                <a:gd name="T26" fmla="*/ 202 w 292"/>
                <a:gd name="T27" fmla="*/ 0 h 168"/>
                <a:gd name="T28" fmla="*/ 189 w 292"/>
                <a:gd name="T29" fmla="*/ 10 h 168"/>
                <a:gd name="T30" fmla="*/ 167 w 292"/>
                <a:gd name="T31" fmla="*/ 32 h 168"/>
                <a:gd name="T32" fmla="*/ 146 w 292"/>
                <a:gd name="T33" fmla="*/ 46 h 168"/>
                <a:gd name="T34" fmla="*/ 124 w 292"/>
                <a:gd name="T35" fmla="*/ 57 h 168"/>
                <a:gd name="T36" fmla="*/ 81 w 292"/>
                <a:gd name="T37" fmla="*/ 64 h 168"/>
                <a:gd name="T38" fmla="*/ 38 w 292"/>
                <a:gd name="T39" fmla="*/ 79 h 168"/>
                <a:gd name="T40" fmla="*/ 21 w 292"/>
                <a:gd name="T41" fmla="*/ 89 h 168"/>
                <a:gd name="T42" fmla="*/ 4 w 292"/>
                <a:gd name="T43" fmla="*/ 107 h 168"/>
                <a:gd name="T44" fmla="*/ 0 w 292"/>
                <a:gd name="T45" fmla="*/ 111 h 168"/>
                <a:gd name="T46" fmla="*/ 8 w 292"/>
                <a:gd name="T47" fmla="*/ 114 h 168"/>
                <a:gd name="T48" fmla="*/ 30 w 292"/>
                <a:gd name="T49" fmla="*/ 107 h 168"/>
                <a:gd name="T50" fmla="*/ 55 w 292"/>
                <a:gd name="T51" fmla="*/ 96 h 168"/>
                <a:gd name="T52" fmla="*/ 60 w 292"/>
                <a:gd name="T53" fmla="*/ 96 h 168"/>
                <a:gd name="T54" fmla="*/ 55 w 292"/>
                <a:gd name="T55" fmla="*/ 100 h 168"/>
                <a:gd name="T56" fmla="*/ 47 w 292"/>
                <a:gd name="T57" fmla="*/ 107 h 168"/>
                <a:gd name="T58" fmla="*/ 30 w 292"/>
                <a:gd name="T59" fmla="*/ 114 h 168"/>
                <a:gd name="T60" fmla="*/ 17 w 292"/>
                <a:gd name="T61" fmla="*/ 121 h 168"/>
                <a:gd name="T62" fmla="*/ 13 w 292"/>
                <a:gd name="T63" fmla="*/ 129 h 168"/>
                <a:gd name="T64" fmla="*/ 30 w 292"/>
                <a:gd name="T65" fmla="*/ 143 h 168"/>
                <a:gd name="T66" fmla="*/ 64 w 292"/>
                <a:gd name="T67" fmla="*/ 154 h 168"/>
                <a:gd name="T68" fmla="*/ 103 w 292"/>
                <a:gd name="T69" fmla="*/ 157 h 1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92"/>
                <a:gd name="T106" fmla="*/ 0 h 168"/>
                <a:gd name="T107" fmla="*/ 292 w 292"/>
                <a:gd name="T108" fmla="*/ 168 h 1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92" h="168">
                  <a:moveTo>
                    <a:pt x="103" y="157"/>
                  </a:moveTo>
                  <a:lnTo>
                    <a:pt x="180" y="168"/>
                  </a:lnTo>
                  <a:lnTo>
                    <a:pt x="197" y="164"/>
                  </a:lnTo>
                  <a:lnTo>
                    <a:pt x="210" y="157"/>
                  </a:lnTo>
                  <a:lnTo>
                    <a:pt x="275" y="104"/>
                  </a:lnTo>
                  <a:lnTo>
                    <a:pt x="292" y="79"/>
                  </a:lnTo>
                  <a:lnTo>
                    <a:pt x="292" y="57"/>
                  </a:lnTo>
                  <a:lnTo>
                    <a:pt x="283" y="46"/>
                  </a:lnTo>
                  <a:lnTo>
                    <a:pt x="266" y="36"/>
                  </a:lnTo>
                  <a:lnTo>
                    <a:pt x="232" y="21"/>
                  </a:lnTo>
                  <a:lnTo>
                    <a:pt x="227" y="10"/>
                  </a:lnTo>
                  <a:lnTo>
                    <a:pt x="223" y="3"/>
                  </a:lnTo>
                  <a:lnTo>
                    <a:pt x="219" y="0"/>
                  </a:lnTo>
                  <a:lnTo>
                    <a:pt x="202" y="0"/>
                  </a:lnTo>
                  <a:lnTo>
                    <a:pt x="189" y="10"/>
                  </a:lnTo>
                  <a:lnTo>
                    <a:pt x="167" y="32"/>
                  </a:lnTo>
                  <a:lnTo>
                    <a:pt x="146" y="46"/>
                  </a:lnTo>
                  <a:lnTo>
                    <a:pt x="124" y="57"/>
                  </a:lnTo>
                  <a:lnTo>
                    <a:pt x="81" y="64"/>
                  </a:lnTo>
                  <a:lnTo>
                    <a:pt x="38" y="79"/>
                  </a:lnTo>
                  <a:lnTo>
                    <a:pt x="21" y="89"/>
                  </a:lnTo>
                  <a:lnTo>
                    <a:pt x="4" y="107"/>
                  </a:lnTo>
                  <a:lnTo>
                    <a:pt x="0" y="111"/>
                  </a:lnTo>
                  <a:lnTo>
                    <a:pt x="8" y="114"/>
                  </a:lnTo>
                  <a:lnTo>
                    <a:pt x="30" y="107"/>
                  </a:lnTo>
                  <a:lnTo>
                    <a:pt x="55" y="96"/>
                  </a:lnTo>
                  <a:lnTo>
                    <a:pt x="60" y="96"/>
                  </a:lnTo>
                  <a:lnTo>
                    <a:pt x="55" y="100"/>
                  </a:lnTo>
                  <a:lnTo>
                    <a:pt x="47" y="107"/>
                  </a:lnTo>
                  <a:lnTo>
                    <a:pt x="30" y="114"/>
                  </a:lnTo>
                  <a:lnTo>
                    <a:pt x="17" y="121"/>
                  </a:lnTo>
                  <a:lnTo>
                    <a:pt x="13" y="129"/>
                  </a:lnTo>
                  <a:lnTo>
                    <a:pt x="30" y="143"/>
                  </a:lnTo>
                  <a:lnTo>
                    <a:pt x="64" y="154"/>
                  </a:lnTo>
                  <a:lnTo>
                    <a:pt x="103" y="157"/>
                  </a:lnTo>
                  <a:close/>
                </a:path>
              </a:pathLst>
            </a:custGeom>
            <a:solidFill>
              <a:srgbClr val="FF80C0"/>
            </a:solidFill>
            <a:ln w="6350">
              <a:solidFill>
                <a:srgbClr val="FF0080"/>
              </a:solidFill>
              <a:round/>
              <a:headEnd/>
              <a:tailEnd/>
            </a:ln>
          </p:spPr>
          <p:txBody>
            <a:bodyPr/>
            <a:lstStyle/>
            <a:p>
              <a:endParaRPr lang="en-US"/>
            </a:p>
          </p:txBody>
        </p:sp>
        <p:sp>
          <p:nvSpPr>
            <p:cNvPr id="4385" name="Unknown Shape"/>
            <p:cNvSpPr>
              <a:spLocks/>
            </p:cNvSpPr>
            <p:nvPr/>
          </p:nvSpPr>
          <p:spPr bwMode="auto">
            <a:xfrm>
              <a:off x="455" y="3684"/>
              <a:ext cx="215" cy="154"/>
            </a:xfrm>
            <a:custGeom>
              <a:avLst/>
              <a:gdLst>
                <a:gd name="T0" fmla="*/ 215 w 215"/>
                <a:gd name="T1" fmla="*/ 18 h 154"/>
                <a:gd name="T2" fmla="*/ 211 w 215"/>
                <a:gd name="T3" fmla="*/ 50 h 154"/>
                <a:gd name="T4" fmla="*/ 198 w 215"/>
                <a:gd name="T5" fmla="*/ 79 h 154"/>
                <a:gd name="T6" fmla="*/ 181 w 215"/>
                <a:gd name="T7" fmla="*/ 104 h 154"/>
                <a:gd name="T8" fmla="*/ 151 w 215"/>
                <a:gd name="T9" fmla="*/ 118 h 154"/>
                <a:gd name="T10" fmla="*/ 112 w 215"/>
                <a:gd name="T11" fmla="*/ 133 h 154"/>
                <a:gd name="T12" fmla="*/ 78 w 215"/>
                <a:gd name="T13" fmla="*/ 140 h 154"/>
                <a:gd name="T14" fmla="*/ 17 w 215"/>
                <a:gd name="T15" fmla="*/ 154 h 154"/>
                <a:gd name="T16" fmla="*/ 0 w 215"/>
                <a:gd name="T17" fmla="*/ 154 h 154"/>
                <a:gd name="T18" fmla="*/ 17 w 215"/>
                <a:gd name="T19" fmla="*/ 147 h 154"/>
                <a:gd name="T20" fmla="*/ 17 w 215"/>
                <a:gd name="T21" fmla="*/ 140 h 154"/>
                <a:gd name="T22" fmla="*/ 13 w 215"/>
                <a:gd name="T23" fmla="*/ 136 h 154"/>
                <a:gd name="T24" fmla="*/ 26 w 215"/>
                <a:gd name="T25" fmla="*/ 133 h 154"/>
                <a:gd name="T26" fmla="*/ 35 w 215"/>
                <a:gd name="T27" fmla="*/ 125 h 154"/>
                <a:gd name="T28" fmla="*/ 56 w 215"/>
                <a:gd name="T29" fmla="*/ 115 h 154"/>
                <a:gd name="T30" fmla="*/ 129 w 215"/>
                <a:gd name="T31" fmla="*/ 50 h 154"/>
                <a:gd name="T32" fmla="*/ 142 w 215"/>
                <a:gd name="T33" fmla="*/ 25 h 154"/>
                <a:gd name="T34" fmla="*/ 159 w 215"/>
                <a:gd name="T35" fmla="*/ 11 h 154"/>
                <a:gd name="T36" fmla="*/ 176 w 215"/>
                <a:gd name="T37" fmla="*/ 0 h 154"/>
                <a:gd name="T38" fmla="*/ 194 w 215"/>
                <a:gd name="T39" fmla="*/ 0 h 154"/>
                <a:gd name="T40" fmla="*/ 211 w 215"/>
                <a:gd name="T41" fmla="*/ 7 h 154"/>
                <a:gd name="T42" fmla="*/ 215 w 215"/>
                <a:gd name="T43" fmla="*/ 18 h 15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15"/>
                <a:gd name="T67" fmla="*/ 0 h 154"/>
                <a:gd name="T68" fmla="*/ 215 w 215"/>
                <a:gd name="T69" fmla="*/ 154 h 15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15" h="154">
                  <a:moveTo>
                    <a:pt x="215" y="18"/>
                  </a:moveTo>
                  <a:lnTo>
                    <a:pt x="211" y="50"/>
                  </a:lnTo>
                  <a:lnTo>
                    <a:pt x="198" y="79"/>
                  </a:lnTo>
                  <a:lnTo>
                    <a:pt x="181" y="104"/>
                  </a:lnTo>
                  <a:lnTo>
                    <a:pt x="151" y="118"/>
                  </a:lnTo>
                  <a:lnTo>
                    <a:pt x="112" y="133"/>
                  </a:lnTo>
                  <a:lnTo>
                    <a:pt x="78" y="140"/>
                  </a:lnTo>
                  <a:lnTo>
                    <a:pt x="17" y="154"/>
                  </a:lnTo>
                  <a:lnTo>
                    <a:pt x="0" y="154"/>
                  </a:lnTo>
                  <a:lnTo>
                    <a:pt x="17" y="147"/>
                  </a:lnTo>
                  <a:lnTo>
                    <a:pt x="17" y="140"/>
                  </a:lnTo>
                  <a:lnTo>
                    <a:pt x="13" y="136"/>
                  </a:lnTo>
                  <a:lnTo>
                    <a:pt x="26" y="133"/>
                  </a:lnTo>
                  <a:lnTo>
                    <a:pt x="35" y="125"/>
                  </a:lnTo>
                  <a:lnTo>
                    <a:pt x="56" y="115"/>
                  </a:lnTo>
                  <a:lnTo>
                    <a:pt x="129" y="50"/>
                  </a:lnTo>
                  <a:lnTo>
                    <a:pt x="142" y="25"/>
                  </a:lnTo>
                  <a:lnTo>
                    <a:pt x="159" y="11"/>
                  </a:lnTo>
                  <a:lnTo>
                    <a:pt x="176" y="0"/>
                  </a:lnTo>
                  <a:lnTo>
                    <a:pt x="194" y="0"/>
                  </a:lnTo>
                  <a:lnTo>
                    <a:pt x="211" y="7"/>
                  </a:lnTo>
                  <a:lnTo>
                    <a:pt x="215" y="18"/>
                  </a:lnTo>
                  <a:close/>
                </a:path>
              </a:pathLst>
            </a:custGeom>
            <a:solidFill>
              <a:srgbClr val="FF80C0"/>
            </a:solidFill>
            <a:ln w="6350">
              <a:solidFill>
                <a:srgbClr val="FF0080"/>
              </a:solidFill>
              <a:round/>
              <a:headEnd/>
              <a:tailEnd/>
            </a:ln>
          </p:spPr>
          <p:txBody>
            <a:bodyPr/>
            <a:lstStyle/>
            <a:p>
              <a:endParaRPr lang="en-US"/>
            </a:p>
          </p:txBody>
        </p:sp>
        <p:sp>
          <p:nvSpPr>
            <p:cNvPr id="4386" name="Unknown Shape"/>
            <p:cNvSpPr>
              <a:spLocks/>
            </p:cNvSpPr>
            <p:nvPr/>
          </p:nvSpPr>
          <p:spPr bwMode="auto">
            <a:xfrm>
              <a:off x="82" y="3147"/>
              <a:ext cx="167" cy="108"/>
            </a:xfrm>
            <a:custGeom>
              <a:avLst/>
              <a:gdLst>
                <a:gd name="T0" fmla="*/ 167 w 167"/>
                <a:gd name="T1" fmla="*/ 100 h 108"/>
                <a:gd name="T2" fmla="*/ 154 w 167"/>
                <a:gd name="T3" fmla="*/ 100 h 108"/>
                <a:gd name="T4" fmla="*/ 128 w 167"/>
                <a:gd name="T5" fmla="*/ 108 h 108"/>
                <a:gd name="T6" fmla="*/ 111 w 167"/>
                <a:gd name="T7" fmla="*/ 108 h 108"/>
                <a:gd name="T8" fmla="*/ 73 w 167"/>
                <a:gd name="T9" fmla="*/ 104 h 108"/>
                <a:gd name="T10" fmla="*/ 60 w 167"/>
                <a:gd name="T11" fmla="*/ 100 h 108"/>
                <a:gd name="T12" fmla="*/ 34 w 167"/>
                <a:gd name="T13" fmla="*/ 90 h 108"/>
                <a:gd name="T14" fmla="*/ 12 w 167"/>
                <a:gd name="T15" fmla="*/ 79 h 108"/>
                <a:gd name="T16" fmla="*/ 4 w 167"/>
                <a:gd name="T17" fmla="*/ 61 h 108"/>
                <a:gd name="T18" fmla="*/ 0 w 167"/>
                <a:gd name="T19" fmla="*/ 32 h 108"/>
                <a:gd name="T20" fmla="*/ 8 w 167"/>
                <a:gd name="T21" fmla="*/ 0 h 108"/>
                <a:gd name="T22" fmla="*/ 21 w 167"/>
                <a:gd name="T23" fmla="*/ 22 h 108"/>
                <a:gd name="T24" fmla="*/ 25 w 167"/>
                <a:gd name="T25" fmla="*/ 36 h 108"/>
                <a:gd name="T26" fmla="*/ 38 w 167"/>
                <a:gd name="T27" fmla="*/ 54 h 108"/>
                <a:gd name="T28" fmla="*/ 55 w 167"/>
                <a:gd name="T29" fmla="*/ 65 h 108"/>
                <a:gd name="T30" fmla="*/ 68 w 167"/>
                <a:gd name="T31" fmla="*/ 68 h 108"/>
                <a:gd name="T32" fmla="*/ 98 w 167"/>
                <a:gd name="T33" fmla="*/ 75 h 108"/>
                <a:gd name="T34" fmla="*/ 120 w 167"/>
                <a:gd name="T35" fmla="*/ 86 h 108"/>
                <a:gd name="T36" fmla="*/ 133 w 167"/>
                <a:gd name="T37" fmla="*/ 90 h 108"/>
                <a:gd name="T38" fmla="*/ 154 w 167"/>
                <a:gd name="T39" fmla="*/ 97 h 108"/>
                <a:gd name="T40" fmla="*/ 167 w 167"/>
                <a:gd name="T41" fmla="*/ 100 h 10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7"/>
                <a:gd name="T64" fmla="*/ 0 h 108"/>
                <a:gd name="T65" fmla="*/ 167 w 167"/>
                <a:gd name="T66" fmla="*/ 108 h 10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7" h="108">
                  <a:moveTo>
                    <a:pt x="167" y="100"/>
                  </a:moveTo>
                  <a:lnTo>
                    <a:pt x="154" y="100"/>
                  </a:lnTo>
                  <a:lnTo>
                    <a:pt x="128" y="108"/>
                  </a:lnTo>
                  <a:lnTo>
                    <a:pt x="111" y="108"/>
                  </a:lnTo>
                  <a:lnTo>
                    <a:pt x="73" y="104"/>
                  </a:lnTo>
                  <a:lnTo>
                    <a:pt x="60" y="100"/>
                  </a:lnTo>
                  <a:lnTo>
                    <a:pt x="34" y="90"/>
                  </a:lnTo>
                  <a:lnTo>
                    <a:pt x="12" y="79"/>
                  </a:lnTo>
                  <a:lnTo>
                    <a:pt x="4" y="61"/>
                  </a:lnTo>
                  <a:lnTo>
                    <a:pt x="0" y="32"/>
                  </a:lnTo>
                  <a:lnTo>
                    <a:pt x="8" y="0"/>
                  </a:lnTo>
                  <a:lnTo>
                    <a:pt x="21" y="22"/>
                  </a:lnTo>
                  <a:lnTo>
                    <a:pt x="25" y="36"/>
                  </a:lnTo>
                  <a:lnTo>
                    <a:pt x="38" y="54"/>
                  </a:lnTo>
                  <a:lnTo>
                    <a:pt x="55" y="65"/>
                  </a:lnTo>
                  <a:lnTo>
                    <a:pt x="68" y="68"/>
                  </a:lnTo>
                  <a:lnTo>
                    <a:pt x="98" y="75"/>
                  </a:lnTo>
                  <a:lnTo>
                    <a:pt x="120" y="86"/>
                  </a:lnTo>
                  <a:lnTo>
                    <a:pt x="133" y="90"/>
                  </a:lnTo>
                  <a:lnTo>
                    <a:pt x="154" y="97"/>
                  </a:lnTo>
                  <a:lnTo>
                    <a:pt x="167" y="100"/>
                  </a:lnTo>
                  <a:close/>
                </a:path>
              </a:pathLst>
            </a:custGeom>
            <a:solidFill>
              <a:srgbClr val="FF80C0"/>
            </a:solidFill>
            <a:ln w="6350">
              <a:solidFill>
                <a:srgbClr val="FF0080"/>
              </a:solidFill>
              <a:round/>
              <a:headEnd/>
              <a:tailEnd/>
            </a:ln>
          </p:spPr>
          <p:txBody>
            <a:bodyPr/>
            <a:lstStyle/>
            <a:p>
              <a:endParaRPr lang="en-US"/>
            </a:p>
          </p:txBody>
        </p:sp>
        <p:sp>
          <p:nvSpPr>
            <p:cNvPr id="4387" name="Unknown Shape"/>
            <p:cNvSpPr>
              <a:spLocks/>
            </p:cNvSpPr>
            <p:nvPr/>
          </p:nvSpPr>
          <p:spPr bwMode="auto">
            <a:xfrm>
              <a:off x="266" y="3319"/>
              <a:ext cx="700" cy="150"/>
            </a:xfrm>
            <a:custGeom>
              <a:avLst/>
              <a:gdLst>
                <a:gd name="T0" fmla="*/ 5 w 700"/>
                <a:gd name="T1" fmla="*/ 0 h 150"/>
                <a:gd name="T2" fmla="*/ 9 w 700"/>
                <a:gd name="T3" fmla="*/ 0 h 150"/>
                <a:gd name="T4" fmla="*/ 22 w 700"/>
                <a:gd name="T5" fmla="*/ 4 h 150"/>
                <a:gd name="T6" fmla="*/ 82 w 700"/>
                <a:gd name="T7" fmla="*/ 11 h 150"/>
                <a:gd name="T8" fmla="*/ 146 w 700"/>
                <a:gd name="T9" fmla="*/ 29 h 150"/>
                <a:gd name="T10" fmla="*/ 202 w 700"/>
                <a:gd name="T11" fmla="*/ 46 h 150"/>
                <a:gd name="T12" fmla="*/ 245 w 700"/>
                <a:gd name="T13" fmla="*/ 61 h 150"/>
                <a:gd name="T14" fmla="*/ 279 w 700"/>
                <a:gd name="T15" fmla="*/ 68 h 150"/>
                <a:gd name="T16" fmla="*/ 305 w 700"/>
                <a:gd name="T17" fmla="*/ 75 h 150"/>
                <a:gd name="T18" fmla="*/ 348 w 700"/>
                <a:gd name="T19" fmla="*/ 86 h 150"/>
                <a:gd name="T20" fmla="*/ 391 w 700"/>
                <a:gd name="T21" fmla="*/ 100 h 150"/>
                <a:gd name="T22" fmla="*/ 438 w 700"/>
                <a:gd name="T23" fmla="*/ 111 h 150"/>
                <a:gd name="T24" fmla="*/ 499 w 700"/>
                <a:gd name="T25" fmla="*/ 125 h 150"/>
                <a:gd name="T26" fmla="*/ 567 w 700"/>
                <a:gd name="T27" fmla="*/ 136 h 150"/>
                <a:gd name="T28" fmla="*/ 597 w 700"/>
                <a:gd name="T29" fmla="*/ 140 h 150"/>
                <a:gd name="T30" fmla="*/ 623 w 700"/>
                <a:gd name="T31" fmla="*/ 140 h 150"/>
                <a:gd name="T32" fmla="*/ 640 w 700"/>
                <a:gd name="T33" fmla="*/ 143 h 150"/>
                <a:gd name="T34" fmla="*/ 649 w 700"/>
                <a:gd name="T35" fmla="*/ 143 h 150"/>
                <a:gd name="T36" fmla="*/ 657 w 700"/>
                <a:gd name="T37" fmla="*/ 143 h 150"/>
                <a:gd name="T38" fmla="*/ 666 w 700"/>
                <a:gd name="T39" fmla="*/ 147 h 150"/>
                <a:gd name="T40" fmla="*/ 700 w 700"/>
                <a:gd name="T41" fmla="*/ 150 h 150"/>
                <a:gd name="T42" fmla="*/ 688 w 700"/>
                <a:gd name="T43" fmla="*/ 150 h 150"/>
                <a:gd name="T44" fmla="*/ 657 w 700"/>
                <a:gd name="T45" fmla="*/ 150 h 150"/>
                <a:gd name="T46" fmla="*/ 623 w 700"/>
                <a:gd name="T47" fmla="*/ 150 h 150"/>
                <a:gd name="T48" fmla="*/ 584 w 700"/>
                <a:gd name="T49" fmla="*/ 150 h 150"/>
                <a:gd name="T50" fmla="*/ 503 w 700"/>
                <a:gd name="T51" fmla="*/ 143 h 150"/>
                <a:gd name="T52" fmla="*/ 464 w 700"/>
                <a:gd name="T53" fmla="*/ 140 h 150"/>
                <a:gd name="T54" fmla="*/ 434 w 700"/>
                <a:gd name="T55" fmla="*/ 132 h 150"/>
                <a:gd name="T56" fmla="*/ 365 w 700"/>
                <a:gd name="T57" fmla="*/ 115 h 150"/>
                <a:gd name="T58" fmla="*/ 318 w 700"/>
                <a:gd name="T59" fmla="*/ 100 h 150"/>
                <a:gd name="T60" fmla="*/ 279 w 700"/>
                <a:gd name="T61" fmla="*/ 86 h 150"/>
                <a:gd name="T62" fmla="*/ 262 w 700"/>
                <a:gd name="T63" fmla="*/ 82 h 150"/>
                <a:gd name="T64" fmla="*/ 219 w 700"/>
                <a:gd name="T65" fmla="*/ 72 h 150"/>
                <a:gd name="T66" fmla="*/ 189 w 700"/>
                <a:gd name="T67" fmla="*/ 61 h 150"/>
                <a:gd name="T68" fmla="*/ 146 w 700"/>
                <a:gd name="T69" fmla="*/ 50 h 150"/>
                <a:gd name="T70" fmla="*/ 56 w 700"/>
                <a:gd name="T71" fmla="*/ 25 h 150"/>
                <a:gd name="T72" fmla="*/ 39 w 700"/>
                <a:gd name="T73" fmla="*/ 21 h 150"/>
                <a:gd name="T74" fmla="*/ 30 w 700"/>
                <a:gd name="T75" fmla="*/ 21 h 150"/>
                <a:gd name="T76" fmla="*/ 17 w 700"/>
                <a:gd name="T77" fmla="*/ 21 h 150"/>
                <a:gd name="T78" fmla="*/ 0 w 700"/>
                <a:gd name="T79" fmla="*/ 14 h 150"/>
                <a:gd name="T80" fmla="*/ 5 w 700"/>
                <a:gd name="T81" fmla="*/ 0 h 1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0"/>
                <a:gd name="T124" fmla="*/ 0 h 150"/>
                <a:gd name="T125" fmla="*/ 700 w 700"/>
                <a:gd name="T126" fmla="*/ 150 h 1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0" h="150">
                  <a:moveTo>
                    <a:pt x="5" y="0"/>
                  </a:moveTo>
                  <a:lnTo>
                    <a:pt x="9" y="0"/>
                  </a:lnTo>
                  <a:lnTo>
                    <a:pt x="22" y="4"/>
                  </a:lnTo>
                  <a:lnTo>
                    <a:pt x="82" y="11"/>
                  </a:lnTo>
                  <a:lnTo>
                    <a:pt x="146" y="29"/>
                  </a:lnTo>
                  <a:lnTo>
                    <a:pt x="202" y="46"/>
                  </a:lnTo>
                  <a:lnTo>
                    <a:pt x="245" y="61"/>
                  </a:lnTo>
                  <a:lnTo>
                    <a:pt x="279" y="68"/>
                  </a:lnTo>
                  <a:lnTo>
                    <a:pt x="305" y="75"/>
                  </a:lnTo>
                  <a:lnTo>
                    <a:pt x="348" y="86"/>
                  </a:lnTo>
                  <a:lnTo>
                    <a:pt x="391" y="100"/>
                  </a:lnTo>
                  <a:lnTo>
                    <a:pt x="438" y="111"/>
                  </a:lnTo>
                  <a:lnTo>
                    <a:pt x="499" y="125"/>
                  </a:lnTo>
                  <a:lnTo>
                    <a:pt x="567" y="136"/>
                  </a:lnTo>
                  <a:lnTo>
                    <a:pt x="597" y="140"/>
                  </a:lnTo>
                  <a:lnTo>
                    <a:pt x="623" y="140"/>
                  </a:lnTo>
                  <a:lnTo>
                    <a:pt x="640" y="143"/>
                  </a:lnTo>
                  <a:lnTo>
                    <a:pt x="649" y="143"/>
                  </a:lnTo>
                  <a:lnTo>
                    <a:pt x="657" y="143"/>
                  </a:lnTo>
                  <a:lnTo>
                    <a:pt x="666" y="147"/>
                  </a:lnTo>
                  <a:lnTo>
                    <a:pt x="700" y="150"/>
                  </a:lnTo>
                  <a:lnTo>
                    <a:pt x="688" y="150"/>
                  </a:lnTo>
                  <a:lnTo>
                    <a:pt x="657" y="150"/>
                  </a:lnTo>
                  <a:lnTo>
                    <a:pt x="623" y="150"/>
                  </a:lnTo>
                  <a:lnTo>
                    <a:pt x="584" y="150"/>
                  </a:lnTo>
                  <a:lnTo>
                    <a:pt x="503" y="143"/>
                  </a:lnTo>
                  <a:lnTo>
                    <a:pt x="464" y="140"/>
                  </a:lnTo>
                  <a:lnTo>
                    <a:pt x="434" y="132"/>
                  </a:lnTo>
                  <a:lnTo>
                    <a:pt x="365" y="115"/>
                  </a:lnTo>
                  <a:lnTo>
                    <a:pt x="318" y="100"/>
                  </a:lnTo>
                  <a:lnTo>
                    <a:pt x="279" y="86"/>
                  </a:lnTo>
                  <a:lnTo>
                    <a:pt x="262" y="82"/>
                  </a:lnTo>
                  <a:lnTo>
                    <a:pt x="219" y="72"/>
                  </a:lnTo>
                  <a:lnTo>
                    <a:pt x="189" y="61"/>
                  </a:lnTo>
                  <a:lnTo>
                    <a:pt x="146" y="50"/>
                  </a:lnTo>
                  <a:lnTo>
                    <a:pt x="56" y="25"/>
                  </a:lnTo>
                  <a:lnTo>
                    <a:pt x="39" y="21"/>
                  </a:lnTo>
                  <a:lnTo>
                    <a:pt x="30" y="21"/>
                  </a:lnTo>
                  <a:lnTo>
                    <a:pt x="17" y="21"/>
                  </a:lnTo>
                  <a:lnTo>
                    <a:pt x="0" y="14"/>
                  </a:lnTo>
                  <a:lnTo>
                    <a:pt x="5" y="0"/>
                  </a:lnTo>
                  <a:close/>
                </a:path>
              </a:pathLst>
            </a:custGeom>
            <a:solidFill>
              <a:srgbClr val="40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88" name="Unknown Shape"/>
            <p:cNvSpPr>
              <a:spLocks/>
            </p:cNvSpPr>
            <p:nvPr/>
          </p:nvSpPr>
          <p:spPr bwMode="auto">
            <a:xfrm>
              <a:off x="0" y="3219"/>
              <a:ext cx="275" cy="150"/>
            </a:xfrm>
            <a:custGeom>
              <a:avLst/>
              <a:gdLst>
                <a:gd name="T0" fmla="*/ 51 w 275"/>
                <a:gd name="T1" fmla="*/ 93 h 150"/>
                <a:gd name="T2" fmla="*/ 107 w 275"/>
                <a:gd name="T3" fmla="*/ 143 h 150"/>
                <a:gd name="T4" fmla="*/ 120 w 275"/>
                <a:gd name="T5" fmla="*/ 146 h 150"/>
                <a:gd name="T6" fmla="*/ 133 w 275"/>
                <a:gd name="T7" fmla="*/ 150 h 150"/>
                <a:gd name="T8" fmla="*/ 232 w 275"/>
                <a:gd name="T9" fmla="*/ 139 h 150"/>
                <a:gd name="T10" fmla="*/ 258 w 275"/>
                <a:gd name="T11" fmla="*/ 129 h 150"/>
                <a:gd name="T12" fmla="*/ 275 w 275"/>
                <a:gd name="T13" fmla="*/ 107 h 150"/>
                <a:gd name="T14" fmla="*/ 275 w 275"/>
                <a:gd name="T15" fmla="*/ 96 h 150"/>
                <a:gd name="T16" fmla="*/ 271 w 275"/>
                <a:gd name="T17" fmla="*/ 82 h 150"/>
                <a:gd name="T18" fmla="*/ 253 w 275"/>
                <a:gd name="T19" fmla="*/ 50 h 150"/>
                <a:gd name="T20" fmla="*/ 258 w 275"/>
                <a:gd name="T21" fmla="*/ 39 h 150"/>
                <a:gd name="T22" fmla="*/ 262 w 275"/>
                <a:gd name="T23" fmla="*/ 32 h 150"/>
                <a:gd name="T24" fmla="*/ 258 w 275"/>
                <a:gd name="T25" fmla="*/ 28 h 150"/>
                <a:gd name="T26" fmla="*/ 245 w 275"/>
                <a:gd name="T27" fmla="*/ 21 h 150"/>
                <a:gd name="T28" fmla="*/ 228 w 275"/>
                <a:gd name="T29" fmla="*/ 21 h 150"/>
                <a:gd name="T30" fmla="*/ 193 w 275"/>
                <a:gd name="T31" fmla="*/ 28 h 150"/>
                <a:gd name="T32" fmla="*/ 167 w 275"/>
                <a:gd name="T33" fmla="*/ 28 h 150"/>
                <a:gd name="T34" fmla="*/ 146 w 275"/>
                <a:gd name="T35" fmla="*/ 25 h 150"/>
                <a:gd name="T36" fmla="*/ 103 w 275"/>
                <a:gd name="T37" fmla="*/ 10 h 150"/>
                <a:gd name="T38" fmla="*/ 60 w 275"/>
                <a:gd name="T39" fmla="*/ 0 h 150"/>
                <a:gd name="T40" fmla="*/ 34 w 275"/>
                <a:gd name="T41" fmla="*/ 0 h 150"/>
                <a:gd name="T42" fmla="*/ 9 w 275"/>
                <a:gd name="T43" fmla="*/ 3 h 150"/>
                <a:gd name="T44" fmla="*/ 4 w 275"/>
                <a:gd name="T45" fmla="*/ 7 h 150"/>
                <a:gd name="T46" fmla="*/ 9 w 275"/>
                <a:gd name="T47" fmla="*/ 10 h 150"/>
                <a:gd name="T48" fmla="*/ 34 w 275"/>
                <a:gd name="T49" fmla="*/ 18 h 150"/>
                <a:gd name="T50" fmla="*/ 60 w 275"/>
                <a:gd name="T51" fmla="*/ 21 h 150"/>
                <a:gd name="T52" fmla="*/ 60 w 275"/>
                <a:gd name="T53" fmla="*/ 25 h 150"/>
                <a:gd name="T54" fmla="*/ 56 w 275"/>
                <a:gd name="T55" fmla="*/ 25 h 150"/>
                <a:gd name="T56" fmla="*/ 47 w 275"/>
                <a:gd name="T57" fmla="*/ 25 h 150"/>
                <a:gd name="T58" fmla="*/ 30 w 275"/>
                <a:gd name="T59" fmla="*/ 25 h 150"/>
                <a:gd name="T60" fmla="*/ 13 w 275"/>
                <a:gd name="T61" fmla="*/ 25 h 150"/>
                <a:gd name="T62" fmla="*/ 4 w 275"/>
                <a:gd name="T63" fmla="*/ 25 h 150"/>
                <a:gd name="T64" fmla="*/ 0 w 275"/>
                <a:gd name="T65" fmla="*/ 36 h 150"/>
                <a:gd name="T66" fmla="*/ 4 w 275"/>
                <a:gd name="T67" fmla="*/ 43 h 150"/>
                <a:gd name="T68" fmla="*/ 26 w 275"/>
                <a:gd name="T69" fmla="*/ 71 h 150"/>
                <a:gd name="T70" fmla="*/ 51 w 275"/>
                <a:gd name="T71" fmla="*/ 93 h 1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75"/>
                <a:gd name="T109" fmla="*/ 0 h 150"/>
                <a:gd name="T110" fmla="*/ 275 w 275"/>
                <a:gd name="T111" fmla="*/ 150 h 15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75" h="150">
                  <a:moveTo>
                    <a:pt x="51" y="93"/>
                  </a:moveTo>
                  <a:lnTo>
                    <a:pt x="107" y="143"/>
                  </a:lnTo>
                  <a:lnTo>
                    <a:pt x="120" y="146"/>
                  </a:lnTo>
                  <a:lnTo>
                    <a:pt x="133" y="150"/>
                  </a:lnTo>
                  <a:lnTo>
                    <a:pt x="232" y="139"/>
                  </a:lnTo>
                  <a:lnTo>
                    <a:pt x="258" y="129"/>
                  </a:lnTo>
                  <a:lnTo>
                    <a:pt x="275" y="107"/>
                  </a:lnTo>
                  <a:lnTo>
                    <a:pt x="275" y="96"/>
                  </a:lnTo>
                  <a:lnTo>
                    <a:pt x="271" y="82"/>
                  </a:lnTo>
                  <a:lnTo>
                    <a:pt x="253" y="50"/>
                  </a:lnTo>
                  <a:lnTo>
                    <a:pt x="258" y="39"/>
                  </a:lnTo>
                  <a:lnTo>
                    <a:pt x="262" y="32"/>
                  </a:lnTo>
                  <a:lnTo>
                    <a:pt x="258" y="28"/>
                  </a:lnTo>
                  <a:lnTo>
                    <a:pt x="245" y="21"/>
                  </a:lnTo>
                  <a:lnTo>
                    <a:pt x="228" y="21"/>
                  </a:lnTo>
                  <a:lnTo>
                    <a:pt x="193" y="28"/>
                  </a:lnTo>
                  <a:lnTo>
                    <a:pt x="167" y="28"/>
                  </a:lnTo>
                  <a:lnTo>
                    <a:pt x="146" y="25"/>
                  </a:lnTo>
                  <a:lnTo>
                    <a:pt x="103" y="10"/>
                  </a:lnTo>
                  <a:lnTo>
                    <a:pt x="60" y="0"/>
                  </a:lnTo>
                  <a:lnTo>
                    <a:pt x="34" y="0"/>
                  </a:lnTo>
                  <a:lnTo>
                    <a:pt x="9" y="3"/>
                  </a:lnTo>
                  <a:lnTo>
                    <a:pt x="4" y="7"/>
                  </a:lnTo>
                  <a:lnTo>
                    <a:pt x="9" y="10"/>
                  </a:lnTo>
                  <a:lnTo>
                    <a:pt x="34" y="18"/>
                  </a:lnTo>
                  <a:lnTo>
                    <a:pt x="60" y="21"/>
                  </a:lnTo>
                  <a:lnTo>
                    <a:pt x="60" y="25"/>
                  </a:lnTo>
                  <a:lnTo>
                    <a:pt x="56" y="25"/>
                  </a:lnTo>
                  <a:lnTo>
                    <a:pt x="47" y="25"/>
                  </a:lnTo>
                  <a:lnTo>
                    <a:pt x="30" y="25"/>
                  </a:lnTo>
                  <a:lnTo>
                    <a:pt x="13" y="25"/>
                  </a:lnTo>
                  <a:lnTo>
                    <a:pt x="4" y="25"/>
                  </a:lnTo>
                  <a:lnTo>
                    <a:pt x="0" y="36"/>
                  </a:lnTo>
                  <a:lnTo>
                    <a:pt x="4" y="43"/>
                  </a:lnTo>
                  <a:lnTo>
                    <a:pt x="26" y="71"/>
                  </a:lnTo>
                  <a:lnTo>
                    <a:pt x="51" y="93"/>
                  </a:lnTo>
                  <a:close/>
                </a:path>
              </a:pathLst>
            </a:custGeom>
            <a:solidFill>
              <a:srgbClr val="FF80C0"/>
            </a:solidFill>
            <a:ln w="6350">
              <a:solidFill>
                <a:srgbClr val="FF0080"/>
              </a:solidFill>
              <a:round/>
              <a:headEnd/>
              <a:tailEnd/>
            </a:ln>
          </p:spPr>
          <p:txBody>
            <a:bodyPr/>
            <a:lstStyle/>
            <a:p>
              <a:endParaRPr lang="en-US"/>
            </a:p>
          </p:txBody>
        </p:sp>
        <p:sp>
          <p:nvSpPr>
            <p:cNvPr id="4389" name="Unknown Shape"/>
            <p:cNvSpPr>
              <a:spLocks/>
            </p:cNvSpPr>
            <p:nvPr/>
          </p:nvSpPr>
          <p:spPr bwMode="auto">
            <a:xfrm>
              <a:off x="9" y="3297"/>
              <a:ext cx="274" cy="83"/>
            </a:xfrm>
            <a:custGeom>
              <a:avLst/>
              <a:gdLst>
                <a:gd name="T0" fmla="*/ 266 w 274"/>
                <a:gd name="T1" fmla="*/ 36 h 83"/>
                <a:gd name="T2" fmla="*/ 244 w 274"/>
                <a:gd name="T3" fmla="*/ 58 h 83"/>
                <a:gd name="T4" fmla="*/ 214 w 274"/>
                <a:gd name="T5" fmla="*/ 72 h 83"/>
                <a:gd name="T6" fmla="*/ 180 w 274"/>
                <a:gd name="T7" fmla="*/ 83 h 83"/>
                <a:gd name="T8" fmla="*/ 146 w 274"/>
                <a:gd name="T9" fmla="*/ 83 h 83"/>
                <a:gd name="T10" fmla="*/ 103 w 274"/>
                <a:gd name="T11" fmla="*/ 72 h 83"/>
                <a:gd name="T12" fmla="*/ 68 w 274"/>
                <a:gd name="T13" fmla="*/ 61 h 83"/>
                <a:gd name="T14" fmla="*/ 12 w 274"/>
                <a:gd name="T15" fmla="*/ 40 h 83"/>
                <a:gd name="T16" fmla="*/ 0 w 274"/>
                <a:gd name="T17" fmla="*/ 33 h 83"/>
                <a:gd name="T18" fmla="*/ 17 w 274"/>
                <a:gd name="T19" fmla="*/ 33 h 83"/>
                <a:gd name="T20" fmla="*/ 21 w 274"/>
                <a:gd name="T21" fmla="*/ 33 h 83"/>
                <a:gd name="T22" fmla="*/ 25 w 274"/>
                <a:gd name="T23" fmla="*/ 26 h 83"/>
                <a:gd name="T24" fmla="*/ 34 w 274"/>
                <a:gd name="T25" fmla="*/ 29 h 83"/>
                <a:gd name="T26" fmla="*/ 47 w 274"/>
                <a:gd name="T27" fmla="*/ 26 h 83"/>
                <a:gd name="T28" fmla="*/ 73 w 274"/>
                <a:gd name="T29" fmla="*/ 29 h 83"/>
                <a:gd name="T30" fmla="*/ 176 w 274"/>
                <a:gd name="T31" fmla="*/ 18 h 83"/>
                <a:gd name="T32" fmla="*/ 206 w 274"/>
                <a:gd name="T33" fmla="*/ 4 h 83"/>
                <a:gd name="T34" fmla="*/ 227 w 274"/>
                <a:gd name="T35" fmla="*/ 0 h 83"/>
                <a:gd name="T36" fmla="*/ 253 w 274"/>
                <a:gd name="T37" fmla="*/ 0 h 83"/>
                <a:gd name="T38" fmla="*/ 266 w 274"/>
                <a:gd name="T39" fmla="*/ 8 h 83"/>
                <a:gd name="T40" fmla="*/ 274 w 274"/>
                <a:gd name="T41" fmla="*/ 22 h 83"/>
                <a:gd name="T42" fmla="*/ 266 w 274"/>
                <a:gd name="T43" fmla="*/ 36 h 8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4"/>
                <a:gd name="T67" fmla="*/ 0 h 83"/>
                <a:gd name="T68" fmla="*/ 274 w 274"/>
                <a:gd name="T69" fmla="*/ 83 h 8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4" h="83">
                  <a:moveTo>
                    <a:pt x="266" y="36"/>
                  </a:moveTo>
                  <a:lnTo>
                    <a:pt x="244" y="58"/>
                  </a:lnTo>
                  <a:lnTo>
                    <a:pt x="214" y="72"/>
                  </a:lnTo>
                  <a:lnTo>
                    <a:pt x="180" y="83"/>
                  </a:lnTo>
                  <a:lnTo>
                    <a:pt x="146" y="83"/>
                  </a:lnTo>
                  <a:lnTo>
                    <a:pt x="103" y="72"/>
                  </a:lnTo>
                  <a:lnTo>
                    <a:pt x="68" y="61"/>
                  </a:lnTo>
                  <a:lnTo>
                    <a:pt x="12" y="40"/>
                  </a:lnTo>
                  <a:lnTo>
                    <a:pt x="0" y="33"/>
                  </a:lnTo>
                  <a:lnTo>
                    <a:pt x="17" y="33"/>
                  </a:lnTo>
                  <a:lnTo>
                    <a:pt x="21" y="33"/>
                  </a:lnTo>
                  <a:lnTo>
                    <a:pt x="25" y="26"/>
                  </a:lnTo>
                  <a:lnTo>
                    <a:pt x="34" y="29"/>
                  </a:lnTo>
                  <a:lnTo>
                    <a:pt x="47" y="26"/>
                  </a:lnTo>
                  <a:lnTo>
                    <a:pt x="73" y="29"/>
                  </a:lnTo>
                  <a:lnTo>
                    <a:pt x="176" y="18"/>
                  </a:lnTo>
                  <a:lnTo>
                    <a:pt x="206" y="4"/>
                  </a:lnTo>
                  <a:lnTo>
                    <a:pt x="227" y="0"/>
                  </a:lnTo>
                  <a:lnTo>
                    <a:pt x="253" y="0"/>
                  </a:lnTo>
                  <a:lnTo>
                    <a:pt x="266" y="8"/>
                  </a:lnTo>
                  <a:lnTo>
                    <a:pt x="274" y="22"/>
                  </a:lnTo>
                  <a:lnTo>
                    <a:pt x="266" y="36"/>
                  </a:lnTo>
                  <a:close/>
                </a:path>
              </a:pathLst>
            </a:custGeom>
            <a:solidFill>
              <a:srgbClr val="FF80C0"/>
            </a:solidFill>
            <a:ln w="6350">
              <a:solidFill>
                <a:srgbClr val="FF0080"/>
              </a:solidFill>
              <a:round/>
              <a:headEnd/>
              <a:tailEnd/>
            </a:ln>
          </p:spPr>
          <p:txBody>
            <a:bodyPr/>
            <a:lstStyle/>
            <a:p>
              <a:endParaRPr lang="en-US"/>
            </a:p>
          </p:txBody>
        </p:sp>
        <p:sp>
          <p:nvSpPr>
            <p:cNvPr id="4390" name="Unknown Shape"/>
            <p:cNvSpPr>
              <a:spLocks/>
            </p:cNvSpPr>
            <p:nvPr/>
          </p:nvSpPr>
          <p:spPr bwMode="auto">
            <a:xfrm>
              <a:off x="344" y="3172"/>
              <a:ext cx="159" cy="93"/>
            </a:xfrm>
            <a:custGeom>
              <a:avLst/>
              <a:gdLst>
                <a:gd name="T0" fmla="*/ 159 w 159"/>
                <a:gd name="T1" fmla="*/ 86 h 93"/>
                <a:gd name="T2" fmla="*/ 154 w 159"/>
                <a:gd name="T3" fmla="*/ 79 h 93"/>
                <a:gd name="T4" fmla="*/ 146 w 159"/>
                <a:gd name="T5" fmla="*/ 65 h 93"/>
                <a:gd name="T6" fmla="*/ 124 w 159"/>
                <a:gd name="T7" fmla="*/ 50 h 93"/>
                <a:gd name="T8" fmla="*/ 103 w 159"/>
                <a:gd name="T9" fmla="*/ 32 h 93"/>
                <a:gd name="T10" fmla="*/ 47 w 159"/>
                <a:gd name="T11" fmla="*/ 7 h 93"/>
                <a:gd name="T12" fmla="*/ 25 w 159"/>
                <a:gd name="T13" fmla="*/ 0 h 93"/>
                <a:gd name="T14" fmla="*/ 0 w 159"/>
                <a:gd name="T15" fmla="*/ 0 h 93"/>
                <a:gd name="T16" fmla="*/ 38 w 159"/>
                <a:gd name="T17" fmla="*/ 18 h 93"/>
                <a:gd name="T18" fmla="*/ 55 w 159"/>
                <a:gd name="T19" fmla="*/ 32 h 93"/>
                <a:gd name="T20" fmla="*/ 68 w 159"/>
                <a:gd name="T21" fmla="*/ 43 h 93"/>
                <a:gd name="T22" fmla="*/ 90 w 159"/>
                <a:gd name="T23" fmla="*/ 61 h 93"/>
                <a:gd name="T24" fmla="*/ 111 w 159"/>
                <a:gd name="T25" fmla="*/ 79 h 93"/>
                <a:gd name="T26" fmla="*/ 137 w 159"/>
                <a:gd name="T27" fmla="*/ 93 h 93"/>
                <a:gd name="T28" fmla="*/ 150 w 159"/>
                <a:gd name="T29" fmla="*/ 93 h 93"/>
                <a:gd name="T30" fmla="*/ 159 w 159"/>
                <a:gd name="T31" fmla="*/ 86 h 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9"/>
                <a:gd name="T49" fmla="*/ 0 h 93"/>
                <a:gd name="T50" fmla="*/ 159 w 159"/>
                <a:gd name="T51" fmla="*/ 93 h 9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9" h="93">
                  <a:moveTo>
                    <a:pt x="159" y="86"/>
                  </a:moveTo>
                  <a:lnTo>
                    <a:pt x="154" y="79"/>
                  </a:lnTo>
                  <a:lnTo>
                    <a:pt x="146" y="65"/>
                  </a:lnTo>
                  <a:lnTo>
                    <a:pt x="124" y="50"/>
                  </a:lnTo>
                  <a:lnTo>
                    <a:pt x="103" y="32"/>
                  </a:lnTo>
                  <a:lnTo>
                    <a:pt x="47" y="7"/>
                  </a:lnTo>
                  <a:lnTo>
                    <a:pt x="25" y="0"/>
                  </a:lnTo>
                  <a:lnTo>
                    <a:pt x="0" y="0"/>
                  </a:lnTo>
                  <a:lnTo>
                    <a:pt x="38" y="18"/>
                  </a:lnTo>
                  <a:lnTo>
                    <a:pt x="55" y="32"/>
                  </a:lnTo>
                  <a:lnTo>
                    <a:pt x="68" y="43"/>
                  </a:lnTo>
                  <a:lnTo>
                    <a:pt x="90" y="61"/>
                  </a:lnTo>
                  <a:lnTo>
                    <a:pt x="111" y="79"/>
                  </a:lnTo>
                  <a:lnTo>
                    <a:pt x="137" y="93"/>
                  </a:lnTo>
                  <a:lnTo>
                    <a:pt x="150" y="93"/>
                  </a:lnTo>
                  <a:lnTo>
                    <a:pt x="159" y="8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91" name="Unknown Shape"/>
            <p:cNvSpPr>
              <a:spLocks/>
            </p:cNvSpPr>
            <p:nvPr/>
          </p:nvSpPr>
          <p:spPr bwMode="auto">
            <a:xfrm>
              <a:off x="279" y="3351"/>
              <a:ext cx="129" cy="161"/>
            </a:xfrm>
            <a:custGeom>
              <a:avLst/>
              <a:gdLst>
                <a:gd name="T0" fmla="*/ 30 w 129"/>
                <a:gd name="T1" fmla="*/ 161 h 161"/>
                <a:gd name="T2" fmla="*/ 56 w 129"/>
                <a:gd name="T3" fmla="*/ 151 h 161"/>
                <a:gd name="T4" fmla="*/ 77 w 129"/>
                <a:gd name="T5" fmla="*/ 133 h 161"/>
                <a:gd name="T6" fmla="*/ 103 w 129"/>
                <a:gd name="T7" fmla="*/ 111 h 161"/>
                <a:gd name="T8" fmla="*/ 120 w 129"/>
                <a:gd name="T9" fmla="*/ 90 h 161"/>
                <a:gd name="T10" fmla="*/ 129 w 129"/>
                <a:gd name="T11" fmla="*/ 65 h 161"/>
                <a:gd name="T12" fmla="*/ 125 w 129"/>
                <a:gd name="T13" fmla="*/ 40 h 161"/>
                <a:gd name="T14" fmla="*/ 108 w 129"/>
                <a:gd name="T15" fmla="*/ 22 h 161"/>
                <a:gd name="T16" fmla="*/ 90 w 129"/>
                <a:gd name="T17" fmla="*/ 11 h 161"/>
                <a:gd name="T18" fmla="*/ 73 w 129"/>
                <a:gd name="T19" fmla="*/ 4 h 161"/>
                <a:gd name="T20" fmla="*/ 56 w 129"/>
                <a:gd name="T21" fmla="*/ 0 h 161"/>
                <a:gd name="T22" fmla="*/ 39 w 129"/>
                <a:gd name="T23" fmla="*/ 0 h 161"/>
                <a:gd name="T24" fmla="*/ 17 w 129"/>
                <a:gd name="T25" fmla="*/ 11 h 161"/>
                <a:gd name="T26" fmla="*/ 4 w 129"/>
                <a:gd name="T27" fmla="*/ 29 h 161"/>
                <a:gd name="T28" fmla="*/ 0 w 129"/>
                <a:gd name="T29" fmla="*/ 57 h 161"/>
                <a:gd name="T30" fmla="*/ 0 w 129"/>
                <a:gd name="T31" fmla="*/ 86 h 161"/>
                <a:gd name="T32" fmla="*/ 4 w 129"/>
                <a:gd name="T33" fmla="*/ 118 h 161"/>
                <a:gd name="T34" fmla="*/ 13 w 129"/>
                <a:gd name="T35" fmla="*/ 143 h 161"/>
                <a:gd name="T36" fmla="*/ 30 w 129"/>
                <a:gd name="T37" fmla="*/ 161 h 16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9"/>
                <a:gd name="T58" fmla="*/ 0 h 161"/>
                <a:gd name="T59" fmla="*/ 129 w 129"/>
                <a:gd name="T60" fmla="*/ 161 h 16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9" h="161">
                  <a:moveTo>
                    <a:pt x="30" y="161"/>
                  </a:moveTo>
                  <a:lnTo>
                    <a:pt x="56" y="151"/>
                  </a:lnTo>
                  <a:lnTo>
                    <a:pt x="77" y="133"/>
                  </a:lnTo>
                  <a:lnTo>
                    <a:pt x="103" y="111"/>
                  </a:lnTo>
                  <a:lnTo>
                    <a:pt x="120" y="90"/>
                  </a:lnTo>
                  <a:lnTo>
                    <a:pt x="129" y="65"/>
                  </a:lnTo>
                  <a:lnTo>
                    <a:pt x="125" y="40"/>
                  </a:lnTo>
                  <a:lnTo>
                    <a:pt x="108" y="22"/>
                  </a:lnTo>
                  <a:lnTo>
                    <a:pt x="90" y="11"/>
                  </a:lnTo>
                  <a:lnTo>
                    <a:pt x="73" y="4"/>
                  </a:lnTo>
                  <a:lnTo>
                    <a:pt x="56" y="0"/>
                  </a:lnTo>
                  <a:lnTo>
                    <a:pt x="39" y="0"/>
                  </a:lnTo>
                  <a:lnTo>
                    <a:pt x="17" y="11"/>
                  </a:lnTo>
                  <a:lnTo>
                    <a:pt x="4" y="29"/>
                  </a:lnTo>
                  <a:lnTo>
                    <a:pt x="0" y="57"/>
                  </a:lnTo>
                  <a:lnTo>
                    <a:pt x="0" y="86"/>
                  </a:lnTo>
                  <a:lnTo>
                    <a:pt x="4" y="118"/>
                  </a:lnTo>
                  <a:lnTo>
                    <a:pt x="13" y="143"/>
                  </a:lnTo>
                  <a:lnTo>
                    <a:pt x="30" y="161"/>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92" name="Unknown Shape"/>
            <p:cNvSpPr>
              <a:spLocks/>
            </p:cNvSpPr>
            <p:nvPr/>
          </p:nvSpPr>
          <p:spPr bwMode="auto">
            <a:xfrm>
              <a:off x="318" y="3391"/>
              <a:ext cx="43" cy="82"/>
            </a:xfrm>
            <a:custGeom>
              <a:avLst/>
              <a:gdLst>
                <a:gd name="T0" fmla="*/ 0 w 43"/>
                <a:gd name="T1" fmla="*/ 82 h 82"/>
                <a:gd name="T2" fmla="*/ 34 w 43"/>
                <a:gd name="T3" fmla="*/ 46 h 82"/>
                <a:gd name="T4" fmla="*/ 43 w 43"/>
                <a:gd name="T5" fmla="*/ 28 h 82"/>
                <a:gd name="T6" fmla="*/ 43 w 43"/>
                <a:gd name="T7" fmla="*/ 14 h 82"/>
                <a:gd name="T8" fmla="*/ 34 w 43"/>
                <a:gd name="T9" fmla="*/ 0 h 82"/>
                <a:gd name="T10" fmla="*/ 0 w 43"/>
                <a:gd name="T11" fmla="*/ 82 h 82"/>
                <a:gd name="T12" fmla="*/ 0 60000 65536"/>
                <a:gd name="T13" fmla="*/ 0 60000 65536"/>
                <a:gd name="T14" fmla="*/ 0 60000 65536"/>
                <a:gd name="T15" fmla="*/ 0 60000 65536"/>
                <a:gd name="T16" fmla="*/ 0 60000 65536"/>
                <a:gd name="T17" fmla="*/ 0 60000 65536"/>
                <a:gd name="T18" fmla="*/ 0 w 43"/>
                <a:gd name="T19" fmla="*/ 0 h 82"/>
                <a:gd name="T20" fmla="*/ 43 w 43"/>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43" h="82">
                  <a:moveTo>
                    <a:pt x="0" y="82"/>
                  </a:moveTo>
                  <a:lnTo>
                    <a:pt x="34" y="46"/>
                  </a:lnTo>
                  <a:lnTo>
                    <a:pt x="43" y="28"/>
                  </a:lnTo>
                  <a:lnTo>
                    <a:pt x="43" y="14"/>
                  </a:lnTo>
                  <a:lnTo>
                    <a:pt x="34" y="0"/>
                  </a:lnTo>
                  <a:lnTo>
                    <a:pt x="0" y="82"/>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93" name="Unknown Shape"/>
            <p:cNvSpPr>
              <a:spLocks/>
            </p:cNvSpPr>
            <p:nvPr/>
          </p:nvSpPr>
          <p:spPr bwMode="auto">
            <a:xfrm>
              <a:off x="318" y="3391"/>
              <a:ext cx="43" cy="82"/>
            </a:xfrm>
            <a:custGeom>
              <a:avLst/>
              <a:gdLst>
                <a:gd name="T0" fmla="*/ 0 w 43"/>
                <a:gd name="T1" fmla="*/ 82 h 82"/>
                <a:gd name="T2" fmla="*/ 34 w 43"/>
                <a:gd name="T3" fmla="*/ 46 h 82"/>
                <a:gd name="T4" fmla="*/ 43 w 43"/>
                <a:gd name="T5" fmla="*/ 28 h 82"/>
                <a:gd name="T6" fmla="*/ 43 w 43"/>
                <a:gd name="T7" fmla="*/ 14 h 82"/>
                <a:gd name="T8" fmla="*/ 34 w 43"/>
                <a:gd name="T9" fmla="*/ 0 h 82"/>
                <a:gd name="T10" fmla="*/ 0 60000 65536"/>
                <a:gd name="T11" fmla="*/ 0 60000 65536"/>
                <a:gd name="T12" fmla="*/ 0 60000 65536"/>
                <a:gd name="T13" fmla="*/ 0 60000 65536"/>
                <a:gd name="T14" fmla="*/ 0 60000 65536"/>
                <a:gd name="T15" fmla="*/ 0 w 43"/>
                <a:gd name="T16" fmla="*/ 0 h 82"/>
                <a:gd name="T17" fmla="*/ 43 w 43"/>
                <a:gd name="T18" fmla="*/ 82 h 82"/>
              </a:gdLst>
              <a:ahLst/>
              <a:cxnLst>
                <a:cxn ang="T10">
                  <a:pos x="T0" y="T1"/>
                </a:cxn>
                <a:cxn ang="T11">
                  <a:pos x="T2" y="T3"/>
                </a:cxn>
                <a:cxn ang="T12">
                  <a:pos x="T4" y="T5"/>
                </a:cxn>
                <a:cxn ang="T13">
                  <a:pos x="T6" y="T7"/>
                </a:cxn>
                <a:cxn ang="T14">
                  <a:pos x="T8" y="T9"/>
                </a:cxn>
              </a:cxnLst>
              <a:rect l="T15" t="T16" r="T17" b="T18"/>
              <a:pathLst>
                <a:path w="43" h="82">
                  <a:moveTo>
                    <a:pt x="0" y="82"/>
                  </a:moveTo>
                  <a:lnTo>
                    <a:pt x="34" y="46"/>
                  </a:lnTo>
                  <a:lnTo>
                    <a:pt x="43" y="28"/>
                  </a:lnTo>
                  <a:lnTo>
                    <a:pt x="43" y="14"/>
                  </a:lnTo>
                  <a:lnTo>
                    <a:pt x="34" y="0"/>
                  </a:lnTo>
                </a:path>
              </a:pathLst>
            </a:custGeom>
            <a:noFill/>
            <a:ln w="0">
              <a:solidFill>
                <a:srgbClr val="BFDFB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94" name="Unknown Shape"/>
            <p:cNvSpPr>
              <a:spLocks/>
            </p:cNvSpPr>
            <p:nvPr/>
          </p:nvSpPr>
          <p:spPr bwMode="auto">
            <a:xfrm>
              <a:off x="631" y="3491"/>
              <a:ext cx="48" cy="132"/>
            </a:xfrm>
            <a:custGeom>
              <a:avLst/>
              <a:gdLst>
                <a:gd name="T0" fmla="*/ 18 w 48"/>
                <a:gd name="T1" fmla="*/ 0 h 132"/>
                <a:gd name="T2" fmla="*/ 13 w 48"/>
                <a:gd name="T3" fmla="*/ 0 h 132"/>
                <a:gd name="T4" fmla="*/ 5 w 48"/>
                <a:gd name="T5" fmla="*/ 11 h 132"/>
                <a:gd name="T6" fmla="*/ 0 w 48"/>
                <a:gd name="T7" fmla="*/ 21 h 132"/>
                <a:gd name="T8" fmla="*/ 0 w 48"/>
                <a:gd name="T9" fmla="*/ 39 h 132"/>
                <a:gd name="T10" fmla="*/ 0 w 48"/>
                <a:gd name="T11" fmla="*/ 57 h 132"/>
                <a:gd name="T12" fmla="*/ 9 w 48"/>
                <a:gd name="T13" fmla="*/ 79 h 132"/>
                <a:gd name="T14" fmla="*/ 22 w 48"/>
                <a:gd name="T15" fmla="*/ 107 h 132"/>
                <a:gd name="T16" fmla="*/ 43 w 48"/>
                <a:gd name="T17" fmla="*/ 132 h 132"/>
                <a:gd name="T18" fmla="*/ 48 w 48"/>
                <a:gd name="T19" fmla="*/ 118 h 132"/>
                <a:gd name="T20" fmla="*/ 48 w 48"/>
                <a:gd name="T21" fmla="*/ 96 h 132"/>
                <a:gd name="T22" fmla="*/ 43 w 48"/>
                <a:gd name="T23" fmla="*/ 54 h 132"/>
                <a:gd name="T24" fmla="*/ 39 w 48"/>
                <a:gd name="T25" fmla="*/ 32 h 132"/>
                <a:gd name="T26" fmla="*/ 35 w 48"/>
                <a:gd name="T27" fmla="*/ 14 h 132"/>
                <a:gd name="T28" fmla="*/ 26 w 48"/>
                <a:gd name="T29" fmla="*/ 3 h 132"/>
                <a:gd name="T30" fmla="*/ 18 w 48"/>
                <a:gd name="T31" fmla="*/ 0 h 1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
                <a:gd name="T49" fmla="*/ 0 h 132"/>
                <a:gd name="T50" fmla="*/ 48 w 48"/>
                <a:gd name="T51" fmla="*/ 132 h 1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 h="132">
                  <a:moveTo>
                    <a:pt x="18" y="0"/>
                  </a:moveTo>
                  <a:lnTo>
                    <a:pt x="13" y="0"/>
                  </a:lnTo>
                  <a:lnTo>
                    <a:pt x="5" y="11"/>
                  </a:lnTo>
                  <a:lnTo>
                    <a:pt x="0" y="21"/>
                  </a:lnTo>
                  <a:lnTo>
                    <a:pt x="0" y="39"/>
                  </a:lnTo>
                  <a:lnTo>
                    <a:pt x="0" y="57"/>
                  </a:lnTo>
                  <a:lnTo>
                    <a:pt x="9" y="79"/>
                  </a:lnTo>
                  <a:lnTo>
                    <a:pt x="22" y="107"/>
                  </a:lnTo>
                  <a:lnTo>
                    <a:pt x="43" y="132"/>
                  </a:lnTo>
                  <a:lnTo>
                    <a:pt x="48" y="118"/>
                  </a:lnTo>
                  <a:lnTo>
                    <a:pt x="48" y="96"/>
                  </a:lnTo>
                  <a:lnTo>
                    <a:pt x="43" y="54"/>
                  </a:lnTo>
                  <a:lnTo>
                    <a:pt x="39" y="32"/>
                  </a:lnTo>
                  <a:lnTo>
                    <a:pt x="35" y="14"/>
                  </a:lnTo>
                  <a:lnTo>
                    <a:pt x="26" y="3"/>
                  </a:lnTo>
                  <a:lnTo>
                    <a:pt x="1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95" name="Unknown Shape"/>
            <p:cNvSpPr>
              <a:spLocks/>
            </p:cNvSpPr>
            <p:nvPr/>
          </p:nvSpPr>
          <p:spPr bwMode="auto">
            <a:xfrm>
              <a:off x="649" y="3487"/>
              <a:ext cx="103" cy="129"/>
            </a:xfrm>
            <a:custGeom>
              <a:avLst/>
              <a:gdLst>
                <a:gd name="T0" fmla="*/ 4 w 103"/>
                <a:gd name="T1" fmla="*/ 0 h 129"/>
                <a:gd name="T2" fmla="*/ 0 w 103"/>
                <a:gd name="T3" fmla="*/ 11 h 129"/>
                <a:gd name="T4" fmla="*/ 0 w 103"/>
                <a:gd name="T5" fmla="*/ 22 h 129"/>
                <a:gd name="T6" fmla="*/ 8 w 103"/>
                <a:gd name="T7" fmla="*/ 43 h 129"/>
                <a:gd name="T8" fmla="*/ 25 w 103"/>
                <a:gd name="T9" fmla="*/ 61 h 129"/>
                <a:gd name="T10" fmla="*/ 64 w 103"/>
                <a:gd name="T11" fmla="*/ 100 h 129"/>
                <a:gd name="T12" fmla="*/ 85 w 103"/>
                <a:gd name="T13" fmla="*/ 118 h 129"/>
                <a:gd name="T14" fmla="*/ 103 w 103"/>
                <a:gd name="T15" fmla="*/ 129 h 129"/>
                <a:gd name="T16" fmla="*/ 90 w 103"/>
                <a:gd name="T17" fmla="*/ 86 h 129"/>
                <a:gd name="T18" fmla="*/ 64 w 103"/>
                <a:gd name="T19" fmla="*/ 40 h 129"/>
                <a:gd name="T20" fmla="*/ 51 w 103"/>
                <a:gd name="T21" fmla="*/ 22 h 129"/>
                <a:gd name="T22" fmla="*/ 34 w 103"/>
                <a:gd name="T23" fmla="*/ 7 h 129"/>
                <a:gd name="T24" fmla="*/ 21 w 103"/>
                <a:gd name="T25" fmla="*/ 0 h 129"/>
                <a:gd name="T26" fmla="*/ 4 w 103"/>
                <a:gd name="T27" fmla="*/ 0 h 1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3"/>
                <a:gd name="T43" fmla="*/ 0 h 129"/>
                <a:gd name="T44" fmla="*/ 103 w 103"/>
                <a:gd name="T45" fmla="*/ 129 h 1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3" h="129">
                  <a:moveTo>
                    <a:pt x="4" y="0"/>
                  </a:moveTo>
                  <a:lnTo>
                    <a:pt x="0" y="11"/>
                  </a:lnTo>
                  <a:lnTo>
                    <a:pt x="0" y="22"/>
                  </a:lnTo>
                  <a:lnTo>
                    <a:pt x="8" y="43"/>
                  </a:lnTo>
                  <a:lnTo>
                    <a:pt x="25" y="61"/>
                  </a:lnTo>
                  <a:lnTo>
                    <a:pt x="64" y="100"/>
                  </a:lnTo>
                  <a:lnTo>
                    <a:pt x="85" y="118"/>
                  </a:lnTo>
                  <a:lnTo>
                    <a:pt x="103" y="129"/>
                  </a:lnTo>
                  <a:lnTo>
                    <a:pt x="90" y="86"/>
                  </a:lnTo>
                  <a:lnTo>
                    <a:pt x="64" y="40"/>
                  </a:lnTo>
                  <a:lnTo>
                    <a:pt x="51" y="22"/>
                  </a:lnTo>
                  <a:lnTo>
                    <a:pt x="34" y="7"/>
                  </a:lnTo>
                  <a:lnTo>
                    <a:pt x="21" y="0"/>
                  </a:lnTo>
                  <a:lnTo>
                    <a:pt x="4" y="0"/>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96" name="Unknown Shape"/>
            <p:cNvSpPr>
              <a:spLocks/>
            </p:cNvSpPr>
            <p:nvPr/>
          </p:nvSpPr>
          <p:spPr bwMode="auto">
            <a:xfrm>
              <a:off x="661" y="3469"/>
              <a:ext cx="202" cy="54"/>
            </a:xfrm>
            <a:custGeom>
              <a:avLst/>
              <a:gdLst>
                <a:gd name="T0" fmla="*/ 5 w 202"/>
                <a:gd name="T1" fmla="*/ 25 h 54"/>
                <a:gd name="T2" fmla="*/ 0 w 202"/>
                <a:gd name="T3" fmla="*/ 11 h 54"/>
                <a:gd name="T4" fmla="*/ 5 w 202"/>
                <a:gd name="T5" fmla="*/ 4 h 54"/>
                <a:gd name="T6" fmla="*/ 22 w 202"/>
                <a:gd name="T7" fmla="*/ 0 h 54"/>
                <a:gd name="T8" fmla="*/ 52 w 202"/>
                <a:gd name="T9" fmla="*/ 0 h 54"/>
                <a:gd name="T10" fmla="*/ 86 w 202"/>
                <a:gd name="T11" fmla="*/ 7 h 54"/>
                <a:gd name="T12" fmla="*/ 159 w 202"/>
                <a:gd name="T13" fmla="*/ 29 h 54"/>
                <a:gd name="T14" fmla="*/ 185 w 202"/>
                <a:gd name="T15" fmla="*/ 33 h 54"/>
                <a:gd name="T16" fmla="*/ 202 w 202"/>
                <a:gd name="T17" fmla="*/ 33 h 54"/>
                <a:gd name="T18" fmla="*/ 189 w 202"/>
                <a:gd name="T19" fmla="*/ 36 h 54"/>
                <a:gd name="T20" fmla="*/ 168 w 202"/>
                <a:gd name="T21" fmla="*/ 43 h 54"/>
                <a:gd name="T22" fmla="*/ 121 w 202"/>
                <a:gd name="T23" fmla="*/ 54 h 54"/>
                <a:gd name="T24" fmla="*/ 91 w 202"/>
                <a:gd name="T25" fmla="*/ 54 h 54"/>
                <a:gd name="T26" fmla="*/ 61 w 202"/>
                <a:gd name="T27" fmla="*/ 50 h 54"/>
                <a:gd name="T28" fmla="*/ 30 w 202"/>
                <a:gd name="T29" fmla="*/ 40 h 54"/>
                <a:gd name="T30" fmla="*/ 5 w 202"/>
                <a:gd name="T31" fmla="*/ 25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2"/>
                <a:gd name="T49" fmla="*/ 0 h 54"/>
                <a:gd name="T50" fmla="*/ 202 w 202"/>
                <a:gd name="T51" fmla="*/ 54 h 5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2" h="54">
                  <a:moveTo>
                    <a:pt x="5" y="25"/>
                  </a:moveTo>
                  <a:lnTo>
                    <a:pt x="0" y="11"/>
                  </a:lnTo>
                  <a:lnTo>
                    <a:pt x="5" y="4"/>
                  </a:lnTo>
                  <a:lnTo>
                    <a:pt x="22" y="0"/>
                  </a:lnTo>
                  <a:lnTo>
                    <a:pt x="52" y="0"/>
                  </a:lnTo>
                  <a:lnTo>
                    <a:pt x="86" y="7"/>
                  </a:lnTo>
                  <a:lnTo>
                    <a:pt x="159" y="29"/>
                  </a:lnTo>
                  <a:lnTo>
                    <a:pt x="185" y="33"/>
                  </a:lnTo>
                  <a:lnTo>
                    <a:pt x="202" y="33"/>
                  </a:lnTo>
                  <a:lnTo>
                    <a:pt x="189" y="36"/>
                  </a:lnTo>
                  <a:lnTo>
                    <a:pt x="168" y="43"/>
                  </a:lnTo>
                  <a:lnTo>
                    <a:pt x="121" y="54"/>
                  </a:lnTo>
                  <a:lnTo>
                    <a:pt x="91" y="54"/>
                  </a:lnTo>
                  <a:lnTo>
                    <a:pt x="61" y="50"/>
                  </a:lnTo>
                  <a:lnTo>
                    <a:pt x="30" y="40"/>
                  </a:lnTo>
                  <a:lnTo>
                    <a:pt x="5" y="25"/>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97" name="Unknown Shape"/>
            <p:cNvSpPr>
              <a:spLocks/>
            </p:cNvSpPr>
            <p:nvPr/>
          </p:nvSpPr>
          <p:spPr bwMode="auto">
            <a:xfrm>
              <a:off x="1757" y="3509"/>
              <a:ext cx="56" cy="132"/>
            </a:xfrm>
            <a:custGeom>
              <a:avLst/>
              <a:gdLst>
                <a:gd name="T0" fmla="*/ 8 w 56"/>
                <a:gd name="T1" fmla="*/ 132 h 132"/>
                <a:gd name="T2" fmla="*/ 17 w 56"/>
                <a:gd name="T3" fmla="*/ 132 h 132"/>
                <a:gd name="T4" fmla="*/ 26 w 56"/>
                <a:gd name="T5" fmla="*/ 129 h 132"/>
                <a:gd name="T6" fmla="*/ 38 w 56"/>
                <a:gd name="T7" fmla="*/ 118 h 132"/>
                <a:gd name="T8" fmla="*/ 47 w 56"/>
                <a:gd name="T9" fmla="*/ 104 h 132"/>
                <a:gd name="T10" fmla="*/ 56 w 56"/>
                <a:gd name="T11" fmla="*/ 86 h 132"/>
                <a:gd name="T12" fmla="*/ 56 w 56"/>
                <a:gd name="T13" fmla="*/ 61 h 132"/>
                <a:gd name="T14" fmla="*/ 56 w 56"/>
                <a:gd name="T15" fmla="*/ 32 h 132"/>
                <a:gd name="T16" fmla="*/ 47 w 56"/>
                <a:gd name="T17" fmla="*/ 0 h 132"/>
                <a:gd name="T18" fmla="*/ 30 w 56"/>
                <a:gd name="T19" fmla="*/ 32 h 132"/>
                <a:gd name="T20" fmla="*/ 13 w 56"/>
                <a:gd name="T21" fmla="*/ 75 h 132"/>
                <a:gd name="T22" fmla="*/ 0 w 56"/>
                <a:gd name="T23" fmla="*/ 111 h 132"/>
                <a:gd name="T24" fmla="*/ 0 w 56"/>
                <a:gd name="T25" fmla="*/ 125 h 132"/>
                <a:gd name="T26" fmla="*/ 8 w 56"/>
                <a:gd name="T27" fmla="*/ 132 h 1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6"/>
                <a:gd name="T43" fmla="*/ 0 h 132"/>
                <a:gd name="T44" fmla="*/ 56 w 56"/>
                <a:gd name="T45" fmla="*/ 132 h 1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6" h="132">
                  <a:moveTo>
                    <a:pt x="8" y="132"/>
                  </a:moveTo>
                  <a:lnTo>
                    <a:pt x="17" y="132"/>
                  </a:lnTo>
                  <a:lnTo>
                    <a:pt x="26" y="129"/>
                  </a:lnTo>
                  <a:lnTo>
                    <a:pt x="38" y="118"/>
                  </a:lnTo>
                  <a:lnTo>
                    <a:pt x="47" y="104"/>
                  </a:lnTo>
                  <a:lnTo>
                    <a:pt x="56" y="86"/>
                  </a:lnTo>
                  <a:lnTo>
                    <a:pt x="56" y="61"/>
                  </a:lnTo>
                  <a:lnTo>
                    <a:pt x="56" y="32"/>
                  </a:lnTo>
                  <a:lnTo>
                    <a:pt x="47" y="0"/>
                  </a:lnTo>
                  <a:lnTo>
                    <a:pt x="30" y="32"/>
                  </a:lnTo>
                  <a:lnTo>
                    <a:pt x="13" y="75"/>
                  </a:lnTo>
                  <a:lnTo>
                    <a:pt x="0" y="111"/>
                  </a:lnTo>
                  <a:lnTo>
                    <a:pt x="0" y="125"/>
                  </a:lnTo>
                  <a:lnTo>
                    <a:pt x="8" y="132"/>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98" name="Unknown Shape"/>
            <p:cNvSpPr>
              <a:spLocks/>
            </p:cNvSpPr>
            <p:nvPr/>
          </p:nvSpPr>
          <p:spPr bwMode="auto">
            <a:xfrm>
              <a:off x="1727" y="3491"/>
              <a:ext cx="51" cy="150"/>
            </a:xfrm>
            <a:custGeom>
              <a:avLst/>
              <a:gdLst>
                <a:gd name="T0" fmla="*/ 34 w 51"/>
                <a:gd name="T1" fmla="*/ 150 h 150"/>
                <a:gd name="T2" fmla="*/ 47 w 51"/>
                <a:gd name="T3" fmla="*/ 143 h 150"/>
                <a:gd name="T4" fmla="*/ 51 w 51"/>
                <a:gd name="T5" fmla="*/ 132 h 150"/>
                <a:gd name="T6" fmla="*/ 51 w 51"/>
                <a:gd name="T7" fmla="*/ 111 h 150"/>
                <a:gd name="T8" fmla="*/ 47 w 51"/>
                <a:gd name="T9" fmla="*/ 89 h 150"/>
                <a:gd name="T10" fmla="*/ 30 w 51"/>
                <a:gd name="T11" fmla="*/ 39 h 150"/>
                <a:gd name="T12" fmla="*/ 17 w 51"/>
                <a:gd name="T13" fmla="*/ 18 h 150"/>
                <a:gd name="T14" fmla="*/ 0 w 51"/>
                <a:gd name="T15" fmla="*/ 0 h 150"/>
                <a:gd name="T16" fmla="*/ 0 w 51"/>
                <a:gd name="T17" fmla="*/ 46 h 150"/>
                <a:gd name="T18" fmla="*/ 0 w 51"/>
                <a:gd name="T19" fmla="*/ 96 h 150"/>
                <a:gd name="T20" fmla="*/ 4 w 51"/>
                <a:gd name="T21" fmla="*/ 118 h 150"/>
                <a:gd name="T22" fmla="*/ 8 w 51"/>
                <a:gd name="T23" fmla="*/ 136 h 150"/>
                <a:gd name="T24" fmla="*/ 21 w 51"/>
                <a:gd name="T25" fmla="*/ 147 h 150"/>
                <a:gd name="T26" fmla="*/ 34 w 51"/>
                <a:gd name="T27" fmla="*/ 150 h 1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1"/>
                <a:gd name="T43" fmla="*/ 0 h 150"/>
                <a:gd name="T44" fmla="*/ 51 w 51"/>
                <a:gd name="T45" fmla="*/ 150 h 1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1" h="150">
                  <a:moveTo>
                    <a:pt x="34" y="150"/>
                  </a:moveTo>
                  <a:lnTo>
                    <a:pt x="47" y="143"/>
                  </a:lnTo>
                  <a:lnTo>
                    <a:pt x="51" y="132"/>
                  </a:lnTo>
                  <a:lnTo>
                    <a:pt x="51" y="111"/>
                  </a:lnTo>
                  <a:lnTo>
                    <a:pt x="47" y="89"/>
                  </a:lnTo>
                  <a:lnTo>
                    <a:pt x="30" y="39"/>
                  </a:lnTo>
                  <a:lnTo>
                    <a:pt x="17" y="18"/>
                  </a:lnTo>
                  <a:lnTo>
                    <a:pt x="0" y="0"/>
                  </a:lnTo>
                  <a:lnTo>
                    <a:pt x="0" y="46"/>
                  </a:lnTo>
                  <a:lnTo>
                    <a:pt x="0" y="96"/>
                  </a:lnTo>
                  <a:lnTo>
                    <a:pt x="4" y="118"/>
                  </a:lnTo>
                  <a:lnTo>
                    <a:pt x="8" y="136"/>
                  </a:lnTo>
                  <a:lnTo>
                    <a:pt x="21" y="147"/>
                  </a:lnTo>
                  <a:lnTo>
                    <a:pt x="34" y="150"/>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99" name="Unknown Shape"/>
            <p:cNvSpPr>
              <a:spLocks/>
            </p:cNvSpPr>
            <p:nvPr/>
          </p:nvSpPr>
          <p:spPr bwMode="auto">
            <a:xfrm>
              <a:off x="1576" y="3562"/>
              <a:ext cx="176" cy="86"/>
            </a:xfrm>
            <a:custGeom>
              <a:avLst/>
              <a:gdLst>
                <a:gd name="T0" fmla="*/ 176 w 176"/>
                <a:gd name="T1" fmla="*/ 72 h 86"/>
                <a:gd name="T2" fmla="*/ 172 w 176"/>
                <a:gd name="T3" fmla="*/ 83 h 86"/>
                <a:gd name="T4" fmla="*/ 168 w 176"/>
                <a:gd name="T5" fmla="*/ 86 h 86"/>
                <a:gd name="T6" fmla="*/ 146 w 176"/>
                <a:gd name="T7" fmla="*/ 86 h 86"/>
                <a:gd name="T8" fmla="*/ 121 w 176"/>
                <a:gd name="T9" fmla="*/ 76 h 86"/>
                <a:gd name="T10" fmla="*/ 95 w 176"/>
                <a:gd name="T11" fmla="*/ 58 h 86"/>
                <a:gd name="T12" fmla="*/ 35 w 176"/>
                <a:gd name="T13" fmla="*/ 18 h 86"/>
                <a:gd name="T14" fmla="*/ 13 w 176"/>
                <a:gd name="T15" fmla="*/ 8 h 86"/>
                <a:gd name="T16" fmla="*/ 0 w 176"/>
                <a:gd name="T17" fmla="*/ 4 h 86"/>
                <a:gd name="T18" fmla="*/ 13 w 176"/>
                <a:gd name="T19" fmla="*/ 4 h 86"/>
                <a:gd name="T20" fmla="*/ 35 w 176"/>
                <a:gd name="T21" fmla="*/ 0 h 86"/>
                <a:gd name="T22" fmla="*/ 86 w 176"/>
                <a:gd name="T23" fmla="*/ 8 h 86"/>
                <a:gd name="T24" fmla="*/ 112 w 176"/>
                <a:gd name="T25" fmla="*/ 18 h 86"/>
                <a:gd name="T26" fmla="*/ 138 w 176"/>
                <a:gd name="T27" fmla="*/ 29 h 86"/>
                <a:gd name="T28" fmla="*/ 159 w 176"/>
                <a:gd name="T29" fmla="*/ 47 h 86"/>
                <a:gd name="T30" fmla="*/ 176 w 176"/>
                <a:gd name="T31" fmla="*/ 72 h 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6"/>
                <a:gd name="T49" fmla="*/ 0 h 86"/>
                <a:gd name="T50" fmla="*/ 176 w 176"/>
                <a:gd name="T51" fmla="*/ 86 h 8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6" h="86">
                  <a:moveTo>
                    <a:pt x="176" y="72"/>
                  </a:moveTo>
                  <a:lnTo>
                    <a:pt x="172" y="83"/>
                  </a:lnTo>
                  <a:lnTo>
                    <a:pt x="168" y="86"/>
                  </a:lnTo>
                  <a:lnTo>
                    <a:pt x="146" y="86"/>
                  </a:lnTo>
                  <a:lnTo>
                    <a:pt x="121" y="76"/>
                  </a:lnTo>
                  <a:lnTo>
                    <a:pt x="95" y="58"/>
                  </a:lnTo>
                  <a:lnTo>
                    <a:pt x="35" y="18"/>
                  </a:lnTo>
                  <a:lnTo>
                    <a:pt x="13" y="8"/>
                  </a:lnTo>
                  <a:lnTo>
                    <a:pt x="0" y="4"/>
                  </a:lnTo>
                  <a:lnTo>
                    <a:pt x="13" y="4"/>
                  </a:lnTo>
                  <a:lnTo>
                    <a:pt x="35" y="0"/>
                  </a:lnTo>
                  <a:lnTo>
                    <a:pt x="86" y="8"/>
                  </a:lnTo>
                  <a:lnTo>
                    <a:pt x="112" y="18"/>
                  </a:lnTo>
                  <a:lnTo>
                    <a:pt x="138" y="29"/>
                  </a:lnTo>
                  <a:lnTo>
                    <a:pt x="159" y="47"/>
                  </a:lnTo>
                  <a:lnTo>
                    <a:pt x="176" y="72"/>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00" name="Unknown Shape"/>
            <p:cNvSpPr>
              <a:spLocks/>
            </p:cNvSpPr>
            <p:nvPr/>
          </p:nvSpPr>
          <p:spPr bwMode="auto">
            <a:xfrm>
              <a:off x="1297" y="3502"/>
              <a:ext cx="99" cy="89"/>
            </a:xfrm>
            <a:custGeom>
              <a:avLst/>
              <a:gdLst>
                <a:gd name="T0" fmla="*/ 99 w 99"/>
                <a:gd name="T1" fmla="*/ 89 h 89"/>
                <a:gd name="T2" fmla="*/ 82 w 99"/>
                <a:gd name="T3" fmla="*/ 85 h 89"/>
                <a:gd name="T4" fmla="*/ 60 w 99"/>
                <a:gd name="T5" fmla="*/ 71 h 89"/>
                <a:gd name="T6" fmla="*/ 47 w 99"/>
                <a:gd name="T7" fmla="*/ 60 h 89"/>
                <a:gd name="T8" fmla="*/ 34 w 99"/>
                <a:gd name="T9" fmla="*/ 43 h 89"/>
                <a:gd name="T10" fmla="*/ 17 w 99"/>
                <a:gd name="T11" fmla="*/ 25 h 89"/>
                <a:gd name="T12" fmla="*/ 0 w 99"/>
                <a:gd name="T13" fmla="*/ 0 h 89"/>
                <a:gd name="T14" fmla="*/ 39 w 99"/>
                <a:gd name="T15" fmla="*/ 21 h 89"/>
                <a:gd name="T16" fmla="*/ 73 w 99"/>
                <a:gd name="T17" fmla="*/ 43 h 89"/>
                <a:gd name="T18" fmla="*/ 99 w 99"/>
                <a:gd name="T19" fmla="*/ 64 h 89"/>
                <a:gd name="T20" fmla="*/ 99 w 99"/>
                <a:gd name="T21" fmla="*/ 78 h 89"/>
                <a:gd name="T22" fmla="*/ 99 w 99"/>
                <a:gd name="T23" fmla="*/ 89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9"/>
                <a:gd name="T37" fmla="*/ 0 h 89"/>
                <a:gd name="T38" fmla="*/ 99 w 99"/>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9" h="89">
                  <a:moveTo>
                    <a:pt x="99" y="89"/>
                  </a:moveTo>
                  <a:lnTo>
                    <a:pt x="82" y="85"/>
                  </a:lnTo>
                  <a:lnTo>
                    <a:pt x="60" y="71"/>
                  </a:lnTo>
                  <a:lnTo>
                    <a:pt x="47" y="60"/>
                  </a:lnTo>
                  <a:lnTo>
                    <a:pt x="34" y="43"/>
                  </a:lnTo>
                  <a:lnTo>
                    <a:pt x="17" y="25"/>
                  </a:lnTo>
                  <a:lnTo>
                    <a:pt x="0" y="0"/>
                  </a:lnTo>
                  <a:lnTo>
                    <a:pt x="39" y="21"/>
                  </a:lnTo>
                  <a:lnTo>
                    <a:pt x="73" y="43"/>
                  </a:lnTo>
                  <a:lnTo>
                    <a:pt x="99" y="64"/>
                  </a:lnTo>
                  <a:lnTo>
                    <a:pt x="99" y="78"/>
                  </a:lnTo>
                  <a:lnTo>
                    <a:pt x="99" y="89"/>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01" name="Unknown Shape"/>
            <p:cNvSpPr>
              <a:spLocks/>
            </p:cNvSpPr>
            <p:nvPr/>
          </p:nvSpPr>
          <p:spPr bwMode="auto">
            <a:xfrm>
              <a:off x="258" y="2560"/>
              <a:ext cx="154" cy="93"/>
            </a:xfrm>
            <a:custGeom>
              <a:avLst/>
              <a:gdLst>
                <a:gd name="T0" fmla="*/ 154 w 154"/>
                <a:gd name="T1" fmla="*/ 86 h 93"/>
                <a:gd name="T2" fmla="*/ 154 w 154"/>
                <a:gd name="T3" fmla="*/ 79 h 93"/>
                <a:gd name="T4" fmla="*/ 141 w 154"/>
                <a:gd name="T5" fmla="*/ 64 h 93"/>
                <a:gd name="T6" fmla="*/ 124 w 154"/>
                <a:gd name="T7" fmla="*/ 50 h 93"/>
                <a:gd name="T8" fmla="*/ 98 w 154"/>
                <a:gd name="T9" fmla="*/ 32 h 93"/>
                <a:gd name="T10" fmla="*/ 47 w 154"/>
                <a:gd name="T11" fmla="*/ 4 h 93"/>
                <a:gd name="T12" fmla="*/ 21 w 154"/>
                <a:gd name="T13" fmla="*/ 0 h 93"/>
                <a:gd name="T14" fmla="*/ 0 w 154"/>
                <a:gd name="T15" fmla="*/ 0 h 93"/>
                <a:gd name="T16" fmla="*/ 38 w 154"/>
                <a:gd name="T17" fmla="*/ 18 h 93"/>
                <a:gd name="T18" fmla="*/ 56 w 154"/>
                <a:gd name="T19" fmla="*/ 29 h 93"/>
                <a:gd name="T20" fmla="*/ 68 w 154"/>
                <a:gd name="T21" fmla="*/ 43 h 93"/>
                <a:gd name="T22" fmla="*/ 86 w 154"/>
                <a:gd name="T23" fmla="*/ 57 h 93"/>
                <a:gd name="T24" fmla="*/ 111 w 154"/>
                <a:gd name="T25" fmla="*/ 79 h 93"/>
                <a:gd name="T26" fmla="*/ 137 w 154"/>
                <a:gd name="T27" fmla="*/ 93 h 93"/>
                <a:gd name="T28" fmla="*/ 146 w 154"/>
                <a:gd name="T29" fmla="*/ 93 h 93"/>
                <a:gd name="T30" fmla="*/ 154 w 154"/>
                <a:gd name="T31" fmla="*/ 86 h 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4"/>
                <a:gd name="T49" fmla="*/ 0 h 93"/>
                <a:gd name="T50" fmla="*/ 154 w 154"/>
                <a:gd name="T51" fmla="*/ 93 h 9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4" h="93">
                  <a:moveTo>
                    <a:pt x="154" y="86"/>
                  </a:moveTo>
                  <a:lnTo>
                    <a:pt x="154" y="79"/>
                  </a:lnTo>
                  <a:lnTo>
                    <a:pt x="141" y="64"/>
                  </a:lnTo>
                  <a:lnTo>
                    <a:pt x="124" y="50"/>
                  </a:lnTo>
                  <a:lnTo>
                    <a:pt x="98" y="32"/>
                  </a:lnTo>
                  <a:lnTo>
                    <a:pt x="47" y="4"/>
                  </a:lnTo>
                  <a:lnTo>
                    <a:pt x="21" y="0"/>
                  </a:lnTo>
                  <a:lnTo>
                    <a:pt x="0" y="0"/>
                  </a:lnTo>
                  <a:lnTo>
                    <a:pt x="38" y="18"/>
                  </a:lnTo>
                  <a:lnTo>
                    <a:pt x="56" y="29"/>
                  </a:lnTo>
                  <a:lnTo>
                    <a:pt x="68" y="43"/>
                  </a:lnTo>
                  <a:lnTo>
                    <a:pt x="86" y="57"/>
                  </a:lnTo>
                  <a:lnTo>
                    <a:pt x="111" y="79"/>
                  </a:lnTo>
                  <a:lnTo>
                    <a:pt x="137" y="93"/>
                  </a:lnTo>
                  <a:lnTo>
                    <a:pt x="146" y="93"/>
                  </a:lnTo>
                  <a:lnTo>
                    <a:pt x="154" y="8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02" name="Unknown Shape"/>
            <p:cNvSpPr>
              <a:spLocks/>
            </p:cNvSpPr>
            <p:nvPr/>
          </p:nvSpPr>
          <p:spPr bwMode="auto">
            <a:xfrm>
              <a:off x="417" y="3050"/>
              <a:ext cx="73" cy="136"/>
            </a:xfrm>
            <a:custGeom>
              <a:avLst/>
              <a:gdLst>
                <a:gd name="T0" fmla="*/ 30 w 73"/>
                <a:gd name="T1" fmla="*/ 136 h 136"/>
                <a:gd name="T2" fmla="*/ 21 w 73"/>
                <a:gd name="T3" fmla="*/ 133 h 136"/>
                <a:gd name="T4" fmla="*/ 12 w 73"/>
                <a:gd name="T5" fmla="*/ 122 h 136"/>
                <a:gd name="T6" fmla="*/ 4 w 73"/>
                <a:gd name="T7" fmla="*/ 108 h 136"/>
                <a:gd name="T8" fmla="*/ 0 w 73"/>
                <a:gd name="T9" fmla="*/ 94 h 136"/>
                <a:gd name="T10" fmla="*/ 4 w 73"/>
                <a:gd name="T11" fmla="*/ 72 h 136"/>
                <a:gd name="T12" fmla="*/ 17 w 73"/>
                <a:gd name="T13" fmla="*/ 51 h 136"/>
                <a:gd name="T14" fmla="*/ 38 w 73"/>
                <a:gd name="T15" fmla="*/ 26 h 136"/>
                <a:gd name="T16" fmla="*/ 73 w 73"/>
                <a:gd name="T17" fmla="*/ 0 h 136"/>
                <a:gd name="T18" fmla="*/ 64 w 73"/>
                <a:gd name="T19" fmla="*/ 51 h 136"/>
                <a:gd name="T20" fmla="*/ 51 w 73"/>
                <a:gd name="T21" fmla="*/ 90 h 136"/>
                <a:gd name="T22" fmla="*/ 43 w 73"/>
                <a:gd name="T23" fmla="*/ 119 h 136"/>
                <a:gd name="T24" fmla="*/ 30 w 73"/>
                <a:gd name="T25" fmla="*/ 136 h 1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
                <a:gd name="T40" fmla="*/ 0 h 136"/>
                <a:gd name="T41" fmla="*/ 73 w 73"/>
                <a:gd name="T42" fmla="*/ 136 h 1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 h="136">
                  <a:moveTo>
                    <a:pt x="30" y="136"/>
                  </a:moveTo>
                  <a:lnTo>
                    <a:pt x="21" y="133"/>
                  </a:lnTo>
                  <a:lnTo>
                    <a:pt x="12" y="122"/>
                  </a:lnTo>
                  <a:lnTo>
                    <a:pt x="4" y="108"/>
                  </a:lnTo>
                  <a:lnTo>
                    <a:pt x="0" y="94"/>
                  </a:lnTo>
                  <a:lnTo>
                    <a:pt x="4" y="72"/>
                  </a:lnTo>
                  <a:lnTo>
                    <a:pt x="17" y="51"/>
                  </a:lnTo>
                  <a:lnTo>
                    <a:pt x="38" y="26"/>
                  </a:lnTo>
                  <a:lnTo>
                    <a:pt x="73" y="0"/>
                  </a:lnTo>
                  <a:lnTo>
                    <a:pt x="64" y="51"/>
                  </a:lnTo>
                  <a:lnTo>
                    <a:pt x="51" y="90"/>
                  </a:lnTo>
                  <a:lnTo>
                    <a:pt x="43" y="119"/>
                  </a:lnTo>
                  <a:lnTo>
                    <a:pt x="30" y="13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03" name="Unknown Shape"/>
            <p:cNvSpPr>
              <a:spLocks/>
            </p:cNvSpPr>
            <p:nvPr/>
          </p:nvSpPr>
          <p:spPr bwMode="auto">
            <a:xfrm>
              <a:off x="2487" y="3519"/>
              <a:ext cx="112" cy="79"/>
            </a:xfrm>
            <a:custGeom>
              <a:avLst/>
              <a:gdLst>
                <a:gd name="T0" fmla="*/ 0 w 112"/>
                <a:gd name="T1" fmla="*/ 4 h 79"/>
                <a:gd name="T2" fmla="*/ 17 w 112"/>
                <a:gd name="T3" fmla="*/ 0 h 79"/>
                <a:gd name="T4" fmla="*/ 43 w 112"/>
                <a:gd name="T5" fmla="*/ 4 h 79"/>
                <a:gd name="T6" fmla="*/ 60 w 112"/>
                <a:gd name="T7" fmla="*/ 15 h 79"/>
                <a:gd name="T8" fmla="*/ 73 w 112"/>
                <a:gd name="T9" fmla="*/ 29 h 79"/>
                <a:gd name="T10" fmla="*/ 90 w 112"/>
                <a:gd name="T11" fmla="*/ 51 h 79"/>
                <a:gd name="T12" fmla="*/ 112 w 112"/>
                <a:gd name="T13" fmla="*/ 79 h 79"/>
                <a:gd name="T14" fmla="*/ 34 w 112"/>
                <a:gd name="T15" fmla="*/ 43 h 79"/>
                <a:gd name="T16" fmla="*/ 9 w 112"/>
                <a:gd name="T17" fmla="*/ 22 h 79"/>
                <a:gd name="T18" fmla="*/ 0 w 112"/>
                <a:gd name="T19" fmla="*/ 15 h 79"/>
                <a:gd name="T20" fmla="*/ 0 w 112"/>
                <a:gd name="T21" fmla="*/ 4 h 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2"/>
                <a:gd name="T34" fmla="*/ 0 h 79"/>
                <a:gd name="T35" fmla="*/ 112 w 112"/>
                <a:gd name="T36" fmla="*/ 79 h 7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2" h="79">
                  <a:moveTo>
                    <a:pt x="0" y="4"/>
                  </a:moveTo>
                  <a:lnTo>
                    <a:pt x="17" y="0"/>
                  </a:lnTo>
                  <a:lnTo>
                    <a:pt x="43" y="4"/>
                  </a:lnTo>
                  <a:lnTo>
                    <a:pt x="60" y="15"/>
                  </a:lnTo>
                  <a:lnTo>
                    <a:pt x="73" y="29"/>
                  </a:lnTo>
                  <a:lnTo>
                    <a:pt x="90" y="51"/>
                  </a:lnTo>
                  <a:lnTo>
                    <a:pt x="112" y="79"/>
                  </a:lnTo>
                  <a:lnTo>
                    <a:pt x="34" y="43"/>
                  </a:lnTo>
                  <a:lnTo>
                    <a:pt x="9" y="22"/>
                  </a:lnTo>
                  <a:lnTo>
                    <a:pt x="0" y="15"/>
                  </a:lnTo>
                  <a:lnTo>
                    <a:pt x="0" y="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04" name="Unknown Shape"/>
            <p:cNvSpPr>
              <a:spLocks/>
            </p:cNvSpPr>
            <p:nvPr/>
          </p:nvSpPr>
          <p:spPr bwMode="auto">
            <a:xfrm>
              <a:off x="816" y="3476"/>
              <a:ext cx="56" cy="151"/>
            </a:xfrm>
            <a:custGeom>
              <a:avLst/>
              <a:gdLst>
                <a:gd name="T0" fmla="*/ 34 w 56"/>
                <a:gd name="T1" fmla="*/ 0 h 151"/>
                <a:gd name="T2" fmla="*/ 47 w 56"/>
                <a:gd name="T3" fmla="*/ 4 h 151"/>
                <a:gd name="T4" fmla="*/ 52 w 56"/>
                <a:gd name="T5" fmla="*/ 15 h 151"/>
                <a:gd name="T6" fmla="*/ 56 w 56"/>
                <a:gd name="T7" fmla="*/ 36 h 151"/>
                <a:gd name="T8" fmla="*/ 56 w 56"/>
                <a:gd name="T9" fmla="*/ 58 h 151"/>
                <a:gd name="T10" fmla="*/ 43 w 56"/>
                <a:gd name="T11" fmla="*/ 111 h 151"/>
                <a:gd name="T12" fmla="*/ 34 w 56"/>
                <a:gd name="T13" fmla="*/ 137 h 151"/>
                <a:gd name="T14" fmla="*/ 22 w 56"/>
                <a:gd name="T15" fmla="*/ 151 h 151"/>
                <a:gd name="T16" fmla="*/ 9 w 56"/>
                <a:gd name="T17" fmla="*/ 111 h 151"/>
                <a:gd name="T18" fmla="*/ 0 w 56"/>
                <a:gd name="T19" fmla="*/ 69 h 151"/>
                <a:gd name="T20" fmla="*/ 4 w 56"/>
                <a:gd name="T21" fmla="*/ 47 h 151"/>
                <a:gd name="T22" fmla="*/ 9 w 56"/>
                <a:gd name="T23" fmla="*/ 29 h 151"/>
                <a:gd name="T24" fmla="*/ 17 w 56"/>
                <a:gd name="T25" fmla="*/ 11 h 151"/>
                <a:gd name="T26" fmla="*/ 34 w 56"/>
                <a:gd name="T27" fmla="*/ 0 h 15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6"/>
                <a:gd name="T43" fmla="*/ 0 h 151"/>
                <a:gd name="T44" fmla="*/ 56 w 56"/>
                <a:gd name="T45" fmla="*/ 151 h 15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6" h="151">
                  <a:moveTo>
                    <a:pt x="34" y="0"/>
                  </a:moveTo>
                  <a:lnTo>
                    <a:pt x="47" y="4"/>
                  </a:lnTo>
                  <a:lnTo>
                    <a:pt x="52" y="15"/>
                  </a:lnTo>
                  <a:lnTo>
                    <a:pt x="56" y="36"/>
                  </a:lnTo>
                  <a:lnTo>
                    <a:pt x="56" y="58"/>
                  </a:lnTo>
                  <a:lnTo>
                    <a:pt x="43" y="111"/>
                  </a:lnTo>
                  <a:lnTo>
                    <a:pt x="34" y="137"/>
                  </a:lnTo>
                  <a:lnTo>
                    <a:pt x="22" y="151"/>
                  </a:lnTo>
                  <a:lnTo>
                    <a:pt x="9" y="111"/>
                  </a:lnTo>
                  <a:lnTo>
                    <a:pt x="0" y="69"/>
                  </a:lnTo>
                  <a:lnTo>
                    <a:pt x="4" y="47"/>
                  </a:lnTo>
                  <a:lnTo>
                    <a:pt x="9" y="29"/>
                  </a:lnTo>
                  <a:lnTo>
                    <a:pt x="17" y="11"/>
                  </a:lnTo>
                  <a:lnTo>
                    <a:pt x="3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05" name="Unknown Shape"/>
            <p:cNvSpPr>
              <a:spLocks/>
            </p:cNvSpPr>
            <p:nvPr/>
          </p:nvSpPr>
          <p:spPr bwMode="auto">
            <a:xfrm>
              <a:off x="408" y="3169"/>
              <a:ext cx="103" cy="75"/>
            </a:xfrm>
            <a:custGeom>
              <a:avLst/>
              <a:gdLst>
                <a:gd name="T0" fmla="*/ 99 w 103"/>
                <a:gd name="T1" fmla="*/ 71 h 75"/>
                <a:gd name="T2" fmla="*/ 90 w 103"/>
                <a:gd name="T3" fmla="*/ 75 h 75"/>
                <a:gd name="T4" fmla="*/ 82 w 103"/>
                <a:gd name="T5" fmla="*/ 75 h 75"/>
                <a:gd name="T6" fmla="*/ 73 w 103"/>
                <a:gd name="T7" fmla="*/ 71 h 75"/>
                <a:gd name="T8" fmla="*/ 60 w 103"/>
                <a:gd name="T9" fmla="*/ 64 h 75"/>
                <a:gd name="T10" fmla="*/ 34 w 103"/>
                <a:gd name="T11" fmla="*/ 39 h 75"/>
                <a:gd name="T12" fmla="*/ 0 w 103"/>
                <a:gd name="T13" fmla="*/ 0 h 75"/>
                <a:gd name="T14" fmla="*/ 34 w 103"/>
                <a:gd name="T15" fmla="*/ 10 h 75"/>
                <a:gd name="T16" fmla="*/ 69 w 103"/>
                <a:gd name="T17" fmla="*/ 32 h 75"/>
                <a:gd name="T18" fmla="*/ 95 w 103"/>
                <a:gd name="T19" fmla="*/ 57 h 75"/>
                <a:gd name="T20" fmla="*/ 103 w 103"/>
                <a:gd name="T21" fmla="*/ 64 h 75"/>
                <a:gd name="T22" fmla="*/ 99 w 103"/>
                <a:gd name="T23" fmla="*/ 71 h 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3"/>
                <a:gd name="T37" fmla="*/ 0 h 75"/>
                <a:gd name="T38" fmla="*/ 103 w 103"/>
                <a:gd name="T39" fmla="*/ 75 h 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3" h="75">
                  <a:moveTo>
                    <a:pt x="99" y="71"/>
                  </a:moveTo>
                  <a:lnTo>
                    <a:pt x="90" y="75"/>
                  </a:lnTo>
                  <a:lnTo>
                    <a:pt x="82" y="75"/>
                  </a:lnTo>
                  <a:lnTo>
                    <a:pt x="73" y="71"/>
                  </a:lnTo>
                  <a:lnTo>
                    <a:pt x="60" y="64"/>
                  </a:lnTo>
                  <a:lnTo>
                    <a:pt x="34" y="39"/>
                  </a:lnTo>
                  <a:lnTo>
                    <a:pt x="0" y="0"/>
                  </a:lnTo>
                  <a:lnTo>
                    <a:pt x="34" y="10"/>
                  </a:lnTo>
                  <a:lnTo>
                    <a:pt x="69" y="32"/>
                  </a:lnTo>
                  <a:lnTo>
                    <a:pt x="95" y="57"/>
                  </a:lnTo>
                  <a:lnTo>
                    <a:pt x="103" y="64"/>
                  </a:lnTo>
                  <a:lnTo>
                    <a:pt x="99" y="71"/>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06" name="Unknown Shape"/>
            <p:cNvSpPr>
              <a:spLocks/>
            </p:cNvSpPr>
            <p:nvPr/>
          </p:nvSpPr>
          <p:spPr bwMode="auto">
            <a:xfrm>
              <a:off x="193" y="2972"/>
              <a:ext cx="90" cy="43"/>
            </a:xfrm>
            <a:custGeom>
              <a:avLst/>
              <a:gdLst>
                <a:gd name="T0" fmla="*/ 90 w 90"/>
                <a:gd name="T1" fmla="*/ 28 h 43"/>
                <a:gd name="T2" fmla="*/ 73 w 90"/>
                <a:gd name="T3" fmla="*/ 10 h 43"/>
                <a:gd name="T4" fmla="*/ 52 w 90"/>
                <a:gd name="T5" fmla="*/ 0 h 43"/>
                <a:gd name="T6" fmla="*/ 26 w 90"/>
                <a:gd name="T7" fmla="*/ 0 h 43"/>
                <a:gd name="T8" fmla="*/ 0 w 90"/>
                <a:gd name="T9" fmla="*/ 3 h 43"/>
                <a:gd name="T10" fmla="*/ 17 w 90"/>
                <a:gd name="T11" fmla="*/ 18 h 43"/>
                <a:gd name="T12" fmla="*/ 39 w 90"/>
                <a:gd name="T13" fmla="*/ 35 h 43"/>
                <a:gd name="T14" fmla="*/ 65 w 90"/>
                <a:gd name="T15" fmla="*/ 43 h 43"/>
                <a:gd name="T16" fmla="*/ 78 w 90"/>
                <a:gd name="T17" fmla="*/ 39 h 43"/>
                <a:gd name="T18" fmla="*/ 90 w 90"/>
                <a:gd name="T19" fmla="*/ 28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0"/>
                <a:gd name="T31" fmla="*/ 0 h 43"/>
                <a:gd name="T32" fmla="*/ 90 w 90"/>
                <a:gd name="T33" fmla="*/ 43 h 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0" h="43">
                  <a:moveTo>
                    <a:pt x="90" y="28"/>
                  </a:moveTo>
                  <a:lnTo>
                    <a:pt x="73" y="10"/>
                  </a:lnTo>
                  <a:lnTo>
                    <a:pt x="52" y="0"/>
                  </a:lnTo>
                  <a:lnTo>
                    <a:pt x="26" y="0"/>
                  </a:lnTo>
                  <a:lnTo>
                    <a:pt x="0" y="3"/>
                  </a:lnTo>
                  <a:lnTo>
                    <a:pt x="17" y="18"/>
                  </a:lnTo>
                  <a:lnTo>
                    <a:pt x="39" y="35"/>
                  </a:lnTo>
                  <a:lnTo>
                    <a:pt x="65" y="43"/>
                  </a:lnTo>
                  <a:lnTo>
                    <a:pt x="78" y="39"/>
                  </a:lnTo>
                  <a:lnTo>
                    <a:pt x="90" y="28"/>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07" name="Unknown Shape"/>
            <p:cNvSpPr>
              <a:spLocks/>
            </p:cNvSpPr>
            <p:nvPr/>
          </p:nvSpPr>
          <p:spPr bwMode="auto">
            <a:xfrm>
              <a:off x="1181" y="3419"/>
              <a:ext cx="39" cy="86"/>
            </a:xfrm>
            <a:custGeom>
              <a:avLst/>
              <a:gdLst>
                <a:gd name="T0" fmla="*/ 4 w 39"/>
                <a:gd name="T1" fmla="*/ 0 h 86"/>
                <a:gd name="T2" fmla="*/ 4 w 39"/>
                <a:gd name="T3" fmla="*/ 15 h 86"/>
                <a:gd name="T4" fmla="*/ 0 w 39"/>
                <a:gd name="T5" fmla="*/ 36 h 86"/>
                <a:gd name="T6" fmla="*/ 0 w 39"/>
                <a:gd name="T7" fmla="*/ 47 h 86"/>
                <a:gd name="T8" fmla="*/ 4 w 39"/>
                <a:gd name="T9" fmla="*/ 61 h 86"/>
                <a:gd name="T10" fmla="*/ 17 w 39"/>
                <a:gd name="T11" fmla="*/ 72 h 86"/>
                <a:gd name="T12" fmla="*/ 39 w 39"/>
                <a:gd name="T13" fmla="*/ 86 h 86"/>
                <a:gd name="T14" fmla="*/ 39 w 39"/>
                <a:gd name="T15" fmla="*/ 54 h 86"/>
                <a:gd name="T16" fmla="*/ 30 w 39"/>
                <a:gd name="T17" fmla="*/ 25 h 86"/>
                <a:gd name="T18" fmla="*/ 22 w 39"/>
                <a:gd name="T19" fmla="*/ 11 h 86"/>
                <a:gd name="T20" fmla="*/ 4 w 39"/>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
                <a:gd name="T34" fmla="*/ 0 h 86"/>
                <a:gd name="T35" fmla="*/ 39 w 39"/>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 h="86">
                  <a:moveTo>
                    <a:pt x="4" y="0"/>
                  </a:moveTo>
                  <a:lnTo>
                    <a:pt x="4" y="15"/>
                  </a:lnTo>
                  <a:lnTo>
                    <a:pt x="0" y="36"/>
                  </a:lnTo>
                  <a:lnTo>
                    <a:pt x="0" y="47"/>
                  </a:lnTo>
                  <a:lnTo>
                    <a:pt x="4" y="61"/>
                  </a:lnTo>
                  <a:lnTo>
                    <a:pt x="17" y="72"/>
                  </a:lnTo>
                  <a:lnTo>
                    <a:pt x="39" y="86"/>
                  </a:lnTo>
                  <a:lnTo>
                    <a:pt x="39" y="54"/>
                  </a:lnTo>
                  <a:lnTo>
                    <a:pt x="30" y="25"/>
                  </a:lnTo>
                  <a:lnTo>
                    <a:pt x="22" y="11"/>
                  </a:lnTo>
                  <a:lnTo>
                    <a:pt x="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08" name="Unknown Shape"/>
            <p:cNvSpPr>
              <a:spLocks/>
            </p:cNvSpPr>
            <p:nvPr/>
          </p:nvSpPr>
          <p:spPr bwMode="auto">
            <a:xfrm>
              <a:off x="245" y="3165"/>
              <a:ext cx="94" cy="36"/>
            </a:xfrm>
            <a:custGeom>
              <a:avLst/>
              <a:gdLst>
                <a:gd name="T0" fmla="*/ 0 w 94"/>
                <a:gd name="T1" fmla="*/ 25 h 36"/>
                <a:gd name="T2" fmla="*/ 17 w 94"/>
                <a:gd name="T3" fmla="*/ 36 h 36"/>
                <a:gd name="T4" fmla="*/ 26 w 94"/>
                <a:gd name="T5" fmla="*/ 36 h 36"/>
                <a:gd name="T6" fmla="*/ 38 w 94"/>
                <a:gd name="T7" fmla="*/ 32 h 36"/>
                <a:gd name="T8" fmla="*/ 60 w 94"/>
                <a:gd name="T9" fmla="*/ 18 h 36"/>
                <a:gd name="T10" fmla="*/ 73 w 94"/>
                <a:gd name="T11" fmla="*/ 14 h 36"/>
                <a:gd name="T12" fmla="*/ 94 w 94"/>
                <a:gd name="T13" fmla="*/ 18 h 36"/>
                <a:gd name="T14" fmla="*/ 64 w 94"/>
                <a:gd name="T15" fmla="*/ 7 h 36"/>
                <a:gd name="T16" fmla="*/ 47 w 94"/>
                <a:gd name="T17" fmla="*/ 0 h 36"/>
                <a:gd name="T18" fmla="*/ 26 w 94"/>
                <a:gd name="T19" fmla="*/ 4 h 36"/>
                <a:gd name="T20" fmla="*/ 13 w 94"/>
                <a:gd name="T21" fmla="*/ 11 h 36"/>
                <a:gd name="T22" fmla="*/ 0 w 94"/>
                <a:gd name="T23" fmla="*/ 25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4"/>
                <a:gd name="T37" fmla="*/ 0 h 36"/>
                <a:gd name="T38" fmla="*/ 94 w 94"/>
                <a:gd name="T39" fmla="*/ 36 h 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4" h="36">
                  <a:moveTo>
                    <a:pt x="0" y="25"/>
                  </a:moveTo>
                  <a:lnTo>
                    <a:pt x="17" y="36"/>
                  </a:lnTo>
                  <a:lnTo>
                    <a:pt x="26" y="36"/>
                  </a:lnTo>
                  <a:lnTo>
                    <a:pt x="38" y="32"/>
                  </a:lnTo>
                  <a:lnTo>
                    <a:pt x="60" y="18"/>
                  </a:lnTo>
                  <a:lnTo>
                    <a:pt x="73" y="14"/>
                  </a:lnTo>
                  <a:lnTo>
                    <a:pt x="94" y="18"/>
                  </a:lnTo>
                  <a:lnTo>
                    <a:pt x="64" y="7"/>
                  </a:lnTo>
                  <a:lnTo>
                    <a:pt x="47" y="0"/>
                  </a:lnTo>
                  <a:lnTo>
                    <a:pt x="26" y="4"/>
                  </a:lnTo>
                  <a:lnTo>
                    <a:pt x="13" y="11"/>
                  </a:lnTo>
                  <a:lnTo>
                    <a:pt x="0" y="25"/>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09" name="Unknown Shape"/>
            <p:cNvSpPr>
              <a:spLocks/>
            </p:cNvSpPr>
            <p:nvPr/>
          </p:nvSpPr>
          <p:spPr bwMode="auto">
            <a:xfrm>
              <a:off x="859" y="3476"/>
              <a:ext cx="60" cy="61"/>
            </a:xfrm>
            <a:custGeom>
              <a:avLst/>
              <a:gdLst>
                <a:gd name="T0" fmla="*/ 0 w 60"/>
                <a:gd name="T1" fmla="*/ 61 h 61"/>
                <a:gd name="T2" fmla="*/ 21 w 60"/>
                <a:gd name="T3" fmla="*/ 58 h 61"/>
                <a:gd name="T4" fmla="*/ 30 w 60"/>
                <a:gd name="T5" fmla="*/ 54 h 61"/>
                <a:gd name="T6" fmla="*/ 34 w 60"/>
                <a:gd name="T7" fmla="*/ 43 h 61"/>
                <a:gd name="T8" fmla="*/ 34 w 60"/>
                <a:gd name="T9" fmla="*/ 18 h 61"/>
                <a:gd name="T10" fmla="*/ 43 w 60"/>
                <a:gd name="T11" fmla="*/ 8 h 61"/>
                <a:gd name="T12" fmla="*/ 60 w 60"/>
                <a:gd name="T13" fmla="*/ 0 h 61"/>
                <a:gd name="T14" fmla="*/ 30 w 60"/>
                <a:gd name="T15" fmla="*/ 8 h 61"/>
                <a:gd name="T16" fmla="*/ 9 w 60"/>
                <a:gd name="T17" fmla="*/ 18 h 61"/>
                <a:gd name="T18" fmla="*/ 0 w 60"/>
                <a:gd name="T19" fmla="*/ 33 h 61"/>
                <a:gd name="T20" fmla="*/ 0 w 60"/>
                <a:gd name="T21" fmla="*/ 43 h 61"/>
                <a:gd name="T22" fmla="*/ 0 w 60"/>
                <a:gd name="T23" fmla="*/ 61 h 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0"/>
                <a:gd name="T37" fmla="*/ 0 h 61"/>
                <a:gd name="T38" fmla="*/ 60 w 60"/>
                <a:gd name="T39" fmla="*/ 61 h 6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0" h="61">
                  <a:moveTo>
                    <a:pt x="0" y="61"/>
                  </a:moveTo>
                  <a:lnTo>
                    <a:pt x="21" y="58"/>
                  </a:lnTo>
                  <a:lnTo>
                    <a:pt x="30" y="54"/>
                  </a:lnTo>
                  <a:lnTo>
                    <a:pt x="34" y="43"/>
                  </a:lnTo>
                  <a:lnTo>
                    <a:pt x="34" y="18"/>
                  </a:lnTo>
                  <a:lnTo>
                    <a:pt x="43" y="8"/>
                  </a:lnTo>
                  <a:lnTo>
                    <a:pt x="60" y="0"/>
                  </a:lnTo>
                  <a:lnTo>
                    <a:pt x="30" y="8"/>
                  </a:lnTo>
                  <a:lnTo>
                    <a:pt x="9" y="18"/>
                  </a:lnTo>
                  <a:lnTo>
                    <a:pt x="0" y="33"/>
                  </a:lnTo>
                  <a:lnTo>
                    <a:pt x="0" y="43"/>
                  </a:lnTo>
                  <a:lnTo>
                    <a:pt x="0" y="61"/>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10" name="Unknown Shape"/>
            <p:cNvSpPr>
              <a:spLocks/>
            </p:cNvSpPr>
            <p:nvPr/>
          </p:nvSpPr>
          <p:spPr bwMode="auto">
            <a:xfrm>
              <a:off x="524" y="3405"/>
              <a:ext cx="77" cy="68"/>
            </a:xfrm>
            <a:custGeom>
              <a:avLst/>
              <a:gdLst>
                <a:gd name="T0" fmla="*/ 4 w 77"/>
                <a:gd name="T1" fmla="*/ 0 h 68"/>
                <a:gd name="T2" fmla="*/ 30 w 77"/>
                <a:gd name="T3" fmla="*/ 0 h 68"/>
                <a:gd name="T4" fmla="*/ 43 w 77"/>
                <a:gd name="T5" fmla="*/ 7 h 68"/>
                <a:gd name="T6" fmla="*/ 52 w 77"/>
                <a:gd name="T7" fmla="*/ 18 h 68"/>
                <a:gd name="T8" fmla="*/ 60 w 77"/>
                <a:gd name="T9" fmla="*/ 50 h 68"/>
                <a:gd name="T10" fmla="*/ 64 w 77"/>
                <a:gd name="T11" fmla="*/ 61 h 68"/>
                <a:gd name="T12" fmla="*/ 77 w 77"/>
                <a:gd name="T13" fmla="*/ 68 h 68"/>
                <a:gd name="T14" fmla="*/ 43 w 77"/>
                <a:gd name="T15" fmla="*/ 57 h 68"/>
                <a:gd name="T16" fmla="*/ 17 w 77"/>
                <a:gd name="T17" fmla="*/ 43 h 68"/>
                <a:gd name="T18" fmla="*/ 4 w 77"/>
                <a:gd name="T19" fmla="*/ 25 h 68"/>
                <a:gd name="T20" fmla="*/ 0 w 77"/>
                <a:gd name="T21" fmla="*/ 14 h 68"/>
                <a:gd name="T22" fmla="*/ 4 w 77"/>
                <a:gd name="T23" fmla="*/ 0 h 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7"/>
                <a:gd name="T37" fmla="*/ 0 h 68"/>
                <a:gd name="T38" fmla="*/ 77 w 77"/>
                <a:gd name="T39" fmla="*/ 68 h 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7" h="68">
                  <a:moveTo>
                    <a:pt x="4" y="0"/>
                  </a:moveTo>
                  <a:lnTo>
                    <a:pt x="30" y="0"/>
                  </a:lnTo>
                  <a:lnTo>
                    <a:pt x="43" y="7"/>
                  </a:lnTo>
                  <a:lnTo>
                    <a:pt x="52" y="18"/>
                  </a:lnTo>
                  <a:lnTo>
                    <a:pt x="60" y="50"/>
                  </a:lnTo>
                  <a:lnTo>
                    <a:pt x="64" y="61"/>
                  </a:lnTo>
                  <a:lnTo>
                    <a:pt x="77" y="68"/>
                  </a:lnTo>
                  <a:lnTo>
                    <a:pt x="43" y="57"/>
                  </a:lnTo>
                  <a:lnTo>
                    <a:pt x="17" y="43"/>
                  </a:lnTo>
                  <a:lnTo>
                    <a:pt x="4" y="25"/>
                  </a:lnTo>
                  <a:lnTo>
                    <a:pt x="0" y="14"/>
                  </a:lnTo>
                  <a:lnTo>
                    <a:pt x="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11" name="Unknown Shape"/>
            <p:cNvSpPr>
              <a:spLocks/>
            </p:cNvSpPr>
            <p:nvPr/>
          </p:nvSpPr>
          <p:spPr bwMode="auto">
            <a:xfrm>
              <a:off x="1173" y="3605"/>
              <a:ext cx="73" cy="58"/>
            </a:xfrm>
            <a:custGeom>
              <a:avLst/>
              <a:gdLst>
                <a:gd name="T0" fmla="*/ 0 w 73"/>
                <a:gd name="T1" fmla="*/ 8 h 58"/>
                <a:gd name="T2" fmla="*/ 8 w 73"/>
                <a:gd name="T3" fmla="*/ 29 h 58"/>
                <a:gd name="T4" fmla="*/ 25 w 73"/>
                <a:gd name="T5" fmla="*/ 47 h 58"/>
                <a:gd name="T6" fmla="*/ 73 w 73"/>
                <a:gd name="T7" fmla="*/ 58 h 58"/>
                <a:gd name="T8" fmla="*/ 64 w 73"/>
                <a:gd name="T9" fmla="*/ 36 h 58"/>
                <a:gd name="T10" fmla="*/ 51 w 73"/>
                <a:gd name="T11" fmla="*/ 18 h 58"/>
                <a:gd name="T12" fmla="*/ 30 w 73"/>
                <a:gd name="T13" fmla="*/ 4 h 58"/>
                <a:gd name="T14" fmla="*/ 17 w 73"/>
                <a:gd name="T15" fmla="*/ 0 h 58"/>
                <a:gd name="T16" fmla="*/ 0 w 73"/>
                <a:gd name="T17" fmla="*/ 8 h 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3"/>
                <a:gd name="T28" fmla="*/ 0 h 58"/>
                <a:gd name="T29" fmla="*/ 73 w 73"/>
                <a:gd name="T30" fmla="*/ 58 h 5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3" h="58">
                  <a:moveTo>
                    <a:pt x="0" y="8"/>
                  </a:moveTo>
                  <a:lnTo>
                    <a:pt x="8" y="29"/>
                  </a:lnTo>
                  <a:lnTo>
                    <a:pt x="25" y="47"/>
                  </a:lnTo>
                  <a:lnTo>
                    <a:pt x="73" y="58"/>
                  </a:lnTo>
                  <a:lnTo>
                    <a:pt x="64" y="36"/>
                  </a:lnTo>
                  <a:lnTo>
                    <a:pt x="51" y="18"/>
                  </a:lnTo>
                  <a:lnTo>
                    <a:pt x="30" y="4"/>
                  </a:lnTo>
                  <a:lnTo>
                    <a:pt x="17" y="0"/>
                  </a:lnTo>
                  <a:lnTo>
                    <a:pt x="0" y="8"/>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12" name="Unknown Shape"/>
            <p:cNvSpPr>
              <a:spLocks/>
            </p:cNvSpPr>
            <p:nvPr/>
          </p:nvSpPr>
          <p:spPr bwMode="auto">
            <a:xfrm>
              <a:off x="21" y="2954"/>
              <a:ext cx="91" cy="39"/>
            </a:xfrm>
            <a:custGeom>
              <a:avLst/>
              <a:gdLst>
                <a:gd name="T0" fmla="*/ 91 w 91"/>
                <a:gd name="T1" fmla="*/ 7 h 39"/>
                <a:gd name="T2" fmla="*/ 61 w 91"/>
                <a:gd name="T3" fmla="*/ 0 h 39"/>
                <a:gd name="T4" fmla="*/ 39 w 91"/>
                <a:gd name="T5" fmla="*/ 7 h 39"/>
                <a:gd name="T6" fmla="*/ 18 w 91"/>
                <a:gd name="T7" fmla="*/ 21 h 39"/>
                <a:gd name="T8" fmla="*/ 0 w 91"/>
                <a:gd name="T9" fmla="*/ 39 h 39"/>
                <a:gd name="T10" fmla="*/ 26 w 91"/>
                <a:gd name="T11" fmla="*/ 39 h 39"/>
                <a:gd name="T12" fmla="*/ 56 w 91"/>
                <a:gd name="T13" fmla="*/ 39 h 39"/>
                <a:gd name="T14" fmla="*/ 82 w 91"/>
                <a:gd name="T15" fmla="*/ 28 h 39"/>
                <a:gd name="T16" fmla="*/ 91 w 91"/>
                <a:gd name="T17" fmla="*/ 21 h 39"/>
                <a:gd name="T18" fmla="*/ 91 w 91"/>
                <a:gd name="T19" fmla="*/ 7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1"/>
                <a:gd name="T31" fmla="*/ 0 h 39"/>
                <a:gd name="T32" fmla="*/ 91 w 91"/>
                <a:gd name="T33" fmla="*/ 39 h 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1" h="39">
                  <a:moveTo>
                    <a:pt x="91" y="7"/>
                  </a:moveTo>
                  <a:lnTo>
                    <a:pt x="61" y="0"/>
                  </a:lnTo>
                  <a:lnTo>
                    <a:pt x="39" y="7"/>
                  </a:lnTo>
                  <a:lnTo>
                    <a:pt x="18" y="21"/>
                  </a:lnTo>
                  <a:lnTo>
                    <a:pt x="0" y="39"/>
                  </a:lnTo>
                  <a:lnTo>
                    <a:pt x="26" y="39"/>
                  </a:lnTo>
                  <a:lnTo>
                    <a:pt x="56" y="39"/>
                  </a:lnTo>
                  <a:lnTo>
                    <a:pt x="82" y="28"/>
                  </a:lnTo>
                  <a:lnTo>
                    <a:pt x="91" y="21"/>
                  </a:lnTo>
                  <a:lnTo>
                    <a:pt x="91" y="7"/>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13" name="Unknown Shape"/>
            <p:cNvSpPr>
              <a:spLocks/>
            </p:cNvSpPr>
            <p:nvPr/>
          </p:nvSpPr>
          <p:spPr bwMode="auto">
            <a:xfrm>
              <a:off x="339" y="2993"/>
              <a:ext cx="26" cy="61"/>
            </a:xfrm>
            <a:custGeom>
              <a:avLst/>
              <a:gdLst>
                <a:gd name="T0" fmla="*/ 26 w 26"/>
                <a:gd name="T1" fmla="*/ 61 h 61"/>
                <a:gd name="T2" fmla="*/ 26 w 26"/>
                <a:gd name="T3" fmla="*/ 32 h 61"/>
                <a:gd name="T4" fmla="*/ 17 w 26"/>
                <a:gd name="T5" fmla="*/ 14 h 61"/>
                <a:gd name="T6" fmla="*/ 0 w 26"/>
                <a:gd name="T7" fmla="*/ 0 h 61"/>
                <a:gd name="T8" fmla="*/ 0 w 26"/>
                <a:gd name="T9" fmla="*/ 36 h 61"/>
                <a:gd name="T10" fmla="*/ 9 w 26"/>
                <a:gd name="T11" fmla="*/ 50 h 61"/>
                <a:gd name="T12" fmla="*/ 26 w 26"/>
                <a:gd name="T13" fmla="*/ 61 h 61"/>
                <a:gd name="T14" fmla="*/ 0 60000 65536"/>
                <a:gd name="T15" fmla="*/ 0 60000 65536"/>
                <a:gd name="T16" fmla="*/ 0 60000 65536"/>
                <a:gd name="T17" fmla="*/ 0 60000 65536"/>
                <a:gd name="T18" fmla="*/ 0 60000 65536"/>
                <a:gd name="T19" fmla="*/ 0 60000 65536"/>
                <a:gd name="T20" fmla="*/ 0 60000 65536"/>
                <a:gd name="T21" fmla="*/ 0 w 26"/>
                <a:gd name="T22" fmla="*/ 0 h 61"/>
                <a:gd name="T23" fmla="*/ 26 w 26"/>
                <a:gd name="T24" fmla="*/ 61 h 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61">
                  <a:moveTo>
                    <a:pt x="26" y="61"/>
                  </a:moveTo>
                  <a:lnTo>
                    <a:pt x="26" y="32"/>
                  </a:lnTo>
                  <a:lnTo>
                    <a:pt x="17" y="14"/>
                  </a:lnTo>
                  <a:lnTo>
                    <a:pt x="0" y="0"/>
                  </a:lnTo>
                  <a:lnTo>
                    <a:pt x="0" y="36"/>
                  </a:lnTo>
                  <a:lnTo>
                    <a:pt x="9" y="50"/>
                  </a:lnTo>
                  <a:lnTo>
                    <a:pt x="26" y="61"/>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14" name="Unknown Shape"/>
            <p:cNvSpPr>
              <a:spLocks/>
            </p:cNvSpPr>
            <p:nvPr/>
          </p:nvSpPr>
          <p:spPr bwMode="auto">
            <a:xfrm>
              <a:off x="2736" y="3509"/>
              <a:ext cx="30" cy="46"/>
            </a:xfrm>
            <a:custGeom>
              <a:avLst/>
              <a:gdLst>
                <a:gd name="T0" fmla="*/ 0 w 30"/>
                <a:gd name="T1" fmla="*/ 0 h 46"/>
                <a:gd name="T2" fmla="*/ 0 w 30"/>
                <a:gd name="T3" fmla="*/ 10 h 46"/>
                <a:gd name="T4" fmla="*/ 0 w 30"/>
                <a:gd name="T5" fmla="*/ 25 h 46"/>
                <a:gd name="T6" fmla="*/ 9 w 30"/>
                <a:gd name="T7" fmla="*/ 36 h 46"/>
                <a:gd name="T8" fmla="*/ 22 w 30"/>
                <a:gd name="T9" fmla="*/ 46 h 46"/>
                <a:gd name="T10" fmla="*/ 30 w 30"/>
                <a:gd name="T11" fmla="*/ 28 h 46"/>
                <a:gd name="T12" fmla="*/ 22 w 30"/>
                <a:gd name="T13" fmla="*/ 14 h 46"/>
                <a:gd name="T14" fmla="*/ 9 w 30"/>
                <a:gd name="T15" fmla="*/ 7 h 46"/>
                <a:gd name="T16" fmla="*/ 0 w 30"/>
                <a:gd name="T17" fmla="*/ 7 h 46"/>
                <a:gd name="T18" fmla="*/ 0 w 30"/>
                <a:gd name="T19" fmla="*/ 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46"/>
                <a:gd name="T32" fmla="*/ 30 w 30"/>
                <a:gd name="T33" fmla="*/ 46 h 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46">
                  <a:moveTo>
                    <a:pt x="0" y="0"/>
                  </a:moveTo>
                  <a:lnTo>
                    <a:pt x="0" y="10"/>
                  </a:lnTo>
                  <a:lnTo>
                    <a:pt x="0" y="25"/>
                  </a:lnTo>
                  <a:lnTo>
                    <a:pt x="9" y="36"/>
                  </a:lnTo>
                  <a:lnTo>
                    <a:pt x="22" y="46"/>
                  </a:lnTo>
                  <a:lnTo>
                    <a:pt x="30" y="28"/>
                  </a:lnTo>
                  <a:lnTo>
                    <a:pt x="22" y="14"/>
                  </a:lnTo>
                  <a:lnTo>
                    <a:pt x="9" y="7"/>
                  </a:lnTo>
                  <a:lnTo>
                    <a:pt x="0" y="7"/>
                  </a:lnTo>
                  <a:lnTo>
                    <a:pt x="0" y="0"/>
                  </a:lnTo>
                  <a:close/>
                </a:path>
              </a:pathLst>
            </a:custGeom>
            <a:solidFill>
              <a:srgbClr val="B0B0B0"/>
            </a:solidFill>
            <a:ln w="0">
              <a:solidFill>
                <a:srgbClr val="000000"/>
              </a:solidFill>
              <a:round/>
              <a:headEnd/>
              <a:tailEnd/>
            </a:ln>
          </p:spPr>
          <p:txBody>
            <a:bodyPr/>
            <a:lstStyle/>
            <a:p>
              <a:endParaRPr lang="en-US"/>
            </a:p>
          </p:txBody>
        </p:sp>
        <p:sp>
          <p:nvSpPr>
            <p:cNvPr id="4415" name="Unknown Shape"/>
            <p:cNvSpPr>
              <a:spLocks/>
            </p:cNvSpPr>
            <p:nvPr/>
          </p:nvSpPr>
          <p:spPr bwMode="auto">
            <a:xfrm>
              <a:off x="563" y="3362"/>
              <a:ext cx="73" cy="21"/>
            </a:xfrm>
            <a:custGeom>
              <a:avLst/>
              <a:gdLst>
                <a:gd name="T0" fmla="*/ 73 w 73"/>
                <a:gd name="T1" fmla="*/ 3 h 21"/>
                <a:gd name="T2" fmla="*/ 38 w 73"/>
                <a:gd name="T3" fmla="*/ 0 h 21"/>
                <a:gd name="T4" fmla="*/ 21 w 73"/>
                <a:gd name="T5" fmla="*/ 3 h 21"/>
                <a:gd name="T6" fmla="*/ 0 w 73"/>
                <a:gd name="T7" fmla="*/ 14 h 21"/>
                <a:gd name="T8" fmla="*/ 38 w 73"/>
                <a:gd name="T9" fmla="*/ 21 h 21"/>
                <a:gd name="T10" fmla="*/ 55 w 73"/>
                <a:gd name="T11" fmla="*/ 18 h 21"/>
                <a:gd name="T12" fmla="*/ 73 w 73"/>
                <a:gd name="T13" fmla="*/ 3 h 21"/>
                <a:gd name="T14" fmla="*/ 0 60000 65536"/>
                <a:gd name="T15" fmla="*/ 0 60000 65536"/>
                <a:gd name="T16" fmla="*/ 0 60000 65536"/>
                <a:gd name="T17" fmla="*/ 0 60000 65536"/>
                <a:gd name="T18" fmla="*/ 0 60000 65536"/>
                <a:gd name="T19" fmla="*/ 0 60000 65536"/>
                <a:gd name="T20" fmla="*/ 0 60000 65536"/>
                <a:gd name="T21" fmla="*/ 0 w 73"/>
                <a:gd name="T22" fmla="*/ 0 h 21"/>
                <a:gd name="T23" fmla="*/ 73 w 73"/>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3" h="21">
                  <a:moveTo>
                    <a:pt x="73" y="3"/>
                  </a:moveTo>
                  <a:lnTo>
                    <a:pt x="38" y="0"/>
                  </a:lnTo>
                  <a:lnTo>
                    <a:pt x="21" y="3"/>
                  </a:lnTo>
                  <a:lnTo>
                    <a:pt x="0" y="14"/>
                  </a:lnTo>
                  <a:lnTo>
                    <a:pt x="38" y="21"/>
                  </a:lnTo>
                  <a:lnTo>
                    <a:pt x="55" y="18"/>
                  </a:lnTo>
                  <a:lnTo>
                    <a:pt x="73" y="3"/>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16" name="Unknown Shape"/>
            <p:cNvSpPr>
              <a:spLocks/>
            </p:cNvSpPr>
            <p:nvPr/>
          </p:nvSpPr>
          <p:spPr bwMode="auto">
            <a:xfrm>
              <a:off x="1310" y="3602"/>
              <a:ext cx="86" cy="39"/>
            </a:xfrm>
            <a:custGeom>
              <a:avLst/>
              <a:gdLst>
                <a:gd name="T0" fmla="*/ 0 w 86"/>
                <a:gd name="T1" fmla="*/ 3 h 39"/>
                <a:gd name="T2" fmla="*/ 9 w 86"/>
                <a:gd name="T3" fmla="*/ 21 h 39"/>
                <a:gd name="T4" fmla="*/ 13 w 86"/>
                <a:gd name="T5" fmla="*/ 25 h 39"/>
                <a:gd name="T6" fmla="*/ 26 w 86"/>
                <a:gd name="T7" fmla="*/ 28 h 39"/>
                <a:gd name="T8" fmla="*/ 56 w 86"/>
                <a:gd name="T9" fmla="*/ 25 h 39"/>
                <a:gd name="T10" fmla="*/ 69 w 86"/>
                <a:gd name="T11" fmla="*/ 28 h 39"/>
                <a:gd name="T12" fmla="*/ 86 w 86"/>
                <a:gd name="T13" fmla="*/ 39 h 39"/>
                <a:gd name="T14" fmla="*/ 69 w 86"/>
                <a:gd name="T15" fmla="*/ 21 h 39"/>
                <a:gd name="T16" fmla="*/ 52 w 86"/>
                <a:gd name="T17" fmla="*/ 3 h 39"/>
                <a:gd name="T18" fmla="*/ 34 w 86"/>
                <a:gd name="T19" fmla="*/ 0 h 39"/>
                <a:gd name="T20" fmla="*/ 21 w 86"/>
                <a:gd name="T21" fmla="*/ 0 h 39"/>
                <a:gd name="T22" fmla="*/ 0 w 86"/>
                <a:gd name="T23" fmla="*/ 3 h 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6"/>
                <a:gd name="T37" fmla="*/ 0 h 39"/>
                <a:gd name="T38" fmla="*/ 86 w 86"/>
                <a:gd name="T39" fmla="*/ 39 h 3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6" h="39">
                  <a:moveTo>
                    <a:pt x="0" y="3"/>
                  </a:moveTo>
                  <a:lnTo>
                    <a:pt x="9" y="21"/>
                  </a:lnTo>
                  <a:lnTo>
                    <a:pt x="13" y="25"/>
                  </a:lnTo>
                  <a:lnTo>
                    <a:pt x="26" y="28"/>
                  </a:lnTo>
                  <a:lnTo>
                    <a:pt x="56" y="25"/>
                  </a:lnTo>
                  <a:lnTo>
                    <a:pt x="69" y="28"/>
                  </a:lnTo>
                  <a:lnTo>
                    <a:pt x="86" y="39"/>
                  </a:lnTo>
                  <a:lnTo>
                    <a:pt x="69" y="21"/>
                  </a:lnTo>
                  <a:lnTo>
                    <a:pt x="52" y="3"/>
                  </a:lnTo>
                  <a:lnTo>
                    <a:pt x="34" y="0"/>
                  </a:lnTo>
                  <a:lnTo>
                    <a:pt x="21" y="0"/>
                  </a:lnTo>
                  <a:lnTo>
                    <a:pt x="0" y="3"/>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17" name="Unknown Shape"/>
            <p:cNvSpPr>
              <a:spLocks/>
            </p:cNvSpPr>
            <p:nvPr/>
          </p:nvSpPr>
          <p:spPr bwMode="auto">
            <a:xfrm>
              <a:off x="2895" y="3566"/>
              <a:ext cx="168" cy="72"/>
            </a:xfrm>
            <a:custGeom>
              <a:avLst/>
              <a:gdLst>
                <a:gd name="T0" fmla="*/ 168 w 168"/>
                <a:gd name="T1" fmla="*/ 7 h 72"/>
                <a:gd name="T2" fmla="*/ 168 w 168"/>
                <a:gd name="T3" fmla="*/ 14 h 72"/>
                <a:gd name="T4" fmla="*/ 159 w 168"/>
                <a:gd name="T5" fmla="*/ 25 h 72"/>
                <a:gd name="T6" fmla="*/ 142 w 168"/>
                <a:gd name="T7" fmla="*/ 36 h 72"/>
                <a:gd name="T8" fmla="*/ 116 w 168"/>
                <a:gd name="T9" fmla="*/ 50 h 72"/>
                <a:gd name="T10" fmla="*/ 52 w 168"/>
                <a:gd name="T11" fmla="*/ 68 h 72"/>
                <a:gd name="T12" fmla="*/ 26 w 168"/>
                <a:gd name="T13" fmla="*/ 72 h 72"/>
                <a:gd name="T14" fmla="*/ 0 w 168"/>
                <a:gd name="T15" fmla="*/ 72 h 72"/>
                <a:gd name="T16" fmla="*/ 34 w 168"/>
                <a:gd name="T17" fmla="*/ 43 h 72"/>
                <a:gd name="T18" fmla="*/ 77 w 168"/>
                <a:gd name="T19" fmla="*/ 14 h 72"/>
                <a:gd name="T20" fmla="*/ 103 w 168"/>
                <a:gd name="T21" fmla="*/ 7 h 72"/>
                <a:gd name="T22" fmla="*/ 125 w 168"/>
                <a:gd name="T23" fmla="*/ 0 h 72"/>
                <a:gd name="T24" fmla="*/ 146 w 168"/>
                <a:gd name="T25" fmla="*/ 0 h 72"/>
                <a:gd name="T26" fmla="*/ 168 w 168"/>
                <a:gd name="T27" fmla="*/ 7 h 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72"/>
                <a:gd name="T44" fmla="*/ 168 w 168"/>
                <a:gd name="T45" fmla="*/ 72 h 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72">
                  <a:moveTo>
                    <a:pt x="168" y="7"/>
                  </a:moveTo>
                  <a:lnTo>
                    <a:pt x="168" y="14"/>
                  </a:lnTo>
                  <a:lnTo>
                    <a:pt x="159" y="25"/>
                  </a:lnTo>
                  <a:lnTo>
                    <a:pt x="142" y="36"/>
                  </a:lnTo>
                  <a:lnTo>
                    <a:pt x="116" y="50"/>
                  </a:lnTo>
                  <a:lnTo>
                    <a:pt x="52" y="68"/>
                  </a:lnTo>
                  <a:lnTo>
                    <a:pt x="26" y="72"/>
                  </a:lnTo>
                  <a:lnTo>
                    <a:pt x="0" y="72"/>
                  </a:lnTo>
                  <a:lnTo>
                    <a:pt x="34" y="43"/>
                  </a:lnTo>
                  <a:lnTo>
                    <a:pt x="77" y="14"/>
                  </a:lnTo>
                  <a:lnTo>
                    <a:pt x="103" y="7"/>
                  </a:lnTo>
                  <a:lnTo>
                    <a:pt x="125" y="0"/>
                  </a:lnTo>
                  <a:lnTo>
                    <a:pt x="146" y="0"/>
                  </a:lnTo>
                  <a:lnTo>
                    <a:pt x="168" y="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18" name="Unknown Shape"/>
            <p:cNvSpPr>
              <a:spLocks/>
            </p:cNvSpPr>
            <p:nvPr/>
          </p:nvSpPr>
          <p:spPr bwMode="auto">
            <a:xfrm>
              <a:off x="696" y="3437"/>
              <a:ext cx="107" cy="39"/>
            </a:xfrm>
            <a:custGeom>
              <a:avLst/>
              <a:gdLst>
                <a:gd name="T0" fmla="*/ 0 w 107"/>
                <a:gd name="T1" fmla="*/ 25 h 39"/>
                <a:gd name="T2" fmla="*/ 21 w 107"/>
                <a:gd name="T3" fmla="*/ 39 h 39"/>
                <a:gd name="T4" fmla="*/ 34 w 107"/>
                <a:gd name="T5" fmla="*/ 39 h 39"/>
                <a:gd name="T6" fmla="*/ 51 w 107"/>
                <a:gd name="T7" fmla="*/ 36 h 39"/>
                <a:gd name="T8" fmla="*/ 81 w 107"/>
                <a:gd name="T9" fmla="*/ 18 h 39"/>
                <a:gd name="T10" fmla="*/ 99 w 107"/>
                <a:gd name="T11" fmla="*/ 11 h 39"/>
                <a:gd name="T12" fmla="*/ 107 w 107"/>
                <a:gd name="T13" fmla="*/ 14 h 39"/>
                <a:gd name="T14" fmla="*/ 77 w 107"/>
                <a:gd name="T15" fmla="*/ 4 h 39"/>
                <a:gd name="T16" fmla="*/ 43 w 107"/>
                <a:gd name="T17" fmla="*/ 0 h 39"/>
                <a:gd name="T18" fmla="*/ 17 w 107"/>
                <a:gd name="T19" fmla="*/ 7 h 39"/>
                <a:gd name="T20" fmla="*/ 8 w 107"/>
                <a:gd name="T21" fmla="*/ 14 h 39"/>
                <a:gd name="T22" fmla="*/ 0 w 107"/>
                <a:gd name="T23" fmla="*/ 25 h 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7"/>
                <a:gd name="T37" fmla="*/ 0 h 39"/>
                <a:gd name="T38" fmla="*/ 107 w 107"/>
                <a:gd name="T39" fmla="*/ 39 h 3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7" h="39">
                  <a:moveTo>
                    <a:pt x="0" y="25"/>
                  </a:moveTo>
                  <a:lnTo>
                    <a:pt x="21" y="39"/>
                  </a:lnTo>
                  <a:lnTo>
                    <a:pt x="34" y="39"/>
                  </a:lnTo>
                  <a:lnTo>
                    <a:pt x="51" y="36"/>
                  </a:lnTo>
                  <a:lnTo>
                    <a:pt x="81" y="18"/>
                  </a:lnTo>
                  <a:lnTo>
                    <a:pt x="99" y="11"/>
                  </a:lnTo>
                  <a:lnTo>
                    <a:pt x="107" y="14"/>
                  </a:lnTo>
                  <a:lnTo>
                    <a:pt x="77" y="4"/>
                  </a:lnTo>
                  <a:lnTo>
                    <a:pt x="43" y="0"/>
                  </a:lnTo>
                  <a:lnTo>
                    <a:pt x="17" y="7"/>
                  </a:lnTo>
                  <a:lnTo>
                    <a:pt x="8" y="14"/>
                  </a:lnTo>
                  <a:lnTo>
                    <a:pt x="0" y="25"/>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19" name="Unknown Shape"/>
            <p:cNvSpPr>
              <a:spLocks/>
            </p:cNvSpPr>
            <p:nvPr/>
          </p:nvSpPr>
          <p:spPr bwMode="auto">
            <a:xfrm>
              <a:off x="1405" y="3623"/>
              <a:ext cx="103" cy="40"/>
            </a:xfrm>
            <a:custGeom>
              <a:avLst/>
              <a:gdLst>
                <a:gd name="T0" fmla="*/ 103 w 103"/>
                <a:gd name="T1" fmla="*/ 7 h 40"/>
                <a:gd name="T2" fmla="*/ 81 w 103"/>
                <a:gd name="T3" fmla="*/ 0 h 40"/>
                <a:gd name="T4" fmla="*/ 64 w 103"/>
                <a:gd name="T5" fmla="*/ 0 h 40"/>
                <a:gd name="T6" fmla="*/ 51 w 103"/>
                <a:gd name="T7" fmla="*/ 7 h 40"/>
                <a:gd name="T8" fmla="*/ 21 w 103"/>
                <a:gd name="T9" fmla="*/ 29 h 40"/>
                <a:gd name="T10" fmla="*/ 12 w 103"/>
                <a:gd name="T11" fmla="*/ 36 h 40"/>
                <a:gd name="T12" fmla="*/ 0 w 103"/>
                <a:gd name="T13" fmla="*/ 36 h 40"/>
                <a:gd name="T14" fmla="*/ 34 w 103"/>
                <a:gd name="T15" fmla="*/ 40 h 40"/>
                <a:gd name="T16" fmla="*/ 64 w 103"/>
                <a:gd name="T17" fmla="*/ 40 h 40"/>
                <a:gd name="T18" fmla="*/ 90 w 103"/>
                <a:gd name="T19" fmla="*/ 29 h 40"/>
                <a:gd name="T20" fmla="*/ 103 w 103"/>
                <a:gd name="T21" fmla="*/ 7 h 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3"/>
                <a:gd name="T34" fmla="*/ 0 h 40"/>
                <a:gd name="T35" fmla="*/ 103 w 103"/>
                <a:gd name="T36" fmla="*/ 40 h 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3" h="40">
                  <a:moveTo>
                    <a:pt x="103" y="7"/>
                  </a:moveTo>
                  <a:lnTo>
                    <a:pt x="81" y="0"/>
                  </a:lnTo>
                  <a:lnTo>
                    <a:pt x="64" y="0"/>
                  </a:lnTo>
                  <a:lnTo>
                    <a:pt x="51" y="7"/>
                  </a:lnTo>
                  <a:lnTo>
                    <a:pt x="21" y="29"/>
                  </a:lnTo>
                  <a:lnTo>
                    <a:pt x="12" y="36"/>
                  </a:lnTo>
                  <a:lnTo>
                    <a:pt x="0" y="36"/>
                  </a:lnTo>
                  <a:lnTo>
                    <a:pt x="34" y="40"/>
                  </a:lnTo>
                  <a:lnTo>
                    <a:pt x="64" y="40"/>
                  </a:lnTo>
                  <a:lnTo>
                    <a:pt x="90" y="29"/>
                  </a:lnTo>
                  <a:lnTo>
                    <a:pt x="103" y="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20" name="Unknown Shape"/>
            <p:cNvSpPr>
              <a:spLocks/>
            </p:cNvSpPr>
            <p:nvPr/>
          </p:nvSpPr>
          <p:spPr bwMode="auto">
            <a:xfrm>
              <a:off x="245" y="3158"/>
              <a:ext cx="103" cy="43"/>
            </a:xfrm>
            <a:custGeom>
              <a:avLst/>
              <a:gdLst>
                <a:gd name="T0" fmla="*/ 103 w 103"/>
                <a:gd name="T1" fmla="*/ 11 h 43"/>
                <a:gd name="T2" fmla="*/ 81 w 103"/>
                <a:gd name="T3" fmla="*/ 0 h 43"/>
                <a:gd name="T4" fmla="*/ 64 w 103"/>
                <a:gd name="T5" fmla="*/ 0 h 43"/>
                <a:gd name="T6" fmla="*/ 51 w 103"/>
                <a:gd name="T7" fmla="*/ 7 h 43"/>
                <a:gd name="T8" fmla="*/ 21 w 103"/>
                <a:gd name="T9" fmla="*/ 28 h 43"/>
                <a:gd name="T10" fmla="*/ 13 w 103"/>
                <a:gd name="T11" fmla="*/ 36 h 43"/>
                <a:gd name="T12" fmla="*/ 0 w 103"/>
                <a:gd name="T13" fmla="*/ 36 h 43"/>
                <a:gd name="T14" fmla="*/ 34 w 103"/>
                <a:gd name="T15" fmla="*/ 43 h 43"/>
                <a:gd name="T16" fmla="*/ 64 w 103"/>
                <a:gd name="T17" fmla="*/ 39 h 43"/>
                <a:gd name="T18" fmla="*/ 90 w 103"/>
                <a:gd name="T19" fmla="*/ 32 h 43"/>
                <a:gd name="T20" fmla="*/ 103 w 103"/>
                <a:gd name="T21" fmla="*/ 11 h 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3"/>
                <a:gd name="T34" fmla="*/ 0 h 43"/>
                <a:gd name="T35" fmla="*/ 103 w 103"/>
                <a:gd name="T36" fmla="*/ 43 h 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3" h="43">
                  <a:moveTo>
                    <a:pt x="103" y="11"/>
                  </a:moveTo>
                  <a:lnTo>
                    <a:pt x="81" y="0"/>
                  </a:lnTo>
                  <a:lnTo>
                    <a:pt x="64" y="0"/>
                  </a:lnTo>
                  <a:lnTo>
                    <a:pt x="51" y="7"/>
                  </a:lnTo>
                  <a:lnTo>
                    <a:pt x="21" y="28"/>
                  </a:lnTo>
                  <a:lnTo>
                    <a:pt x="13" y="36"/>
                  </a:lnTo>
                  <a:lnTo>
                    <a:pt x="0" y="36"/>
                  </a:lnTo>
                  <a:lnTo>
                    <a:pt x="34" y="43"/>
                  </a:lnTo>
                  <a:lnTo>
                    <a:pt x="64" y="39"/>
                  </a:lnTo>
                  <a:lnTo>
                    <a:pt x="90" y="32"/>
                  </a:lnTo>
                  <a:lnTo>
                    <a:pt x="103" y="11"/>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21" name="Unknown Shape"/>
            <p:cNvSpPr>
              <a:spLocks/>
            </p:cNvSpPr>
            <p:nvPr/>
          </p:nvSpPr>
          <p:spPr bwMode="auto">
            <a:xfrm>
              <a:off x="185" y="3147"/>
              <a:ext cx="60" cy="43"/>
            </a:xfrm>
            <a:custGeom>
              <a:avLst/>
              <a:gdLst>
                <a:gd name="T0" fmla="*/ 0 w 60"/>
                <a:gd name="T1" fmla="*/ 0 h 43"/>
                <a:gd name="T2" fmla="*/ 4 w 60"/>
                <a:gd name="T3" fmla="*/ 14 h 43"/>
                <a:gd name="T4" fmla="*/ 17 w 60"/>
                <a:gd name="T5" fmla="*/ 25 h 43"/>
                <a:gd name="T6" fmla="*/ 34 w 60"/>
                <a:gd name="T7" fmla="*/ 36 h 43"/>
                <a:gd name="T8" fmla="*/ 60 w 60"/>
                <a:gd name="T9" fmla="*/ 43 h 43"/>
                <a:gd name="T10" fmla="*/ 51 w 60"/>
                <a:gd name="T11" fmla="*/ 18 h 43"/>
                <a:gd name="T12" fmla="*/ 43 w 60"/>
                <a:gd name="T13" fmla="*/ 11 h 43"/>
                <a:gd name="T14" fmla="*/ 34 w 60"/>
                <a:gd name="T15" fmla="*/ 7 h 43"/>
                <a:gd name="T16" fmla="*/ 13 w 60"/>
                <a:gd name="T17" fmla="*/ 7 h 43"/>
                <a:gd name="T18" fmla="*/ 4 w 60"/>
                <a:gd name="T19" fmla="*/ 7 h 43"/>
                <a:gd name="T20" fmla="*/ 0 w 60"/>
                <a:gd name="T21" fmla="*/ 0 h 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0"/>
                <a:gd name="T34" fmla="*/ 0 h 43"/>
                <a:gd name="T35" fmla="*/ 60 w 60"/>
                <a:gd name="T36" fmla="*/ 43 h 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0" h="43">
                  <a:moveTo>
                    <a:pt x="0" y="0"/>
                  </a:moveTo>
                  <a:lnTo>
                    <a:pt x="4" y="14"/>
                  </a:lnTo>
                  <a:lnTo>
                    <a:pt x="17" y="25"/>
                  </a:lnTo>
                  <a:lnTo>
                    <a:pt x="34" y="36"/>
                  </a:lnTo>
                  <a:lnTo>
                    <a:pt x="60" y="43"/>
                  </a:lnTo>
                  <a:lnTo>
                    <a:pt x="51" y="18"/>
                  </a:lnTo>
                  <a:lnTo>
                    <a:pt x="43" y="11"/>
                  </a:lnTo>
                  <a:lnTo>
                    <a:pt x="34" y="7"/>
                  </a:lnTo>
                  <a:lnTo>
                    <a:pt x="13" y="7"/>
                  </a:lnTo>
                  <a:lnTo>
                    <a:pt x="4" y="7"/>
                  </a:lnTo>
                  <a:lnTo>
                    <a:pt x="0"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22" name="Unknown Shape"/>
            <p:cNvSpPr>
              <a:spLocks/>
            </p:cNvSpPr>
            <p:nvPr/>
          </p:nvSpPr>
          <p:spPr bwMode="auto">
            <a:xfrm>
              <a:off x="279" y="3190"/>
              <a:ext cx="60" cy="136"/>
            </a:xfrm>
            <a:custGeom>
              <a:avLst/>
              <a:gdLst>
                <a:gd name="T0" fmla="*/ 35 w 60"/>
                <a:gd name="T1" fmla="*/ 136 h 136"/>
                <a:gd name="T2" fmla="*/ 39 w 60"/>
                <a:gd name="T3" fmla="*/ 133 h 136"/>
                <a:gd name="T4" fmla="*/ 43 w 60"/>
                <a:gd name="T5" fmla="*/ 122 h 136"/>
                <a:gd name="T6" fmla="*/ 43 w 60"/>
                <a:gd name="T7" fmla="*/ 100 h 136"/>
                <a:gd name="T8" fmla="*/ 47 w 60"/>
                <a:gd name="T9" fmla="*/ 75 h 136"/>
                <a:gd name="T10" fmla="*/ 47 w 60"/>
                <a:gd name="T11" fmla="*/ 29 h 136"/>
                <a:gd name="T12" fmla="*/ 52 w 60"/>
                <a:gd name="T13" fmla="*/ 11 h 136"/>
                <a:gd name="T14" fmla="*/ 60 w 60"/>
                <a:gd name="T15" fmla="*/ 0 h 136"/>
                <a:gd name="T16" fmla="*/ 26 w 60"/>
                <a:gd name="T17" fmla="*/ 39 h 136"/>
                <a:gd name="T18" fmla="*/ 9 w 60"/>
                <a:gd name="T19" fmla="*/ 57 h 136"/>
                <a:gd name="T20" fmla="*/ 4 w 60"/>
                <a:gd name="T21" fmla="*/ 72 h 136"/>
                <a:gd name="T22" fmla="*/ 0 w 60"/>
                <a:gd name="T23" fmla="*/ 86 h 136"/>
                <a:gd name="T24" fmla="*/ 4 w 60"/>
                <a:gd name="T25" fmla="*/ 100 h 136"/>
                <a:gd name="T26" fmla="*/ 17 w 60"/>
                <a:gd name="T27" fmla="*/ 118 h 136"/>
                <a:gd name="T28" fmla="*/ 35 w 60"/>
                <a:gd name="T29" fmla="*/ 136 h 1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0"/>
                <a:gd name="T46" fmla="*/ 0 h 136"/>
                <a:gd name="T47" fmla="*/ 60 w 60"/>
                <a:gd name="T48" fmla="*/ 136 h 1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0" h="136">
                  <a:moveTo>
                    <a:pt x="35" y="136"/>
                  </a:moveTo>
                  <a:lnTo>
                    <a:pt x="39" y="133"/>
                  </a:lnTo>
                  <a:lnTo>
                    <a:pt x="43" y="122"/>
                  </a:lnTo>
                  <a:lnTo>
                    <a:pt x="43" y="100"/>
                  </a:lnTo>
                  <a:lnTo>
                    <a:pt x="47" y="75"/>
                  </a:lnTo>
                  <a:lnTo>
                    <a:pt x="47" y="29"/>
                  </a:lnTo>
                  <a:lnTo>
                    <a:pt x="52" y="11"/>
                  </a:lnTo>
                  <a:lnTo>
                    <a:pt x="60" y="0"/>
                  </a:lnTo>
                  <a:lnTo>
                    <a:pt x="26" y="39"/>
                  </a:lnTo>
                  <a:lnTo>
                    <a:pt x="9" y="57"/>
                  </a:lnTo>
                  <a:lnTo>
                    <a:pt x="4" y="72"/>
                  </a:lnTo>
                  <a:lnTo>
                    <a:pt x="0" y="86"/>
                  </a:lnTo>
                  <a:lnTo>
                    <a:pt x="4" y="100"/>
                  </a:lnTo>
                  <a:lnTo>
                    <a:pt x="17" y="118"/>
                  </a:lnTo>
                  <a:lnTo>
                    <a:pt x="35" y="13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23" name="Unknown Shape"/>
            <p:cNvSpPr>
              <a:spLocks/>
            </p:cNvSpPr>
            <p:nvPr/>
          </p:nvSpPr>
          <p:spPr bwMode="auto">
            <a:xfrm>
              <a:off x="309" y="3204"/>
              <a:ext cx="17" cy="111"/>
            </a:xfrm>
            <a:custGeom>
              <a:avLst/>
              <a:gdLst>
                <a:gd name="T0" fmla="*/ 5 w 17"/>
                <a:gd name="T1" fmla="*/ 111 h 111"/>
                <a:gd name="T2" fmla="*/ 0 w 17"/>
                <a:gd name="T3" fmla="*/ 86 h 111"/>
                <a:gd name="T4" fmla="*/ 0 w 17"/>
                <a:gd name="T5" fmla="*/ 58 h 111"/>
                <a:gd name="T6" fmla="*/ 9 w 17"/>
                <a:gd name="T7" fmla="*/ 25 h 111"/>
                <a:gd name="T8" fmla="*/ 17 w 17"/>
                <a:gd name="T9" fmla="*/ 0 h 111"/>
                <a:gd name="T10" fmla="*/ 5 w 17"/>
                <a:gd name="T11" fmla="*/ 111 h 111"/>
                <a:gd name="T12" fmla="*/ 0 60000 65536"/>
                <a:gd name="T13" fmla="*/ 0 60000 65536"/>
                <a:gd name="T14" fmla="*/ 0 60000 65536"/>
                <a:gd name="T15" fmla="*/ 0 60000 65536"/>
                <a:gd name="T16" fmla="*/ 0 60000 65536"/>
                <a:gd name="T17" fmla="*/ 0 60000 65536"/>
                <a:gd name="T18" fmla="*/ 0 w 17"/>
                <a:gd name="T19" fmla="*/ 0 h 111"/>
                <a:gd name="T20" fmla="*/ 17 w 17"/>
                <a:gd name="T21" fmla="*/ 111 h 111"/>
              </a:gdLst>
              <a:ahLst/>
              <a:cxnLst>
                <a:cxn ang="T12">
                  <a:pos x="T0" y="T1"/>
                </a:cxn>
                <a:cxn ang="T13">
                  <a:pos x="T2" y="T3"/>
                </a:cxn>
                <a:cxn ang="T14">
                  <a:pos x="T4" y="T5"/>
                </a:cxn>
                <a:cxn ang="T15">
                  <a:pos x="T6" y="T7"/>
                </a:cxn>
                <a:cxn ang="T16">
                  <a:pos x="T8" y="T9"/>
                </a:cxn>
                <a:cxn ang="T17">
                  <a:pos x="T10" y="T11"/>
                </a:cxn>
              </a:cxnLst>
              <a:rect l="T18" t="T19" r="T20" b="T21"/>
              <a:pathLst>
                <a:path w="17" h="111">
                  <a:moveTo>
                    <a:pt x="5" y="111"/>
                  </a:moveTo>
                  <a:lnTo>
                    <a:pt x="0" y="86"/>
                  </a:lnTo>
                  <a:lnTo>
                    <a:pt x="0" y="58"/>
                  </a:lnTo>
                  <a:lnTo>
                    <a:pt x="9" y="25"/>
                  </a:lnTo>
                  <a:lnTo>
                    <a:pt x="17" y="0"/>
                  </a:lnTo>
                  <a:lnTo>
                    <a:pt x="5" y="111"/>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24" name="Unknown Shape"/>
            <p:cNvSpPr>
              <a:spLocks/>
            </p:cNvSpPr>
            <p:nvPr/>
          </p:nvSpPr>
          <p:spPr bwMode="auto">
            <a:xfrm>
              <a:off x="309" y="3204"/>
              <a:ext cx="17" cy="111"/>
            </a:xfrm>
            <a:custGeom>
              <a:avLst/>
              <a:gdLst>
                <a:gd name="T0" fmla="*/ 5 w 17"/>
                <a:gd name="T1" fmla="*/ 111 h 111"/>
                <a:gd name="T2" fmla="*/ 0 w 17"/>
                <a:gd name="T3" fmla="*/ 86 h 111"/>
                <a:gd name="T4" fmla="*/ 0 w 17"/>
                <a:gd name="T5" fmla="*/ 58 h 111"/>
                <a:gd name="T6" fmla="*/ 9 w 17"/>
                <a:gd name="T7" fmla="*/ 25 h 111"/>
                <a:gd name="T8" fmla="*/ 17 w 17"/>
                <a:gd name="T9" fmla="*/ 0 h 111"/>
                <a:gd name="T10" fmla="*/ 0 60000 65536"/>
                <a:gd name="T11" fmla="*/ 0 60000 65536"/>
                <a:gd name="T12" fmla="*/ 0 60000 65536"/>
                <a:gd name="T13" fmla="*/ 0 60000 65536"/>
                <a:gd name="T14" fmla="*/ 0 60000 65536"/>
                <a:gd name="T15" fmla="*/ 0 w 17"/>
                <a:gd name="T16" fmla="*/ 0 h 111"/>
                <a:gd name="T17" fmla="*/ 17 w 17"/>
                <a:gd name="T18" fmla="*/ 111 h 111"/>
              </a:gdLst>
              <a:ahLst/>
              <a:cxnLst>
                <a:cxn ang="T10">
                  <a:pos x="T0" y="T1"/>
                </a:cxn>
                <a:cxn ang="T11">
                  <a:pos x="T2" y="T3"/>
                </a:cxn>
                <a:cxn ang="T12">
                  <a:pos x="T4" y="T5"/>
                </a:cxn>
                <a:cxn ang="T13">
                  <a:pos x="T6" y="T7"/>
                </a:cxn>
                <a:cxn ang="T14">
                  <a:pos x="T8" y="T9"/>
                </a:cxn>
              </a:cxnLst>
              <a:rect l="T15" t="T16" r="T17" b="T18"/>
              <a:pathLst>
                <a:path w="17" h="111">
                  <a:moveTo>
                    <a:pt x="5" y="111"/>
                  </a:moveTo>
                  <a:lnTo>
                    <a:pt x="0" y="86"/>
                  </a:lnTo>
                  <a:lnTo>
                    <a:pt x="0" y="58"/>
                  </a:lnTo>
                  <a:lnTo>
                    <a:pt x="9" y="25"/>
                  </a:lnTo>
                  <a:lnTo>
                    <a:pt x="17" y="0"/>
                  </a:lnTo>
                </a:path>
              </a:pathLst>
            </a:custGeom>
            <a:noFill/>
            <a:ln w="0">
              <a:solidFill>
                <a:srgbClr val="BFDFB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25" name="Unknown Shape"/>
            <p:cNvSpPr>
              <a:spLocks/>
            </p:cNvSpPr>
            <p:nvPr/>
          </p:nvSpPr>
          <p:spPr bwMode="auto">
            <a:xfrm>
              <a:off x="1615" y="3408"/>
              <a:ext cx="69" cy="58"/>
            </a:xfrm>
            <a:custGeom>
              <a:avLst/>
              <a:gdLst>
                <a:gd name="T0" fmla="*/ 0 w 69"/>
                <a:gd name="T1" fmla="*/ 8 h 58"/>
                <a:gd name="T2" fmla="*/ 4 w 69"/>
                <a:gd name="T3" fmla="*/ 29 h 58"/>
                <a:gd name="T4" fmla="*/ 21 w 69"/>
                <a:gd name="T5" fmla="*/ 43 h 58"/>
                <a:gd name="T6" fmla="*/ 69 w 69"/>
                <a:gd name="T7" fmla="*/ 58 h 58"/>
                <a:gd name="T8" fmla="*/ 64 w 69"/>
                <a:gd name="T9" fmla="*/ 40 h 58"/>
                <a:gd name="T10" fmla="*/ 47 w 69"/>
                <a:gd name="T11" fmla="*/ 15 h 58"/>
                <a:gd name="T12" fmla="*/ 26 w 69"/>
                <a:gd name="T13" fmla="*/ 0 h 58"/>
                <a:gd name="T14" fmla="*/ 13 w 69"/>
                <a:gd name="T15" fmla="*/ 0 h 58"/>
                <a:gd name="T16" fmla="*/ 0 w 69"/>
                <a:gd name="T17" fmla="*/ 8 h 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
                <a:gd name="T28" fmla="*/ 0 h 58"/>
                <a:gd name="T29" fmla="*/ 69 w 69"/>
                <a:gd name="T30" fmla="*/ 58 h 5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 h="58">
                  <a:moveTo>
                    <a:pt x="0" y="8"/>
                  </a:moveTo>
                  <a:lnTo>
                    <a:pt x="4" y="29"/>
                  </a:lnTo>
                  <a:lnTo>
                    <a:pt x="21" y="43"/>
                  </a:lnTo>
                  <a:lnTo>
                    <a:pt x="69" y="58"/>
                  </a:lnTo>
                  <a:lnTo>
                    <a:pt x="64" y="40"/>
                  </a:lnTo>
                  <a:lnTo>
                    <a:pt x="47" y="15"/>
                  </a:lnTo>
                  <a:lnTo>
                    <a:pt x="26" y="0"/>
                  </a:lnTo>
                  <a:lnTo>
                    <a:pt x="13" y="0"/>
                  </a:lnTo>
                  <a:lnTo>
                    <a:pt x="0" y="8"/>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26" name="Unknown Shape"/>
            <p:cNvSpPr>
              <a:spLocks/>
            </p:cNvSpPr>
            <p:nvPr/>
          </p:nvSpPr>
          <p:spPr bwMode="auto">
            <a:xfrm>
              <a:off x="1636" y="3484"/>
              <a:ext cx="39" cy="86"/>
            </a:xfrm>
            <a:custGeom>
              <a:avLst/>
              <a:gdLst>
                <a:gd name="T0" fmla="*/ 5 w 39"/>
                <a:gd name="T1" fmla="*/ 0 h 86"/>
                <a:gd name="T2" fmla="*/ 5 w 39"/>
                <a:gd name="T3" fmla="*/ 18 h 86"/>
                <a:gd name="T4" fmla="*/ 0 w 39"/>
                <a:gd name="T5" fmla="*/ 39 h 86"/>
                <a:gd name="T6" fmla="*/ 0 w 39"/>
                <a:gd name="T7" fmla="*/ 50 h 86"/>
                <a:gd name="T8" fmla="*/ 5 w 39"/>
                <a:gd name="T9" fmla="*/ 61 h 86"/>
                <a:gd name="T10" fmla="*/ 18 w 39"/>
                <a:gd name="T11" fmla="*/ 75 h 86"/>
                <a:gd name="T12" fmla="*/ 39 w 39"/>
                <a:gd name="T13" fmla="*/ 86 h 86"/>
                <a:gd name="T14" fmla="*/ 39 w 39"/>
                <a:gd name="T15" fmla="*/ 53 h 86"/>
                <a:gd name="T16" fmla="*/ 35 w 39"/>
                <a:gd name="T17" fmla="*/ 28 h 86"/>
                <a:gd name="T18" fmla="*/ 22 w 39"/>
                <a:gd name="T19" fmla="*/ 14 h 86"/>
                <a:gd name="T20" fmla="*/ 5 w 39"/>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
                <a:gd name="T34" fmla="*/ 0 h 86"/>
                <a:gd name="T35" fmla="*/ 39 w 39"/>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 h="86">
                  <a:moveTo>
                    <a:pt x="5" y="0"/>
                  </a:moveTo>
                  <a:lnTo>
                    <a:pt x="5" y="18"/>
                  </a:lnTo>
                  <a:lnTo>
                    <a:pt x="0" y="39"/>
                  </a:lnTo>
                  <a:lnTo>
                    <a:pt x="0" y="50"/>
                  </a:lnTo>
                  <a:lnTo>
                    <a:pt x="5" y="61"/>
                  </a:lnTo>
                  <a:lnTo>
                    <a:pt x="18" y="75"/>
                  </a:lnTo>
                  <a:lnTo>
                    <a:pt x="39" y="86"/>
                  </a:lnTo>
                  <a:lnTo>
                    <a:pt x="39" y="53"/>
                  </a:lnTo>
                  <a:lnTo>
                    <a:pt x="35" y="28"/>
                  </a:lnTo>
                  <a:lnTo>
                    <a:pt x="22" y="14"/>
                  </a:lnTo>
                  <a:lnTo>
                    <a:pt x="5" y="0"/>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27" name="Unknown Shape"/>
            <p:cNvSpPr>
              <a:spLocks/>
            </p:cNvSpPr>
            <p:nvPr/>
          </p:nvSpPr>
          <p:spPr bwMode="auto">
            <a:xfrm>
              <a:off x="902" y="3487"/>
              <a:ext cx="94" cy="36"/>
            </a:xfrm>
            <a:custGeom>
              <a:avLst/>
              <a:gdLst>
                <a:gd name="T0" fmla="*/ 0 w 94"/>
                <a:gd name="T1" fmla="*/ 25 h 36"/>
                <a:gd name="T2" fmla="*/ 17 w 94"/>
                <a:gd name="T3" fmla="*/ 36 h 36"/>
                <a:gd name="T4" fmla="*/ 30 w 94"/>
                <a:gd name="T5" fmla="*/ 36 h 36"/>
                <a:gd name="T6" fmla="*/ 39 w 94"/>
                <a:gd name="T7" fmla="*/ 32 h 36"/>
                <a:gd name="T8" fmla="*/ 64 w 94"/>
                <a:gd name="T9" fmla="*/ 18 h 36"/>
                <a:gd name="T10" fmla="*/ 77 w 94"/>
                <a:gd name="T11" fmla="*/ 15 h 36"/>
                <a:gd name="T12" fmla="*/ 94 w 94"/>
                <a:gd name="T13" fmla="*/ 18 h 36"/>
                <a:gd name="T14" fmla="*/ 64 w 94"/>
                <a:gd name="T15" fmla="*/ 7 h 36"/>
                <a:gd name="T16" fmla="*/ 47 w 94"/>
                <a:gd name="T17" fmla="*/ 0 h 36"/>
                <a:gd name="T18" fmla="*/ 26 w 94"/>
                <a:gd name="T19" fmla="*/ 4 h 36"/>
                <a:gd name="T20" fmla="*/ 17 w 94"/>
                <a:gd name="T21" fmla="*/ 11 h 36"/>
                <a:gd name="T22" fmla="*/ 0 w 94"/>
                <a:gd name="T23" fmla="*/ 25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4"/>
                <a:gd name="T37" fmla="*/ 0 h 36"/>
                <a:gd name="T38" fmla="*/ 94 w 94"/>
                <a:gd name="T39" fmla="*/ 36 h 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4" h="36">
                  <a:moveTo>
                    <a:pt x="0" y="25"/>
                  </a:moveTo>
                  <a:lnTo>
                    <a:pt x="17" y="36"/>
                  </a:lnTo>
                  <a:lnTo>
                    <a:pt x="30" y="36"/>
                  </a:lnTo>
                  <a:lnTo>
                    <a:pt x="39" y="32"/>
                  </a:lnTo>
                  <a:lnTo>
                    <a:pt x="64" y="18"/>
                  </a:lnTo>
                  <a:lnTo>
                    <a:pt x="77" y="15"/>
                  </a:lnTo>
                  <a:lnTo>
                    <a:pt x="94" y="18"/>
                  </a:lnTo>
                  <a:lnTo>
                    <a:pt x="64" y="7"/>
                  </a:lnTo>
                  <a:lnTo>
                    <a:pt x="47" y="0"/>
                  </a:lnTo>
                  <a:lnTo>
                    <a:pt x="26" y="4"/>
                  </a:lnTo>
                  <a:lnTo>
                    <a:pt x="17" y="11"/>
                  </a:lnTo>
                  <a:lnTo>
                    <a:pt x="0" y="25"/>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28" name="Unknown Shape"/>
            <p:cNvSpPr>
              <a:spLocks/>
            </p:cNvSpPr>
            <p:nvPr/>
          </p:nvSpPr>
          <p:spPr bwMode="auto">
            <a:xfrm>
              <a:off x="511" y="3280"/>
              <a:ext cx="43" cy="85"/>
            </a:xfrm>
            <a:custGeom>
              <a:avLst/>
              <a:gdLst>
                <a:gd name="T0" fmla="*/ 9 w 43"/>
                <a:gd name="T1" fmla="*/ 0 h 85"/>
                <a:gd name="T2" fmla="*/ 4 w 43"/>
                <a:gd name="T3" fmla="*/ 14 h 85"/>
                <a:gd name="T4" fmla="*/ 0 w 43"/>
                <a:gd name="T5" fmla="*/ 39 h 85"/>
                <a:gd name="T6" fmla="*/ 4 w 43"/>
                <a:gd name="T7" fmla="*/ 50 h 85"/>
                <a:gd name="T8" fmla="*/ 9 w 43"/>
                <a:gd name="T9" fmla="*/ 60 h 85"/>
                <a:gd name="T10" fmla="*/ 22 w 43"/>
                <a:gd name="T11" fmla="*/ 75 h 85"/>
                <a:gd name="T12" fmla="*/ 39 w 43"/>
                <a:gd name="T13" fmla="*/ 85 h 85"/>
                <a:gd name="T14" fmla="*/ 43 w 43"/>
                <a:gd name="T15" fmla="*/ 53 h 85"/>
                <a:gd name="T16" fmla="*/ 34 w 43"/>
                <a:gd name="T17" fmla="*/ 25 h 85"/>
                <a:gd name="T18" fmla="*/ 26 w 43"/>
                <a:gd name="T19" fmla="*/ 10 h 85"/>
                <a:gd name="T20" fmla="*/ 9 w 43"/>
                <a:gd name="T21" fmla="*/ 0 h 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
                <a:gd name="T34" fmla="*/ 0 h 85"/>
                <a:gd name="T35" fmla="*/ 43 w 43"/>
                <a:gd name="T36" fmla="*/ 85 h 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 h="85">
                  <a:moveTo>
                    <a:pt x="9" y="0"/>
                  </a:moveTo>
                  <a:lnTo>
                    <a:pt x="4" y="14"/>
                  </a:lnTo>
                  <a:lnTo>
                    <a:pt x="0" y="39"/>
                  </a:lnTo>
                  <a:lnTo>
                    <a:pt x="4" y="50"/>
                  </a:lnTo>
                  <a:lnTo>
                    <a:pt x="9" y="60"/>
                  </a:lnTo>
                  <a:lnTo>
                    <a:pt x="22" y="75"/>
                  </a:lnTo>
                  <a:lnTo>
                    <a:pt x="39" y="85"/>
                  </a:lnTo>
                  <a:lnTo>
                    <a:pt x="43" y="53"/>
                  </a:lnTo>
                  <a:lnTo>
                    <a:pt x="34" y="25"/>
                  </a:lnTo>
                  <a:lnTo>
                    <a:pt x="26" y="10"/>
                  </a:lnTo>
                  <a:lnTo>
                    <a:pt x="9" y="0"/>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29" name="Unknown Shape"/>
            <p:cNvSpPr>
              <a:spLocks/>
            </p:cNvSpPr>
            <p:nvPr/>
          </p:nvSpPr>
          <p:spPr bwMode="auto">
            <a:xfrm>
              <a:off x="3355" y="3505"/>
              <a:ext cx="43" cy="79"/>
            </a:xfrm>
            <a:custGeom>
              <a:avLst/>
              <a:gdLst>
                <a:gd name="T0" fmla="*/ 17 w 43"/>
                <a:gd name="T1" fmla="*/ 0 h 79"/>
                <a:gd name="T2" fmla="*/ 4 w 43"/>
                <a:gd name="T3" fmla="*/ 14 h 79"/>
                <a:gd name="T4" fmla="*/ 0 w 43"/>
                <a:gd name="T5" fmla="*/ 22 h 79"/>
                <a:gd name="T6" fmla="*/ 4 w 43"/>
                <a:gd name="T7" fmla="*/ 29 h 79"/>
                <a:gd name="T8" fmla="*/ 21 w 43"/>
                <a:gd name="T9" fmla="*/ 50 h 79"/>
                <a:gd name="T10" fmla="*/ 25 w 43"/>
                <a:gd name="T11" fmla="*/ 65 h 79"/>
                <a:gd name="T12" fmla="*/ 21 w 43"/>
                <a:gd name="T13" fmla="*/ 79 h 79"/>
                <a:gd name="T14" fmla="*/ 34 w 43"/>
                <a:gd name="T15" fmla="*/ 54 h 79"/>
                <a:gd name="T16" fmla="*/ 43 w 43"/>
                <a:gd name="T17" fmla="*/ 36 h 79"/>
                <a:gd name="T18" fmla="*/ 43 w 43"/>
                <a:gd name="T19" fmla="*/ 22 h 79"/>
                <a:gd name="T20" fmla="*/ 34 w 43"/>
                <a:gd name="T21" fmla="*/ 11 h 79"/>
                <a:gd name="T22" fmla="*/ 17 w 43"/>
                <a:gd name="T23" fmla="*/ 0 h 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
                <a:gd name="T37" fmla="*/ 0 h 79"/>
                <a:gd name="T38" fmla="*/ 43 w 43"/>
                <a:gd name="T39" fmla="*/ 79 h 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 h="79">
                  <a:moveTo>
                    <a:pt x="17" y="0"/>
                  </a:moveTo>
                  <a:lnTo>
                    <a:pt x="4" y="14"/>
                  </a:lnTo>
                  <a:lnTo>
                    <a:pt x="0" y="22"/>
                  </a:lnTo>
                  <a:lnTo>
                    <a:pt x="4" y="29"/>
                  </a:lnTo>
                  <a:lnTo>
                    <a:pt x="21" y="50"/>
                  </a:lnTo>
                  <a:lnTo>
                    <a:pt x="25" y="65"/>
                  </a:lnTo>
                  <a:lnTo>
                    <a:pt x="21" y="79"/>
                  </a:lnTo>
                  <a:lnTo>
                    <a:pt x="34" y="54"/>
                  </a:lnTo>
                  <a:lnTo>
                    <a:pt x="43" y="36"/>
                  </a:lnTo>
                  <a:lnTo>
                    <a:pt x="43" y="22"/>
                  </a:lnTo>
                  <a:lnTo>
                    <a:pt x="34" y="11"/>
                  </a:lnTo>
                  <a:lnTo>
                    <a:pt x="17"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30" name="Unknown Shape"/>
            <p:cNvSpPr>
              <a:spLocks/>
            </p:cNvSpPr>
            <p:nvPr/>
          </p:nvSpPr>
          <p:spPr bwMode="auto">
            <a:xfrm>
              <a:off x="232" y="2632"/>
              <a:ext cx="39" cy="85"/>
            </a:xfrm>
            <a:custGeom>
              <a:avLst/>
              <a:gdLst>
                <a:gd name="T0" fmla="*/ 4 w 39"/>
                <a:gd name="T1" fmla="*/ 0 h 85"/>
                <a:gd name="T2" fmla="*/ 0 w 39"/>
                <a:gd name="T3" fmla="*/ 14 h 85"/>
                <a:gd name="T4" fmla="*/ 0 w 39"/>
                <a:gd name="T5" fmla="*/ 35 h 85"/>
                <a:gd name="T6" fmla="*/ 0 w 39"/>
                <a:gd name="T7" fmla="*/ 46 h 85"/>
                <a:gd name="T8" fmla="*/ 4 w 39"/>
                <a:gd name="T9" fmla="*/ 60 h 85"/>
                <a:gd name="T10" fmla="*/ 17 w 39"/>
                <a:gd name="T11" fmla="*/ 71 h 85"/>
                <a:gd name="T12" fmla="*/ 34 w 39"/>
                <a:gd name="T13" fmla="*/ 85 h 85"/>
                <a:gd name="T14" fmla="*/ 39 w 39"/>
                <a:gd name="T15" fmla="*/ 53 h 85"/>
                <a:gd name="T16" fmla="*/ 30 w 39"/>
                <a:gd name="T17" fmla="*/ 25 h 85"/>
                <a:gd name="T18" fmla="*/ 21 w 39"/>
                <a:gd name="T19" fmla="*/ 10 h 85"/>
                <a:gd name="T20" fmla="*/ 4 w 39"/>
                <a:gd name="T21" fmla="*/ 0 h 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
                <a:gd name="T34" fmla="*/ 0 h 85"/>
                <a:gd name="T35" fmla="*/ 39 w 39"/>
                <a:gd name="T36" fmla="*/ 85 h 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 h="85">
                  <a:moveTo>
                    <a:pt x="4" y="0"/>
                  </a:moveTo>
                  <a:lnTo>
                    <a:pt x="0" y="14"/>
                  </a:lnTo>
                  <a:lnTo>
                    <a:pt x="0" y="35"/>
                  </a:lnTo>
                  <a:lnTo>
                    <a:pt x="0" y="46"/>
                  </a:lnTo>
                  <a:lnTo>
                    <a:pt x="4" y="60"/>
                  </a:lnTo>
                  <a:lnTo>
                    <a:pt x="17" y="71"/>
                  </a:lnTo>
                  <a:lnTo>
                    <a:pt x="34" y="85"/>
                  </a:lnTo>
                  <a:lnTo>
                    <a:pt x="39" y="53"/>
                  </a:lnTo>
                  <a:lnTo>
                    <a:pt x="30" y="25"/>
                  </a:lnTo>
                  <a:lnTo>
                    <a:pt x="21" y="10"/>
                  </a:lnTo>
                  <a:lnTo>
                    <a:pt x="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31" name="Unknown Shape"/>
            <p:cNvSpPr>
              <a:spLocks/>
            </p:cNvSpPr>
            <p:nvPr/>
          </p:nvSpPr>
          <p:spPr bwMode="auto">
            <a:xfrm>
              <a:off x="3221" y="3684"/>
              <a:ext cx="43" cy="79"/>
            </a:xfrm>
            <a:custGeom>
              <a:avLst/>
              <a:gdLst>
                <a:gd name="T0" fmla="*/ 18 w 43"/>
                <a:gd name="T1" fmla="*/ 0 h 79"/>
                <a:gd name="T2" fmla="*/ 0 w 43"/>
                <a:gd name="T3" fmla="*/ 14 h 79"/>
                <a:gd name="T4" fmla="*/ 0 w 43"/>
                <a:gd name="T5" fmla="*/ 22 h 79"/>
                <a:gd name="T6" fmla="*/ 5 w 43"/>
                <a:gd name="T7" fmla="*/ 32 h 79"/>
                <a:gd name="T8" fmla="*/ 22 w 43"/>
                <a:gd name="T9" fmla="*/ 54 h 79"/>
                <a:gd name="T10" fmla="*/ 26 w 43"/>
                <a:gd name="T11" fmla="*/ 65 h 79"/>
                <a:gd name="T12" fmla="*/ 18 w 43"/>
                <a:gd name="T13" fmla="*/ 79 h 79"/>
                <a:gd name="T14" fmla="*/ 35 w 43"/>
                <a:gd name="T15" fmla="*/ 57 h 79"/>
                <a:gd name="T16" fmla="*/ 43 w 43"/>
                <a:gd name="T17" fmla="*/ 40 h 79"/>
                <a:gd name="T18" fmla="*/ 39 w 43"/>
                <a:gd name="T19" fmla="*/ 22 h 79"/>
                <a:gd name="T20" fmla="*/ 30 w 43"/>
                <a:gd name="T21" fmla="*/ 14 h 79"/>
                <a:gd name="T22" fmla="*/ 18 w 43"/>
                <a:gd name="T23" fmla="*/ 0 h 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
                <a:gd name="T37" fmla="*/ 0 h 79"/>
                <a:gd name="T38" fmla="*/ 43 w 43"/>
                <a:gd name="T39" fmla="*/ 79 h 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 h="79">
                  <a:moveTo>
                    <a:pt x="18" y="0"/>
                  </a:moveTo>
                  <a:lnTo>
                    <a:pt x="0" y="14"/>
                  </a:lnTo>
                  <a:lnTo>
                    <a:pt x="0" y="22"/>
                  </a:lnTo>
                  <a:lnTo>
                    <a:pt x="5" y="32"/>
                  </a:lnTo>
                  <a:lnTo>
                    <a:pt x="22" y="54"/>
                  </a:lnTo>
                  <a:lnTo>
                    <a:pt x="26" y="65"/>
                  </a:lnTo>
                  <a:lnTo>
                    <a:pt x="18" y="79"/>
                  </a:lnTo>
                  <a:lnTo>
                    <a:pt x="35" y="57"/>
                  </a:lnTo>
                  <a:lnTo>
                    <a:pt x="43" y="40"/>
                  </a:lnTo>
                  <a:lnTo>
                    <a:pt x="39" y="22"/>
                  </a:lnTo>
                  <a:lnTo>
                    <a:pt x="30" y="14"/>
                  </a:lnTo>
                  <a:lnTo>
                    <a:pt x="1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32" name="Unknown Shape"/>
            <p:cNvSpPr>
              <a:spLocks/>
            </p:cNvSpPr>
            <p:nvPr/>
          </p:nvSpPr>
          <p:spPr bwMode="auto">
            <a:xfrm>
              <a:off x="2027" y="3534"/>
              <a:ext cx="39" cy="86"/>
            </a:xfrm>
            <a:custGeom>
              <a:avLst/>
              <a:gdLst>
                <a:gd name="T0" fmla="*/ 9 w 39"/>
                <a:gd name="T1" fmla="*/ 0 h 86"/>
                <a:gd name="T2" fmla="*/ 5 w 39"/>
                <a:gd name="T3" fmla="*/ 14 h 86"/>
                <a:gd name="T4" fmla="*/ 0 w 39"/>
                <a:gd name="T5" fmla="*/ 36 h 86"/>
                <a:gd name="T6" fmla="*/ 0 w 39"/>
                <a:gd name="T7" fmla="*/ 46 h 86"/>
                <a:gd name="T8" fmla="*/ 9 w 39"/>
                <a:gd name="T9" fmla="*/ 61 h 86"/>
                <a:gd name="T10" fmla="*/ 18 w 39"/>
                <a:gd name="T11" fmla="*/ 71 h 86"/>
                <a:gd name="T12" fmla="*/ 39 w 39"/>
                <a:gd name="T13" fmla="*/ 86 h 86"/>
                <a:gd name="T14" fmla="*/ 39 w 39"/>
                <a:gd name="T15" fmla="*/ 53 h 86"/>
                <a:gd name="T16" fmla="*/ 35 w 39"/>
                <a:gd name="T17" fmla="*/ 25 h 86"/>
                <a:gd name="T18" fmla="*/ 26 w 39"/>
                <a:gd name="T19" fmla="*/ 11 h 86"/>
                <a:gd name="T20" fmla="*/ 9 w 39"/>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
                <a:gd name="T34" fmla="*/ 0 h 86"/>
                <a:gd name="T35" fmla="*/ 39 w 39"/>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 h="86">
                  <a:moveTo>
                    <a:pt x="9" y="0"/>
                  </a:moveTo>
                  <a:lnTo>
                    <a:pt x="5" y="14"/>
                  </a:lnTo>
                  <a:lnTo>
                    <a:pt x="0" y="36"/>
                  </a:lnTo>
                  <a:lnTo>
                    <a:pt x="0" y="46"/>
                  </a:lnTo>
                  <a:lnTo>
                    <a:pt x="9" y="61"/>
                  </a:lnTo>
                  <a:lnTo>
                    <a:pt x="18" y="71"/>
                  </a:lnTo>
                  <a:lnTo>
                    <a:pt x="39" y="86"/>
                  </a:lnTo>
                  <a:lnTo>
                    <a:pt x="39" y="53"/>
                  </a:lnTo>
                  <a:lnTo>
                    <a:pt x="35" y="25"/>
                  </a:lnTo>
                  <a:lnTo>
                    <a:pt x="26" y="11"/>
                  </a:lnTo>
                  <a:lnTo>
                    <a:pt x="9"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33" name="Unknown Shape"/>
            <p:cNvSpPr>
              <a:spLocks/>
            </p:cNvSpPr>
            <p:nvPr/>
          </p:nvSpPr>
          <p:spPr bwMode="auto">
            <a:xfrm>
              <a:off x="2921" y="3437"/>
              <a:ext cx="43" cy="79"/>
            </a:xfrm>
            <a:custGeom>
              <a:avLst/>
              <a:gdLst>
                <a:gd name="T0" fmla="*/ 17 w 43"/>
                <a:gd name="T1" fmla="*/ 0 h 79"/>
                <a:gd name="T2" fmla="*/ 0 w 43"/>
                <a:gd name="T3" fmla="*/ 14 h 79"/>
                <a:gd name="T4" fmla="*/ 0 w 43"/>
                <a:gd name="T5" fmla="*/ 22 h 79"/>
                <a:gd name="T6" fmla="*/ 4 w 43"/>
                <a:gd name="T7" fmla="*/ 32 h 79"/>
                <a:gd name="T8" fmla="*/ 21 w 43"/>
                <a:gd name="T9" fmla="*/ 54 h 79"/>
                <a:gd name="T10" fmla="*/ 26 w 43"/>
                <a:gd name="T11" fmla="*/ 65 h 79"/>
                <a:gd name="T12" fmla="*/ 21 w 43"/>
                <a:gd name="T13" fmla="*/ 79 h 79"/>
                <a:gd name="T14" fmla="*/ 34 w 43"/>
                <a:gd name="T15" fmla="*/ 57 h 79"/>
                <a:gd name="T16" fmla="*/ 43 w 43"/>
                <a:gd name="T17" fmla="*/ 39 h 79"/>
                <a:gd name="T18" fmla="*/ 38 w 43"/>
                <a:gd name="T19" fmla="*/ 22 h 79"/>
                <a:gd name="T20" fmla="*/ 30 w 43"/>
                <a:gd name="T21" fmla="*/ 11 h 79"/>
                <a:gd name="T22" fmla="*/ 17 w 43"/>
                <a:gd name="T23" fmla="*/ 0 h 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
                <a:gd name="T37" fmla="*/ 0 h 79"/>
                <a:gd name="T38" fmla="*/ 43 w 43"/>
                <a:gd name="T39" fmla="*/ 79 h 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 h="79">
                  <a:moveTo>
                    <a:pt x="17" y="0"/>
                  </a:moveTo>
                  <a:lnTo>
                    <a:pt x="0" y="14"/>
                  </a:lnTo>
                  <a:lnTo>
                    <a:pt x="0" y="22"/>
                  </a:lnTo>
                  <a:lnTo>
                    <a:pt x="4" y="32"/>
                  </a:lnTo>
                  <a:lnTo>
                    <a:pt x="21" y="54"/>
                  </a:lnTo>
                  <a:lnTo>
                    <a:pt x="26" y="65"/>
                  </a:lnTo>
                  <a:lnTo>
                    <a:pt x="21" y="79"/>
                  </a:lnTo>
                  <a:lnTo>
                    <a:pt x="34" y="57"/>
                  </a:lnTo>
                  <a:lnTo>
                    <a:pt x="43" y="39"/>
                  </a:lnTo>
                  <a:lnTo>
                    <a:pt x="38" y="22"/>
                  </a:lnTo>
                  <a:lnTo>
                    <a:pt x="30" y="11"/>
                  </a:lnTo>
                  <a:lnTo>
                    <a:pt x="17"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34" name="Unknown Shape"/>
            <p:cNvSpPr>
              <a:spLocks/>
            </p:cNvSpPr>
            <p:nvPr/>
          </p:nvSpPr>
          <p:spPr bwMode="auto">
            <a:xfrm>
              <a:off x="1027" y="3455"/>
              <a:ext cx="42" cy="86"/>
            </a:xfrm>
            <a:custGeom>
              <a:avLst/>
              <a:gdLst>
                <a:gd name="T0" fmla="*/ 8 w 42"/>
                <a:gd name="T1" fmla="*/ 0 h 86"/>
                <a:gd name="T2" fmla="*/ 4 w 42"/>
                <a:gd name="T3" fmla="*/ 18 h 86"/>
                <a:gd name="T4" fmla="*/ 0 w 42"/>
                <a:gd name="T5" fmla="*/ 36 h 86"/>
                <a:gd name="T6" fmla="*/ 4 w 42"/>
                <a:gd name="T7" fmla="*/ 50 h 86"/>
                <a:gd name="T8" fmla="*/ 8 w 42"/>
                <a:gd name="T9" fmla="*/ 61 h 86"/>
                <a:gd name="T10" fmla="*/ 21 w 42"/>
                <a:gd name="T11" fmla="*/ 75 h 86"/>
                <a:gd name="T12" fmla="*/ 38 w 42"/>
                <a:gd name="T13" fmla="*/ 86 h 86"/>
                <a:gd name="T14" fmla="*/ 42 w 42"/>
                <a:gd name="T15" fmla="*/ 54 h 86"/>
                <a:gd name="T16" fmla="*/ 34 w 42"/>
                <a:gd name="T17" fmla="*/ 29 h 86"/>
                <a:gd name="T18" fmla="*/ 25 w 42"/>
                <a:gd name="T19" fmla="*/ 14 h 86"/>
                <a:gd name="T20" fmla="*/ 8 w 42"/>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
                <a:gd name="T34" fmla="*/ 0 h 86"/>
                <a:gd name="T35" fmla="*/ 42 w 42"/>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 h="86">
                  <a:moveTo>
                    <a:pt x="8" y="0"/>
                  </a:moveTo>
                  <a:lnTo>
                    <a:pt x="4" y="18"/>
                  </a:lnTo>
                  <a:lnTo>
                    <a:pt x="0" y="36"/>
                  </a:lnTo>
                  <a:lnTo>
                    <a:pt x="4" y="50"/>
                  </a:lnTo>
                  <a:lnTo>
                    <a:pt x="8" y="61"/>
                  </a:lnTo>
                  <a:lnTo>
                    <a:pt x="21" y="75"/>
                  </a:lnTo>
                  <a:lnTo>
                    <a:pt x="38" y="86"/>
                  </a:lnTo>
                  <a:lnTo>
                    <a:pt x="42" y="54"/>
                  </a:lnTo>
                  <a:lnTo>
                    <a:pt x="34" y="29"/>
                  </a:lnTo>
                  <a:lnTo>
                    <a:pt x="25" y="14"/>
                  </a:lnTo>
                  <a:lnTo>
                    <a:pt x="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35" name="Unknown Shape"/>
            <p:cNvSpPr>
              <a:spLocks/>
            </p:cNvSpPr>
            <p:nvPr/>
          </p:nvSpPr>
          <p:spPr bwMode="auto">
            <a:xfrm>
              <a:off x="232" y="2567"/>
              <a:ext cx="43" cy="86"/>
            </a:xfrm>
            <a:custGeom>
              <a:avLst/>
              <a:gdLst>
                <a:gd name="T0" fmla="*/ 8 w 43"/>
                <a:gd name="T1" fmla="*/ 0 h 86"/>
                <a:gd name="T2" fmla="*/ 4 w 43"/>
                <a:gd name="T3" fmla="*/ 14 h 86"/>
                <a:gd name="T4" fmla="*/ 0 w 43"/>
                <a:gd name="T5" fmla="*/ 36 h 86"/>
                <a:gd name="T6" fmla="*/ 4 w 43"/>
                <a:gd name="T7" fmla="*/ 47 h 86"/>
                <a:gd name="T8" fmla="*/ 8 w 43"/>
                <a:gd name="T9" fmla="*/ 61 h 86"/>
                <a:gd name="T10" fmla="*/ 21 w 43"/>
                <a:gd name="T11" fmla="*/ 72 h 86"/>
                <a:gd name="T12" fmla="*/ 39 w 43"/>
                <a:gd name="T13" fmla="*/ 86 h 86"/>
                <a:gd name="T14" fmla="*/ 43 w 43"/>
                <a:gd name="T15" fmla="*/ 54 h 86"/>
                <a:gd name="T16" fmla="*/ 34 w 43"/>
                <a:gd name="T17" fmla="*/ 25 h 86"/>
                <a:gd name="T18" fmla="*/ 26 w 43"/>
                <a:gd name="T19" fmla="*/ 11 h 86"/>
                <a:gd name="T20" fmla="*/ 8 w 43"/>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
                <a:gd name="T34" fmla="*/ 0 h 86"/>
                <a:gd name="T35" fmla="*/ 43 w 43"/>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 h="86">
                  <a:moveTo>
                    <a:pt x="8" y="0"/>
                  </a:moveTo>
                  <a:lnTo>
                    <a:pt x="4" y="14"/>
                  </a:lnTo>
                  <a:lnTo>
                    <a:pt x="0" y="36"/>
                  </a:lnTo>
                  <a:lnTo>
                    <a:pt x="4" y="47"/>
                  </a:lnTo>
                  <a:lnTo>
                    <a:pt x="8" y="61"/>
                  </a:lnTo>
                  <a:lnTo>
                    <a:pt x="21" y="72"/>
                  </a:lnTo>
                  <a:lnTo>
                    <a:pt x="39" y="86"/>
                  </a:lnTo>
                  <a:lnTo>
                    <a:pt x="43" y="54"/>
                  </a:lnTo>
                  <a:lnTo>
                    <a:pt x="34" y="25"/>
                  </a:lnTo>
                  <a:lnTo>
                    <a:pt x="26" y="11"/>
                  </a:lnTo>
                  <a:lnTo>
                    <a:pt x="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36" name="Unknown Shape"/>
            <p:cNvSpPr>
              <a:spLocks/>
            </p:cNvSpPr>
            <p:nvPr/>
          </p:nvSpPr>
          <p:spPr bwMode="auto">
            <a:xfrm>
              <a:off x="2581" y="3487"/>
              <a:ext cx="104" cy="32"/>
            </a:xfrm>
            <a:custGeom>
              <a:avLst/>
              <a:gdLst>
                <a:gd name="T0" fmla="*/ 104 w 104"/>
                <a:gd name="T1" fmla="*/ 7 h 32"/>
                <a:gd name="T2" fmla="*/ 86 w 104"/>
                <a:gd name="T3" fmla="*/ 7 h 32"/>
                <a:gd name="T4" fmla="*/ 61 w 104"/>
                <a:gd name="T5" fmla="*/ 0 h 32"/>
                <a:gd name="T6" fmla="*/ 30 w 104"/>
                <a:gd name="T7" fmla="*/ 4 h 32"/>
                <a:gd name="T8" fmla="*/ 13 w 104"/>
                <a:gd name="T9" fmla="*/ 15 h 32"/>
                <a:gd name="T10" fmla="*/ 0 w 104"/>
                <a:gd name="T11" fmla="*/ 29 h 32"/>
                <a:gd name="T12" fmla="*/ 39 w 104"/>
                <a:gd name="T13" fmla="*/ 32 h 32"/>
                <a:gd name="T14" fmla="*/ 52 w 104"/>
                <a:gd name="T15" fmla="*/ 32 h 32"/>
                <a:gd name="T16" fmla="*/ 69 w 104"/>
                <a:gd name="T17" fmla="*/ 29 h 32"/>
                <a:gd name="T18" fmla="*/ 91 w 104"/>
                <a:gd name="T19" fmla="*/ 22 h 32"/>
                <a:gd name="T20" fmla="*/ 104 w 104"/>
                <a:gd name="T21" fmla="*/ 7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
                <a:gd name="T34" fmla="*/ 0 h 32"/>
                <a:gd name="T35" fmla="*/ 104 w 104"/>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 h="32">
                  <a:moveTo>
                    <a:pt x="104" y="7"/>
                  </a:moveTo>
                  <a:lnTo>
                    <a:pt x="86" y="7"/>
                  </a:lnTo>
                  <a:lnTo>
                    <a:pt x="61" y="0"/>
                  </a:lnTo>
                  <a:lnTo>
                    <a:pt x="30" y="4"/>
                  </a:lnTo>
                  <a:lnTo>
                    <a:pt x="13" y="15"/>
                  </a:lnTo>
                  <a:lnTo>
                    <a:pt x="0" y="29"/>
                  </a:lnTo>
                  <a:lnTo>
                    <a:pt x="39" y="32"/>
                  </a:lnTo>
                  <a:lnTo>
                    <a:pt x="52" y="32"/>
                  </a:lnTo>
                  <a:lnTo>
                    <a:pt x="69" y="29"/>
                  </a:lnTo>
                  <a:lnTo>
                    <a:pt x="91" y="22"/>
                  </a:lnTo>
                  <a:lnTo>
                    <a:pt x="104" y="7"/>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37" name="Unknown Shape"/>
            <p:cNvSpPr>
              <a:spLocks/>
            </p:cNvSpPr>
            <p:nvPr/>
          </p:nvSpPr>
          <p:spPr bwMode="auto">
            <a:xfrm>
              <a:off x="279" y="2610"/>
              <a:ext cx="47" cy="93"/>
            </a:xfrm>
            <a:custGeom>
              <a:avLst/>
              <a:gdLst>
                <a:gd name="T0" fmla="*/ 22 w 47"/>
                <a:gd name="T1" fmla="*/ 93 h 93"/>
                <a:gd name="T2" fmla="*/ 43 w 47"/>
                <a:gd name="T3" fmla="*/ 79 h 93"/>
                <a:gd name="T4" fmla="*/ 47 w 47"/>
                <a:gd name="T5" fmla="*/ 68 h 93"/>
                <a:gd name="T6" fmla="*/ 47 w 47"/>
                <a:gd name="T7" fmla="*/ 54 h 93"/>
                <a:gd name="T8" fmla="*/ 35 w 47"/>
                <a:gd name="T9" fmla="*/ 22 h 93"/>
                <a:gd name="T10" fmla="*/ 30 w 47"/>
                <a:gd name="T11" fmla="*/ 11 h 93"/>
                <a:gd name="T12" fmla="*/ 35 w 47"/>
                <a:gd name="T13" fmla="*/ 0 h 93"/>
                <a:gd name="T14" fmla="*/ 13 w 47"/>
                <a:gd name="T15" fmla="*/ 25 h 93"/>
                <a:gd name="T16" fmla="*/ 0 w 47"/>
                <a:gd name="T17" fmla="*/ 50 h 93"/>
                <a:gd name="T18" fmla="*/ 4 w 47"/>
                <a:gd name="T19" fmla="*/ 72 h 93"/>
                <a:gd name="T20" fmla="*/ 9 w 47"/>
                <a:gd name="T21" fmla="*/ 82 h 93"/>
                <a:gd name="T22" fmla="*/ 22 w 47"/>
                <a:gd name="T23" fmla="*/ 93 h 9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7"/>
                <a:gd name="T37" fmla="*/ 0 h 93"/>
                <a:gd name="T38" fmla="*/ 47 w 47"/>
                <a:gd name="T39" fmla="*/ 93 h 9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7" h="93">
                  <a:moveTo>
                    <a:pt x="22" y="93"/>
                  </a:moveTo>
                  <a:lnTo>
                    <a:pt x="43" y="79"/>
                  </a:lnTo>
                  <a:lnTo>
                    <a:pt x="47" y="68"/>
                  </a:lnTo>
                  <a:lnTo>
                    <a:pt x="47" y="54"/>
                  </a:lnTo>
                  <a:lnTo>
                    <a:pt x="35" y="22"/>
                  </a:lnTo>
                  <a:lnTo>
                    <a:pt x="30" y="11"/>
                  </a:lnTo>
                  <a:lnTo>
                    <a:pt x="35" y="0"/>
                  </a:lnTo>
                  <a:lnTo>
                    <a:pt x="13" y="25"/>
                  </a:lnTo>
                  <a:lnTo>
                    <a:pt x="0" y="50"/>
                  </a:lnTo>
                  <a:lnTo>
                    <a:pt x="4" y="72"/>
                  </a:lnTo>
                  <a:lnTo>
                    <a:pt x="9" y="82"/>
                  </a:lnTo>
                  <a:lnTo>
                    <a:pt x="22" y="93"/>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38" name="Unknown Shape"/>
            <p:cNvSpPr>
              <a:spLocks/>
            </p:cNvSpPr>
            <p:nvPr/>
          </p:nvSpPr>
          <p:spPr bwMode="auto">
            <a:xfrm>
              <a:off x="2281" y="3605"/>
              <a:ext cx="56" cy="43"/>
            </a:xfrm>
            <a:custGeom>
              <a:avLst/>
              <a:gdLst>
                <a:gd name="T0" fmla="*/ 56 w 56"/>
                <a:gd name="T1" fmla="*/ 43 h 43"/>
                <a:gd name="T2" fmla="*/ 38 w 56"/>
                <a:gd name="T3" fmla="*/ 18 h 43"/>
                <a:gd name="T4" fmla="*/ 21 w 56"/>
                <a:gd name="T5" fmla="*/ 8 h 43"/>
                <a:gd name="T6" fmla="*/ 0 w 56"/>
                <a:gd name="T7" fmla="*/ 0 h 43"/>
                <a:gd name="T8" fmla="*/ 17 w 56"/>
                <a:gd name="T9" fmla="*/ 29 h 43"/>
                <a:gd name="T10" fmla="*/ 30 w 56"/>
                <a:gd name="T11" fmla="*/ 40 h 43"/>
                <a:gd name="T12" fmla="*/ 56 w 56"/>
                <a:gd name="T13" fmla="*/ 43 h 43"/>
                <a:gd name="T14" fmla="*/ 0 60000 65536"/>
                <a:gd name="T15" fmla="*/ 0 60000 65536"/>
                <a:gd name="T16" fmla="*/ 0 60000 65536"/>
                <a:gd name="T17" fmla="*/ 0 60000 65536"/>
                <a:gd name="T18" fmla="*/ 0 60000 65536"/>
                <a:gd name="T19" fmla="*/ 0 60000 65536"/>
                <a:gd name="T20" fmla="*/ 0 60000 65536"/>
                <a:gd name="T21" fmla="*/ 0 w 56"/>
                <a:gd name="T22" fmla="*/ 0 h 43"/>
                <a:gd name="T23" fmla="*/ 56 w 56"/>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43">
                  <a:moveTo>
                    <a:pt x="56" y="43"/>
                  </a:moveTo>
                  <a:lnTo>
                    <a:pt x="38" y="18"/>
                  </a:lnTo>
                  <a:lnTo>
                    <a:pt x="21" y="8"/>
                  </a:lnTo>
                  <a:lnTo>
                    <a:pt x="0" y="0"/>
                  </a:lnTo>
                  <a:lnTo>
                    <a:pt x="17" y="29"/>
                  </a:lnTo>
                  <a:lnTo>
                    <a:pt x="30" y="40"/>
                  </a:lnTo>
                  <a:lnTo>
                    <a:pt x="56" y="43"/>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39" name="Unknown Shape"/>
            <p:cNvSpPr>
              <a:spLocks/>
            </p:cNvSpPr>
            <p:nvPr/>
          </p:nvSpPr>
          <p:spPr bwMode="auto">
            <a:xfrm>
              <a:off x="739" y="3570"/>
              <a:ext cx="68" cy="71"/>
            </a:xfrm>
            <a:custGeom>
              <a:avLst/>
              <a:gdLst>
                <a:gd name="T0" fmla="*/ 64 w 68"/>
                <a:gd name="T1" fmla="*/ 71 h 71"/>
                <a:gd name="T2" fmla="*/ 68 w 68"/>
                <a:gd name="T3" fmla="*/ 50 h 71"/>
                <a:gd name="T4" fmla="*/ 64 w 68"/>
                <a:gd name="T5" fmla="*/ 39 h 71"/>
                <a:gd name="T6" fmla="*/ 51 w 68"/>
                <a:gd name="T7" fmla="*/ 28 h 71"/>
                <a:gd name="T8" fmla="*/ 17 w 68"/>
                <a:gd name="T9" fmla="*/ 14 h 71"/>
                <a:gd name="T10" fmla="*/ 4 w 68"/>
                <a:gd name="T11" fmla="*/ 7 h 71"/>
                <a:gd name="T12" fmla="*/ 0 w 68"/>
                <a:gd name="T13" fmla="*/ 0 h 71"/>
                <a:gd name="T14" fmla="*/ 4 w 68"/>
                <a:gd name="T15" fmla="*/ 28 h 71"/>
                <a:gd name="T16" fmla="*/ 17 w 68"/>
                <a:gd name="T17" fmla="*/ 50 h 71"/>
                <a:gd name="T18" fmla="*/ 34 w 68"/>
                <a:gd name="T19" fmla="*/ 68 h 71"/>
                <a:gd name="T20" fmla="*/ 64 w 68"/>
                <a:gd name="T21" fmla="*/ 71 h 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8"/>
                <a:gd name="T34" fmla="*/ 0 h 71"/>
                <a:gd name="T35" fmla="*/ 68 w 68"/>
                <a:gd name="T36" fmla="*/ 71 h 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8" h="71">
                  <a:moveTo>
                    <a:pt x="64" y="71"/>
                  </a:moveTo>
                  <a:lnTo>
                    <a:pt x="68" y="50"/>
                  </a:lnTo>
                  <a:lnTo>
                    <a:pt x="64" y="39"/>
                  </a:lnTo>
                  <a:lnTo>
                    <a:pt x="51" y="28"/>
                  </a:lnTo>
                  <a:lnTo>
                    <a:pt x="17" y="14"/>
                  </a:lnTo>
                  <a:lnTo>
                    <a:pt x="4" y="7"/>
                  </a:lnTo>
                  <a:lnTo>
                    <a:pt x="0" y="0"/>
                  </a:lnTo>
                  <a:lnTo>
                    <a:pt x="4" y="28"/>
                  </a:lnTo>
                  <a:lnTo>
                    <a:pt x="17" y="50"/>
                  </a:lnTo>
                  <a:lnTo>
                    <a:pt x="34" y="68"/>
                  </a:lnTo>
                  <a:lnTo>
                    <a:pt x="64" y="71"/>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40" name="Unknown Shape"/>
            <p:cNvSpPr>
              <a:spLocks/>
            </p:cNvSpPr>
            <p:nvPr/>
          </p:nvSpPr>
          <p:spPr bwMode="auto">
            <a:xfrm>
              <a:off x="893" y="3620"/>
              <a:ext cx="61" cy="43"/>
            </a:xfrm>
            <a:custGeom>
              <a:avLst/>
              <a:gdLst>
                <a:gd name="T0" fmla="*/ 0 w 61"/>
                <a:gd name="T1" fmla="*/ 0 h 43"/>
                <a:gd name="T2" fmla="*/ 5 w 61"/>
                <a:gd name="T3" fmla="*/ 14 h 43"/>
                <a:gd name="T4" fmla="*/ 18 w 61"/>
                <a:gd name="T5" fmla="*/ 25 h 43"/>
                <a:gd name="T6" fmla="*/ 39 w 61"/>
                <a:gd name="T7" fmla="*/ 35 h 43"/>
                <a:gd name="T8" fmla="*/ 61 w 61"/>
                <a:gd name="T9" fmla="*/ 43 h 43"/>
                <a:gd name="T10" fmla="*/ 52 w 61"/>
                <a:gd name="T11" fmla="*/ 18 h 43"/>
                <a:gd name="T12" fmla="*/ 48 w 61"/>
                <a:gd name="T13" fmla="*/ 10 h 43"/>
                <a:gd name="T14" fmla="*/ 35 w 61"/>
                <a:gd name="T15" fmla="*/ 7 h 43"/>
                <a:gd name="T16" fmla="*/ 13 w 61"/>
                <a:gd name="T17" fmla="*/ 7 h 43"/>
                <a:gd name="T18" fmla="*/ 5 w 61"/>
                <a:gd name="T19" fmla="*/ 7 h 43"/>
                <a:gd name="T20" fmla="*/ 0 w 61"/>
                <a:gd name="T21" fmla="*/ 0 h 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1"/>
                <a:gd name="T34" fmla="*/ 0 h 43"/>
                <a:gd name="T35" fmla="*/ 61 w 61"/>
                <a:gd name="T36" fmla="*/ 43 h 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1" h="43">
                  <a:moveTo>
                    <a:pt x="0" y="0"/>
                  </a:moveTo>
                  <a:lnTo>
                    <a:pt x="5" y="14"/>
                  </a:lnTo>
                  <a:lnTo>
                    <a:pt x="18" y="25"/>
                  </a:lnTo>
                  <a:lnTo>
                    <a:pt x="39" y="35"/>
                  </a:lnTo>
                  <a:lnTo>
                    <a:pt x="61" y="43"/>
                  </a:lnTo>
                  <a:lnTo>
                    <a:pt x="52" y="18"/>
                  </a:lnTo>
                  <a:lnTo>
                    <a:pt x="48" y="10"/>
                  </a:lnTo>
                  <a:lnTo>
                    <a:pt x="35" y="7"/>
                  </a:lnTo>
                  <a:lnTo>
                    <a:pt x="13" y="7"/>
                  </a:lnTo>
                  <a:lnTo>
                    <a:pt x="5" y="7"/>
                  </a:lnTo>
                  <a:lnTo>
                    <a:pt x="0"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41" name="Unknown Shape"/>
            <p:cNvSpPr>
              <a:spLocks/>
            </p:cNvSpPr>
            <p:nvPr/>
          </p:nvSpPr>
          <p:spPr bwMode="auto">
            <a:xfrm>
              <a:off x="842" y="3620"/>
              <a:ext cx="43" cy="89"/>
            </a:xfrm>
            <a:custGeom>
              <a:avLst/>
              <a:gdLst>
                <a:gd name="T0" fmla="*/ 30 w 43"/>
                <a:gd name="T1" fmla="*/ 0 h 89"/>
                <a:gd name="T2" fmla="*/ 8 w 43"/>
                <a:gd name="T3" fmla="*/ 10 h 89"/>
                <a:gd name="T4" fmla="*/ 0 w 43"/>
                <a:gd name="T5" fmla="*/ 21 h 89"/>
                <a:gd name="T6" fmla="*/ 0 w 43"/>
                <a:gd name="T7" fmla="*/ 35 h 89"/>
                <a:gd name="T8" fmla="*/ 8 w 43"/>
                <a:gd name="T9" fmla="*/ 68 h 89"/>
                <a:gd name="T10" fmla="*/ 8 w 43"/>
                <a:gd name="T11" fmla="*/ 78 h 89"/>
                <a:gd name="T12" fmla="*/ 4 w 43"/>
                <a:gd name="T13" fmla="*/ 89 h 89"/>
                <a:gd name="T14" fmla="*/ 26 w 43"/>
                <a:gd name="T15" fmla="*/ 68 h 89"/>
                <a:gd name="T16" fmla="*/ 43 w 43"/>
                <a:gd name="T17" fmla="*/ 43 h 89"/>
                <a:gd name="T18" fmla="*/ 43 w 43"/>
                <a:gd name="T19" fmla="*/ 21 h 89"/>
                <a:gd name="T20" fmla="*/ 43 w 43"/>
                <a:gd name="T21" fmla="*/ 10 h 89"/>
                <a:gd name="T22" fmla="*/ 30 w 43"/>
                <a:gd name="T23" fmla="*/ 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
                <a:gd name="T37" fmla="*/ 0 h 89"/>
                <a:gd name="T38" fmla="*/ 43 w 43"/>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 h="89">
                  <a:moveTo>
                    <a:pt x="30" y="0"/>
                  </a:moveTo>
                  <a:lnTo>
                    <a:pt x="8" y="10"/>
                  </a:lnTo>
                  <a:lnTo>
                    <a:pt x="0" y="21"/>
                  </a:lnTo>
                  <a:lnTo>
                    <a:pt x="0" y="35"/>
                  </a:lnTo>
                  <a:lnTo>
                    <a:pt x="8" y="68"/>
                  </a:lnTo>
                  <a:lnTo>
                    <a:pt x="8" y="78"/>
                  </a:lnTo>
                  <a:lnTo>
                    <a:pt x="4" y="89"/>
                  </a:lnTo>
                  <a:lnTo>
                    <a:pt x="26" y="68"/>
                  </a:lnTo>
                  <a:lnTo>
                    <a:pt x="43" y="43"/>
                  </a:lnTo>
                  <a:lnTo>
                    <a:pt x="43" y="21"/>
                  </a:lnTo>
                  <a:lnTo>
                    <a:pt x="43" y="10"/>
                  </a:lnTo>
                  <a:lnTo>
                    <a:pt x="30"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42" name="Unknown Shape"/>
            <p:cNvSpPr>
              <a:spLocks/>
            </p:cNvSpPr>
            <p:nvPr/>
          </p:nvSpPr>
          <p:spPr bwMode="auto">
            <a:xfrm>
              <a:off x="228" y="2743"/>
              <a:ext cx="51" cy="89"/>
            </a:xfrm>
            <a:custGeom>
              <a:avLst/>
              <a:gdLst>
                <a:gd name="T0" fmla="*/ 17 w 51"/>
                <a:gd name="T1" fmla="*/ 0 h 89"/>
                <a:gd name="T2" fmla="*/ 0 w 51"/>
                <a:gd name="T3" fmla="*/ 17 h 89"/>
                <a:gd name="T4" fmla="*/ 0 w 51"/>
                <a:gd name="T5" fmla="*/ 32 h 89"/>
                <a:gd name="T6" fmla="*/ 8 w 51"/>
                <a:gd name="T7" fmla="*/ 43 h 89"/>
                <a:gd name="T8" fmla="*/ 34 w 51"/>
                <a:gd name="T9" fmla="*/ 68 h 89"/>
                <a:gd name="T10" fmla="*/ 43 w 51"/>
                <a:gd name="T11" fmla="*/ 78 h 89"/>
                <a:gd name="T12" fmla="*/ 43 w 51"/>
                <a:gd name="T13" fmla="*/ 89 h 89"/>
                <a:gd name="T14" fmla="*/ 47 w 51"/>
                <a:gd name="T15" fmla="*/ 60 h 89"/>
                <a:gd name="T16" fmla="*/ 51 w 51"/>
                <a:gd name="T17" fmla="*/ 35 h 89"/>
                <a:gd name="T18" fmla="*/ 38 w 51"/>
                <a:gd name="T19" fmla="*/ 14 h 89"/>
                <a:gd name="T20" fmla="*/ 17 w 51"/>
                <a:gd name="T21" fmla="*/ 0 h 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
                <a:gd name="T34" fmla="*/ 0 h 89"/>
                <a:gd name="T35" fmla="*/ 51 w 51"/>
                <a:gd name="T36" fmla="*/ 89 h 8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 h="89">
                  <a:moveTo>
                    <a:pt x="17" y="0"/>
                  </a:moveTo>
                  <a:lnTo>
                    <a:pt x="0" y="17"/>
                  </a:lnTo>
                  <a:lnTo>
                    <a:pt x="0" y="32"/>
                  </a:lnTo>
                  <a:lnTo>
                    <a:pt x="8" y="43"/>
                  </a:lnTo>
                  <a:lnTo>
                    <a:pt x="34" y="68"/>
                  </a:lnTo>
                  <a:lnTo>
                    <a:pt x="43" y="78"/>
                  </a:lnTo>
                  <a:lnTo>
                    <a:pt x="43" y="89"/>
                  </a:lnTo>
                  <a:lnTo>
                    <a:pt x="47" y="60"/>
                  </a:lnTo>
                  <a:lnTo>
                    <a:pt x="51" y="35"/>
                  </a:lnTo>
                  <a:lnTo>
                    <a:pt x="38" y="14"/>
                  </a:lnTo>
                  <a:lnTo>
                    <a:pt x="17"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43" name="Unknown Shape"/>
            <p:cNvSpPr>
              <a:spLocks/>
            </p:cNvSpPr>
            <p:nvPr/>
          </p:nvSpPr>
          <p:spPr bwMode="auto">
            <a:xfrm>
              <a:off x="898" y="3494"/>
              <a:ext cx="107" cy="93"/>
            </a:xfrm>
            <a:custGeom>
              <a:avLst/>
              <a:gdLst>
                <a:gd name="T0" fmla="*/ 103 w 107"/>
                <a:gd name="T1" fmla="*/ 93 h 93"/>
                <a:gd name="T2" fmla="*/ 90 w 107"/>
                <a:gd name="T3" fmla="*/ 90 h 93"/>
                <a:gd name="T4" fmla="*/ 64 w 107"/>
                <a:gd name="T5" fmla="*/ 76 h 93"/>
                <a:gd name="T6" fmla="*/ 51 w 107"/>
                <a:gd name="T7" fmla="*/ 65 h 93"/>
                <a:gd name="T8" fmla="*/ 38 w 107"/>
                <a:gd name="T9" fmla="*/ 47 h 93"/>
                <a:gd name="T10" fmla="*/ 21 w 107"/>
                <a:gd name="T11" fmla="*/ 25 h 93"/>
                <a:gd name="T12" fmla="*/ 0 w 107"/>
                <a:gd name="T13" fmla="*/ 0 h 93"/>
                <a:gd name="T14" fmla="*/ 43 w 107"/>
                <a:gd name="T15" fmla="*/ 25 h 93"/>
                <a:gd name="T16" fmla="*/ 81 w 107"/>
                <a:gd name="T17" fmla="*/ 47 h 93"/>
                <a:gd name="T18" fmla="*/ 103 w 107"/>
                <a:gd name="T19" fmla="*/ 68 h 93"/>
                <a:gd name="T20" fmla="*/ 107 w 107"/>
                <a:gd name="T21" fmla="*/ 79 h 93"/>
                <a:gd name="T22" fmla="*/ 103 w 107"/>
                <a:gd name="T23" fmla="*/ 93 h 9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7"/>
                <a:gd name="T37" fmla="*/ 0 h 93"/>
                <a:gd name="T38" fmla="*/ 107 w 107"/>
                <a:gd name="T39" fmla="*/ 93 h 9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7" h="93">
                  <a:moveTo>
                    <a:pt x="103" y="93"/>
                  </a:moveTo>
                  <a:lnTo>
                    <a:pt x="90" y="90"/>
                  </a:lnTo>
                  <a:lnTo>
                    <a:pt x="64" y="76"/>
                  </a:lnTo>
                  <a:lnTo>
                    <a:pt x="51" y="65"/>
                  </a:lnTo>
                  <a:lnTo>
                    <a:pt x="38" y="47"/>
                  </a:lnTo>
                  <a:lnTo>
                    <a:pt x="21" y="25"/>
                  </a:lnTo>
                  <a:lnTo>
                    <a:pt x="0" y="0"/>
                  </a:lnTo>
                  <a:lnTo>
                    <a:pt x="43" y="25"/>
                  </a:lnTo>
                  <a:lnTo>
                    <a:pt x="81" y="47"/>
                  </a:lnTo>
                  <a:lnTo>
                    <a:pt x="103" y="68"/>
                  </a:lnTo>
                  <a:lnTo>
                    <a:pt x="107" y="79"/>
                  </a:lnTo>
                  <a:lnTo>
                    <a:pt x="103" y="93"/>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44" name="Unknown Shape"/>
            <p:cNvSpPr>
              <a:spLocks/>
            </p:cNvSpPr>
            <p:nvPr/>
          </p:nvSpPr>
          <p:spPr bwMode="auto">
            <a:xfrm>
              <a:off x="412" y="3369"/>
              <a:ext cx="39" cy="86"/>
            </a:xfrm>
            <a:custGeom>
              <a:avLst/>
              <a:gdLst>
                <a:gd name="T0" fmla="*/ 9 w 39"/>
                <a:gd name="T1" fmla="*/ 0 h 86"/>
                <a:gd name="T2" fmla="*/ 5 w 39"/>
                <a:gd name="T3" fmla="*/ 18 h 86"/>
                <a:gd name="T4" fmla="*/ 0 w 39"/>
                <a:gd name="T5" fmla="*/ 39 h 86"/>
                <a:gd name="T6" fmla="*/ 0 w 39"/>
                <a:gd name="T7" fmla="*/ 50 h 86"/>
                <a:gd name="T8" fmla="*/ 9 w 39"/>
                <a:gd name="T9" fmla="*/ 61 h 86"/>
                <a:gd name="T10" fmla="*/ 17 w 39"/>
                <a:gd name="T11" fmla="*/ 75 h 86"/>
                <a:gd name="T12" fmla="*/ 39 w 39"/>
                <a:gd name="T13" fmla="*/ 86 h 86"/>
                <a:gd name="T14" fmla="*/ 39 w 39"/>
                <a:gd name="T15" fmla="*/ 54 h 86"/>
                <a:gd name="T16" fmla="*/ 35 w 39"/>
                <a:gd name="T17" fmla="*/ 29 h 86"/>
                <a:gd name="T18" fmla="*/ 26 w 39"/>
                <a:gd name="T19" fmla="*/ 14 h 86"/>
                <a:gd name="T20" fmla="*/ 9 w 39"/>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
                <a:gd name="T34" fmla="*/ 0 h 86"/>
                <a:gd name="T35" fmla="*/ 39 w 39"/>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 h="86">
                  <a:moveTo>
                    <a:pt x="9" y="0"/>
                  </a:moveTo>
                  <a:lnTo>
                    <a:pt x="5" y="18"/>
                  </a:lnTo>
                  <a:lnTo>
                    <a:pt x="0" y="39"/>
                  </a:lnTo>
                  <a:lnTo>
                    <a:pt x="0" y="50"/>
                  </a:lnTo>
                  <a:lnTo>
                    <a:pt x="9" y="61"/>
                  </a:lnTo>
                  <a:lnTo>
                    <a:pt x="17" y="75"/>
                  </a:lnTo>
                  <a:lnTo>
                    <a:pt x="39" y="86"/>
                  </a:lnTo>
                  <a:lnTo>
                    <a:pt x="39" y="54"/>
                  </a:lnTo>
                  <a:lnTo>
                    <a:pt x="35" y="29"/>
                  </a:lnTo>
                  <a:lnTo>
                    <a:pt x="26" y="14"/>
                  </a:lnTo>
                  <a:lnTo>
                    <a:pt x="9"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45" name="Unknown Shape"/>
            <p:cNvSpPr>
              <a:spLocks/>
            </p:cNvSpPr>
            <p:nvPr/>
          </p:nvSpPr>
          <p:spPr bwMode="auto">
            <a:xfrm>
              <a:off x="275" y="3179"/>
              <a:ext cx="103" cy="43"/>
            </a:xfrm>
            <a:custGeom>
              <a:avLst/>
              <a:gdLst>
                <a:gd name="T0" fmla="*/ 103 w 103"/>
                <a:gd name="T1" fmla="*/ 11 h 43"/>
                <a:gd name="T2" fmla="*/ 77 w 103"/>
                <a:gd name="T3" fmla="*/ 0 h 43"/>
                <a:gd name="T4" fmla="*/ 64 w 103"/>
                <a:gd name="T5" fmla="*/ 0 h 43"/>
                <a:gd name="T6" fmla="*/ 47 w 103"/>
                <a:gd name="T7" fmla="*/ 7 h 43"/>
                <a:gd name="T8" fmla="*/ 21 w 103"/>
                <a:gd name="T9" fmla="*/ 29 h 43"/>
                <a:gd name="T10" fmla="*/ 8 w 103"/>
                <a:gd name="T11" fmla="*/ 36 h 43"/>
                <a:gd name="T12" fmla="*/ 0 w 103"/>
                <a:gd name="T13" fmla="*/ 40 h 43"/>
                <a:gd name="T14" fmla="*/ 34 w 103"/>
                <a:gd name="T15" fmla="*/ 43 h 43"/>
                <a:gd name="T16" fmla="*/ 64 w 103"/>
                <a:gd name="T17" fmla="*/ 40 h 43"/>
                <a:gd name="T18" fmla="*/ 86 w 103"/>
                <a:gd name="T19" fmla="*/ 33 h 43"/>
                <a:gd name="T20" fmla="*/ 103 w 103"/>
                <a:gd name="T21" fmla="*/ 11 h 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3"/>
                <a:gd name="T34" fmla="*/ 0 h 43"/>
                <a:gd name="T35" fmla="*/ 103 w 103"/>
                <a:gd name="T36" fmla="*/ 43 h 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3" h="43">
                  <a:moveTo>
                    <a:pt x="103" y="11"/>
                  </a:moveTo>
                  <a:lnTo>
                    <a:pt x="77" y="0"/>
                  </a:lnTo>
                  <a:lnTo>
                    <a:pt x="64" y="0"/>
                  </a:lnTo>
                  <a:lnTo>
                    <a:pt x="47" y="7"/>
                  </a:lnTo>
                  <a:lnTo>
                    <a:pt x="21" y="29"/>
                  </a:lnTo>
                  <a:lnTo>
                    <a:pt x="8" y="36"/>
                  </a:lnTo>
                  <a:lnTo>
                    <a:pt x="0" y="40"/>
                  </a:lnTo>
                  <a:lnTo>
                    <a:pt x="34" y="43"/>
                  </a:lnTo>
                  <a:lnTo>
                    <a:pt x="64" y="40"/>
                  </a:lnTo>
                  <a:lnTo>
                    <a:pt x="86" y="33"/>
                  </a:lnTo>
                  <a:lnTo>
                    <a:pt x="103" y="11"/>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46" name="Unknown Shape"/>
            <p:cNvSpPr>
              <a:spLocks/>
            </p:cNvSpPr>
            <p:nvPr/>
          </p:nvSpPr>
          <p:spPr bwMode="auto">
            <a:xfrm>
              <a:off x="1478" y="3523"/>
              <a:ext cx="38" cy="86"/>
            </a:xfrm>
            <a:custGeom>
              <a:avLst/>
              <a:gdLst>
                <a:gd name="T0" fmla="*/ 8 w 38"/>
                <a:gd name="T1" fmla="*/ 0 h 86"/>
                <a:gd name="T2" fmla="*/ 4 w 38"/>
                <a:gd name="T3" fmla="*/ 18 h 86"/>
                <a:gd name="T4" fmla="*/ 0 w 38"/>
                <a:gd name="T5" fmla="*/ 36 h 86"/>
                <a:gd name="T6" fmla="*/ 0 w 38"/>
                <a:gd name="T7" fmla="*/ 50 h 86"/>
                <a:gd name="T8" fmla="*/ 8 w 38"/>
                <a:gd name="T9" fmla="*/ 61 h 86"/>
                <a:gd name="T10" fmla="*/ 17 w 38"/>
                <a:gd name="T11" fmla="*/ 75 h 86"/>
                <a:gd name="T12" fmla="*/ 38 w 38"/>
                <a:gd name="T13" fmla="*/ 86 h 86"/>
                <a:gd name="T14" fmla="*/ 38 w 38"/>
                <a:gd name="T15" fmla="*/ 54 h 86"/>
                <a:gd name="T16" fmla="*/ 34 w 38"/>
                <a:gd name="T17" fmla="*/ 29 h 86"/>
                <a:gd name="T18" fmla="*/ 21 w 38"/>
                <a:gd name="T19" fmla="*/ 14 h 86"/>
                <a:gd name="T20" fmla="*/ 8 w 38"/>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86"/>
                <a:gd name="T35" fmla="*/ 38 w 38"/>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86">
                  <a:moveTo>
                    <a:pt x="8" y="0"/>
                  </a:moveTo>
                  <a:lnTo>
                    <a:pt x="4" y="18"/>
                  </a:lnTo>
                  <a:lnTo>
                    <a:pt x="0" y="36"/>
                  </a:lnTo>
                  <a:lnTo>
                    <a:pt x="0" y="50"/>
                  </a:lnTo>
                  <a:lnTo>
                    <a:pt x="8" y="61"/>
                  </a:lnTo>
                  <a:lnTo>
                    <a:pt x="17" y="75"/>
                  </a:lnTo>
                  <a:lnTo>
                    <a:pt x="38" y="86"/>
                  </a:lnTo>
                  <a:lnTo>
                    <a:pt x="38" y="54"/>
                  </a:lnTo>
                  <a:lnTo>
                    <a:pt x="34" y="29"/>
                  </a:lnTo>
                  <a:lnTo>
                    <a:pt x="21" y="14"/>
                  </a:lnTo>
                  <a:lnTo>
                    <a:pt x="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47" name="Unknown Shape"/>
            <p:cNvSpPr>
              <a:spLocks/>
            </p:cNvSpPr>
            <p:nvPr/>
          </p:nvSpPr>
          <p:spPr bwMode="auto">
            <a:xfrm>
              <a:off x="1069" y="3444"/>
              <a:ext cx="108" cy="90"/>
            </a:xfrm>
            <a:custGeom>
              <a:avLst/>
              <a:gdLst>
                <a:gd name="T0" fmla="*/ 104 w 108"/>
                <a:gd name="T1" fmla="*/ 90 h 90"/>
                <a:gd name="T2" fmla="*/ 86 w 108"/>
                <a:gd name="T3" fmla="*/ 86 h 90"/>
                <a:gd name="T4" fmla="*/ 65 w 108"/>
                <a:gd name="T5" fmla="*/ 72 h 90"/>
                <a:gd name="T6" fmla="*/ 52 w 108"/>
                <a:gd name="T7" fmla="*/ 61 h 90"/>
                <a:gd name="T8" fmla="*/ 35 w 108"/>
                <a:gd name="T9" fmla="*/ 43 h 90"/>
                <a:gd name="T10" fmla="*/ 18 w 108"/>
                <a:gd name="T11" fmla="*/ 25 h 90"/>
                <a:gd name="T12" fmla="*/ 0 w 108"/>
                <a:gd name="T13" fmla="*/ 0 h 90"/>
                <a:gd name="T14" fmla="*/ 43 w 108"/>
                <a:gd name="T15" fmla="*/ 22 h 90"/>
                <a:gd name="T16" fmla="*/ 78 w 108"/>
                <a:gd name="T17" fmla="*/ 43 h 90"/>
                <a:gd name="T18" fmla="*/ 104 w 108"/>
                <a:gd name="T19" fmla="*/ 65 h 90"/>
                <a:gd name="T20" fmla="*/ 108 w 108"/>
                <a:gd name="T21" fmla="*/ 75 h 90"/>
                <a:gd name="T22" fmla="*/ 104 w 108"/>
                <a:gd name="T23" fmla="*/ 90 h 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8"/>
                <a:gd name="T37" fmla="*/ 0 h 90"/>
                <a:gd name="T38" fmla="*/ 108 w 108"/>
                <a:gd name="T39" fmla="*/ 90 h 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8" h="90">
                  <a:moveTo>
                    <a:pt x="104" y="90"/>
                  </a:moveTo>
                  <a:lnTo>
                    <a:pt x="86" y="86"/>
                  </a:lnTo>
                  <a:lnTo>
                    <a:pt x="65" y="72"/>
                  </a:lnTo>
                  <a:lnTo>
                    <a:pt x="52" y="61"/>
                  </a:lnTo>
                  <a:lnTo>
                    <a:pt x="35" y="43"/>
                  </a:lnTo>
                  <a:lnTo>
                    <a:pt x="18" y="25"/>
                  </a:lnTo>
                  <a:lnTo>
                    <a:pt x="0" y="0"/>
                  </a:lnTo>
                  <a:lnTo>
                    <a:pt x="43" y="22"/>
                  </a:lnTo>
                  <a:lnTo>
                    <a:pt x="78" y="43"/>
                  </a:lnTo>
                  <a:lnTo>
                    <a:pt x="104" y="65"/>
                  </a:lnTo>
                  <a:lnTo>
                    <a:pt x="108" y="75"/>
                  </a:lnTo>
                  <a:lnTo>
                    <a:pt x="104" y="9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48" name="Unknown Shape"/>
            <p:cNvSpPr>
              <a:spLocks/>
            </p:cNvSpPr>
            <p:nvPr/>
          </p:nvSpPr>
          <p:spPr bwMode="auto">
            <a:xfrm>
              <a:off x="1082" y="3451"/>
              <a:ext cx="86" cy="76"/>
            </a:xfrm>
            <a:custGeom>
              <a:avLst/>
              <a:gdLst>
                <a:gd name="T0" fmla="*/ 86 w 86"/>
                <a:gd name="T1" fmla="*/ 76 h 76"/>
                <a:gd name="T2" fmla="*/ 69 w 86"/>
                <a:gd name="T3" fmla="*/ 61 h 76"/>
                <a:gd name="T4" fmla="*/ 43 w 86"/>
                <a:gd name="T5" fmla="*/ 40 h 76"/>
                <a:gd name="T6" fmla="*/ 18 w 86"/>
                <a:gd name="T7" fmla="*/ 18 h 76"/>
                <a:gd name="T8" fmla="*/ 0 w 86"/>
                <a:gd name="T9" fmla="*/ 0 h 76"/>
                <a:gd name="T10" fmla="*/ 86 w 86"/>
                <a:gd name="T11" fmla="*/ 76 h 76"/>
                <a:gd name="T12" fmla="*/ 0 60000 65536"/>
                <a:gd name="T13" fmla="*/ 0 60000 65536"/>
                <a:gd name="T14" fmla="*/ 0 60000 65536"/>
                <a:gd name="T15" fmla="*/ 0 60000 65536"/>
                <a:gd name="T16" fmla="*/ 0 60000 65536"/>
                <a:gd name="T17" fmla="*/ 0 60000 65536"/>
                <a:gd name="T18" fmla="*/ 0 w 86"/>
                <a:gd name="T19" fmla="*/ 0 h 76"/>
                <a:gd name="T20" fmla="*/ 86 w 86"/>
                <a:gd name="T21" fmla="*/ 76 h 76"/>
              </a:gdLst>
              <a:ahLst/>
              <a:cxnLst>
                <a:cxn ang="T12">
                  <a:pos x="T0" y="T1"/>
                </a:cxn>
                <a:cxn ang="T13">
                  <a:pos x="T2" y="T3"/>
                </a:cxn>
                <a:cxn ang="T14">
                  <a:pos x="T4" y="T5"/>
                </a:cxn>
                <a:cxn ang="T15">
                  <a:pos x="T6" y="T7"/>
                </a:cxn>
                <a:cxn ang="T16">
                  <a:pos x="T8" y="T9"/>
                </a:cxn>
                <a:cxn ang="T17">
                  <a:pos x="T10" y="T11"/>
                </a:cxn>
              </a:cxnLst>
              <a:rect l="T18" t="T19" r="T20" b="T21"/>
              <a:pathLst>
                <a:path w="86" h="76">
                  <a:moveTo>
                    <a:pt x="86" y="76"/>
                  </a:moveTo>
                  <a:lnTo>
                    <a:pt x="69" y="61"/>
                  </a:lnTo>
                  <a:lnTo>
                    <a:pt x="43" y="40"/>
                  </a:lnTo>
                  <a:lnTo>
                    <a:pt x="18" y="18"/>
                  </a:lnTo>
                  <a:lnTo>
                    <a:pt x="0" y="0"/>
                  </a:lnTo>
                  <a:lnTo>
                    <a:pt x="86" y="7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49" name="Unknown Shape"/>
            <p:cNvSpPr>
              <a:spLocks/>
            </p:cNvSpPr>
            <p:nvPr/>
          </p:nvSpPr>
          <p:spPr bwMode="auto">
            <a:xfrm>
              <a:off x="1082" y="3451"/>
              <a:ext cx="86" cy="76"/>
            </a:xfrm>
            <a:custGeom>
              <a:avLst/>
              <a:gdLst>
                <a:gd name="T0" fmla="*/ 86 w 86"/>
                <a:gd name="T1" fmla="*/ 76 h 76"/>
                <a:gd name="T2" fmla="*/ 69 w 86"/>
                <a:gd name="T3" fmla="*/ 61 h 76"/>
                <a:gd name="T4" fmla="*/ 43 w 86"/>
                <a:gd name="T5" fmla="*/ 40 h 76"/>
                <a:gd name="T6" fmla="*/ 18 w 86"/>
                <a:gd name="T7" fmla="*/ 18 h 76"/>
                <a:gd name="T8" fmla="*/ 0 w 86"/>
                <a:gd name="T9" fmla="*/ 0 h 76"/>
                <a:gd name="T10" fmla="*/ 0 60000 65536"/>
                <a:gd name="T11" fmla="*/ 0 60000 65536"/>
                <a:gd name="T12" fmla="*/ 0 60000 65536"/>
                <a:gd name="T13" fmla="*/ 0 60000 65536"/>
                <a:gd name="T14" fmla="*/ 0 60000 65536"/>
                <a:gd name="T15" fmla="*/ 0 w 86"/>
                <a:gd name="T16" fmla="*/ 0 h 76"/>
                <a:gd name="T17" fmla="*/ 86 w 86"/>
                <a:gd name="T18" fmla="*/ 76 h 76"/>
              </a:gdLst>
              <a:ahLst/>
              <a:cxnLst>
                <a:cxn ang="T10">
                  <a:pos x="T0" y="T1"/>
                </a:cxn>
                <a:cxn ang="T11">
                  <a:pos x="T2" y="T3"/>
                </a:cxn>
                <a:cxn ang="T12">
                  <a:pos x="T4" y="T5"/>
                </a:cxn>
                <a:cxn ang="T13">
                  <a:pos x="T6" y="T7"/>
                </a:cxn>
                <a:cxn ang="T14">
                  <a:pos x="T8" y="T9"/>
                </a:cxn>
              </a:cxnLst>
              <a:rect l="T15" t="T16" r="T17" b="T18"/>
              <a:pathLst>
                <a:path w="86" h="76">
                  <a:moveTo>
                    <a:pt x="86" y="76"/>
                  </a:moveTo>
                  <a:lnTo>
                    <a:pt x="69" y="61"/>
                  </a:lnTo>
                  <a:lnTo>
                    <a:pt x="43" y="40"/>
                  </a:lnTo>
                  <a:lnTo>
                    <a:pt x="18" y="18"/>
                  </a:lnTo>
                  <a:lnTo>
                    <a:pt x="0" y="0"/>
                  </a:lnTo>
                </a:path>
              </a:pathLst>
            </a:custGeom>
            <a:noFill/>
            <a:ln w="0">
              <a:solidFill>
                <a:srgbClr val="BFDFB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50" name="Unknown Shape"/>
            <p:cNvSpPr>
              <a:spLocks/>
            </p:cNvSpPr>
            <p:nvPr/>
          </p:nvSpPr>
          <p:spPr bwMode="auto">
            <a:xfrm>
              <a:off x="945" y="3552"/>
              <a:ext cx="43" cy="75"/>
            </a:xfrm>
            <a:custGeom>
              <a:avLst/>
              <a:gdLst>
                <a:gd name="T0" fmla="*/ 9 w 43"/>
                <a:gd name="T1" fmla="*/ 0 h 75"/>
                <a:gd name="T2" fmla="*/ 0 w 43"/>
                <a:gd name="T3" fmla="*/ 14 h 75"/>
                <a:gd name="T4" fmla="*/ 0 w 43"/>
                <a:gd name="T5" fmla="*/ 25 h 75"/>
                <a:gd name="T6" fmla="*/ 4 w 43"/>
                <a:gd name="T7" fmla="*/ 32 h 75"/>
                <a:gd name="T8" fmla="*/ 30 w 43"/>
                <a:gd name="T9" fmla="*/ 50 h 75"/>
                <a:gd name="T10" fmla="*/ 34 w 43"/>
                <a:gd name="T11" fmla="*/ 61 h 75"/>
                <a:gd name="T12" fmla="*/ 34 w 43"/>
                <a:gd name="T13" fmla="*/ 75 h 75"/>
                <a:gd name="T14" fmla="*/ 43 w 43"/>
                <a:gd name="T15" fmla="*/ 50 h 75"/>
                <a:gd name="T16" fmla="*/ 43 w 43"/>
                <a:gd name="T17" fmla="*/ 32 h 75"/>
                <a:gd name="T18" fmla="*/ 39 w 43"/>
                <a:gd name="T19" fmla="*/ 18 h 75"/>
                <a:gd name="T20" fmla="*/ 26 w 43"/>
                <a:gd name="T21" fmla="*/ 7 h 75"/>
                <a:gd name="T22" fmla="*/ 9 w 43"/>
                <a:gd name="T23" fmla="*/ 0 h 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
                <a:gd name="T37" fmla="*/ 0 h 75"/>
                <a:gd name="T38" fmla="*/ 43 w 43"/>
                <a:gd name="T39" fmla="*/ 75 h 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 h="75">
                  <a:moveTo>
                    <a:pt x="9" y="0"/>
                  </a:moveTo>
                  <a:lnTo>
                    <a:pt x="0" y="14"/>
                  </a:lnTo>
                  <a:lnTo>
                    <a:pt x="0" y="25"/>
                  </a:lnTo>
                  <a:lnTo>
                    <a:pt x="4" y="32"/>
                  </a:lnTo>
                  <a:lnTo>
                    <a:pt x="30" y="50"/>
                  </a:lnTo>
                  <a:lnTo>
                    <a:pt x="34" y="61"/>
                  </a:lnTo>
                  <a:lnTo>
                    <a:pt x="34" y="75"/>
                  </a:lnTo>
                  <a:lnTo>
                    <a:pt x="43" y="50"/>
                  </a:lnTo>
                  <a:lnTo>
                    <a:pt x="43" y="32"/>
                  </a:lnTo>
                  <a:lnTo>
                    <a:pt x="39" y="18"/>
                  </a:lnTo>
                  <a:lnTo>
                    <a:pt x="26" y="7"/>
                  </a:lnTo>
                  <a:lnTo>
                    <a:pt x="9"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51" name="Unknown Shape"/>
            <p:cNvSpPr>
              <a:spLocks/>
            </p:cNvSpPr>
            <p:nvPr/>
          </p:nvSpPr>
          <p:spPr bwMode="auto">
            <a:xfrm>
              <a:off x="1439" y="3455"/>
              <a:ext cx="64" cy="61"/>
            </a:xfrm>
            <a:custGeom>
              <a:avLst/>
              <a:gdLst>
                <a:gd name="T0" fmla="*/ 0 w 64"/>
                <a:gd name="T1" fmla="*/ 61 h 61"/>
                <a:gd name="T2" fmla="*/ 21 w 64"/>
                <a:gd name="T3" fmla="*/ 61 h 61"/>
                <a:gd name="T4" fmla="*/ 30 w 64"/>
                <a:gd name="T5" fmla="*/ 54 h 61"/>
                <a:gd name="T6" fmla="*/ 34 w 64"/>
                <a:gd name="T7" fmla="*/ 47 h 61"/>
                <a:gd name="T8" fmla="*/ 39 w 64"/>
                <a:gd name="T9" fmla="*/ 21 h 61"/>
                <a:gd name="T10" fmla="*/ 47 w 64"/>
                <a:gd name="T11" fmla="*/ 11 h 61"/>
                <a:gd name="T12" fmla="*/ 64 w 64"/>
                <a:gd name="T13" fmla="*/ 0 h 61"/>
                <a:gd name="T14" fmla="*/ 34 w 64"/>
                <a:gd name="T15" fmla="*/ 11 h 61"/>
                <a:gd name="T16" fmla="*/ 13 w 64"/>
                <a:gd name="T17" fmla="*/ 18 h 61"/>
                <a:gd name="T18" fmla="*/ 0 w 64"/>
                <a:gd name="T19" fmla="*/ 32 h 61"/>
                <a:gd name="T20" fmla="*/ 0 w 64"/>
                <a:gd name="T21" fmla="*/ 43 h 61"/>
                <a:gd name="T22" fmla="*/ 0 w 64"/>
                <a:gd name="T23" fmla="*/ 61 h 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4"/>
                <a:gd name="T37" fmla="*/ 0 h 61"/>
                <a:gd name="T38" fmla="*/ 64 w 64"/>
                <a:gd name="T39" fmla="*/ 61 h 6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4" h="61">
                  <a:moveTo>
                    <a:pt x="0" y="61"/>
                  </a:moveTo>
                  <a:lnTo>
                    <a:pt x="21" y="61"/>
                  </a:lnTo>
                  <a:lnTo>
                    <a:pt x="30" y="54"/>
                  </a:lnTo>
                  <a:lnTo>
                    <a:pt x="34" y="47"/>
                  </a:lnTo>
                  <a:lnTo>
                    <a:pt x="39" y="21"/>
                  </a:lnTo>
                  <a:lnTo>
                    <a:pt x="47" y="11"/>
                  </a:lnTo>
                  <a:lnTo>
                    <a:pt x="64" y="0"/>
                  </a:lnTo>
                  <a:lnTo>
                    <a:pt x="34" y="11"/>
                  </a:lnTo>
                  <a:lnTo>
                    <a:pt x="13" y="18"/>
                  </a:lnTo>
                  <a:lnTo>
                    <a:pt x="0" y="32"/>
                  </a:lnTo>
                  <a:lnTo>
                    <a:pt x="0" y="43"/>
                  </a:lnTo>
                  <a:lnTo>
                    <a:pt x="0" y="61"/>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52" name="Unknown Shape"/>
            <p:cNvSpPr>
              <a:spLocks/>
            </p:cNvSpPr>
            <p:nvPr/>
          </p:nvSpPr>
          <p:spPr bwMode="auto">
            <a:xfrm>
              <a:off x="979" y="3487"/>
              <a:ext cx="60" cy="61"/>
            </a:xfrm>
            <a:custGeom>
              <a:avLst/>
              <a:gdLst>
                <a:gd name="T0" fmla="*/ 0 w 60"/>
                <a:gd name="T1" fmla="*/ 61 h 61"/>
                <a:gd name="T2" fmla="*/ 22 w 60"/>
                <a:gd name="T3" fmla="*/ 58 h 61"/>
                <a:gd name="T4" fmla="*/ 30 w 60"/>
                <a:gd name="T5" fmla="*/ 54 h 61"/>
                <a:gd name="T6" fmla="*/ 35 w 60"/>
                <a:gd name="T7" fmla="*/ 43 h 61"/>
                <a:gd name="T8" fmla="*/ 39 w 60"/>
                <a:gd name="T9" fmla="*/ 22 h 61"/>
                <a:gd name="T10" fmla="*/ 43 w 60"/>
                <a:gd name="T11" fmla="*/ 11 h 61"/>
                <a:gd name="T12" fmla="*/ 60 w 60"/>
                <a:gd name="T13" fmla="*/ 0 h 61"/>
                <a:gd name="T14" fmla="*/ 35 w 60"/>
                <a:gd name="T15" fmla="*/ 11 h 61"/>
                <a:gd name="T16" fmla="*/ 13 w 60"/>
                <a:gd name="T17" fmla="*/ 18 h 61"/>
                <a:gd name="T18" fmla="*/ 5 w 60"/>
                <a:gd name="T19" fmla="*/ 32 h 61"/>
                <a:gd name="T20" fmla="*/ 0 w 60"/>
                <a:gd name="T21" fmla="*/ 43 h 61"/>
                <a:gd name="T22" fmla="*/ 0 w 60"/>
                <a:gd name="T23" fmla="*/ 61 h 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0"/>
                <a:gd name="T37" fmla="*/ 0 h 61"/>
                <a:gd name="T38" fmla="*/ 60 w 60"/>
                <a:gd name="T39" fmla="*/ 61 h 6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0" h="61">
                  <a:moveTo>
                    <a:pt x="0" y="61"/>
                  </a:moveTo>
                  <a:lnTo>
                    <a:pt x="22" y="58"/>
                  </a:lnTo>
                  <a:lnTo>
                    <a:pt x="30" y="54"/>
                  </a:lnTo>
                  <a:lnTo>
                    <a:pt x="35" y="43"/>
                  </a:lnTo>
                  <a:lnTo>
                    <a:pt x="39" y="22"/>
                  </a:lnTo>
                  <a:lnTo>
                    <a:pt x="43" y="11"/>
                  </a:lnTo>
                  <a:lnTo>
                    <a:pt x="60" y="0"/>
                  </a:lnTo>
                  <a:lnTo>
                    <a:pt x="35" y="11"/>
                  </a:lnTo>
                  <a:lnTo>
                    <a:pt x="13" y="18"/>
                  </a:lnTo>
                  <a:lnTo>
                    <a:pt x="5" y="32"/>
                  </a:lnTo>
                  <a:lnTo>
                    <a:pt x="0" y="43"/>
                  </a:lnTo>
                  <a:lnTo>
                    <a:pt x="0" y="61"/>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53" name="Unknown Shape"/>
            <p:cNvSpPr>
              <a:spLocks/>
            </p:cNvSpPr>
            <p:nvPr/>
          </p:nvSpPr>
          <p:spPr bwMode="auto">
            <a:xfrm>
              <a:off x="786" y="3673"/>
              <a:ext cx="94" cy="133"/>
            </a:xfrm>
            <a:custGeom>
              <a:avLst/>
              <a:gdLst>
                <a:gd name="T0" fmla="*/ 9 w 94"/>
                <a:gd name="T1" fmla="*/ 0 h 133"/>
                <a:gd name="T2" fmla="*/ 17 w 94"/>
                <a:gd name="T3" fmla="*/ 0 h 133"/>
                <a:gd name="T4" fmla="*/ 30 w 94"/>
                <a:gd name="T5" fmla="*/ 8 h 133"/>
                <a:gd name="T6" fmla="*/ 43 w 94"/>
                <a:gd name="T7" fmla="*/ 22 h 133"/>
                <a:gd name="T8" fmla="*/ 60 w 94"/>
                <a:gd name="T9" fmla="*/ 43 h 133"/>
                <a:gd name="T10" fmla="*/ 86 w 94"/>
                <a:gd name="T11" fmla="*/ 93 h 133"/>
                <a:gd name="T12" fmla="*/ 94 w 94"/>
                <a:gd name="T13" fmla="*/ 115 h 133"/>
                <a:gd name="T14" fmla="*/ 94 w 94"/>
                <a:gd name="T15" fmla="*/ 133 h 133"/>
                <a:gd name="T16" fmla="*/ 56 w 94"/>
                <a:gd name="T17" fmla="*/ 108 h 133"/>
                <a:gd name="T18" fmla="*/ 17 w 94"/>
                <a:gd name="T19" fmla="*/ 72 h 133"/>
                <a:gd name="T20" fmla="*/ 9 w 94"/>
                <a:gd name="T21" fmla="*/ 54 h 133"/>
                <a:gd name="T22" fmla="*/ 0 w 94"/>
                <a:gd name="T23" fmla="*/ 36 h 133"/>
                <a:gd name="T24" fmla="*/ 0 w 94"/>
                <a:gd name="T25" fmla="*/ 18 h 133"/>
                <a:gd name="T26" fmla="*/ 9 w 94"/>
                <a:gd name="T27" fmla="*/ 0 h 1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4"/>
                <a:gd name="T43" fmla="*/ 0 h 133"/>
                <a:gd name="T44" fmla="*/ 94 w 94"/>
                <a:gd name="T45" fmla="*/ 133 h 13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4" h="133">
                  <a:moveTo>
                    <a:pt x="9" y="0"/>
                  </a:moveTo>
                  <a:lnTo>
                    <a:pt x="17" y="0"/>
                  </a:lnTo>
                  <a:lnTo>
                    <a:pt x="30" y="8"/>
                  </a:lnTo>
                  <a:lnTo>
                    <a:pt x="43" y="22"/>
                  </a:lnTo>
                  <a:lnTo>
                    <a:pt x="60" y="43"/>
                  </a:lnTo>
                  <a:lnTo>
                    <a:pt x="86" y="93"/>
                  </a:lnTo>
                  <a:lnTo>
                    <a:pt x="94" y="115"/>
                  </a:lnTo>
                  <a:lnTo>
                    <a:pt x="94" y="133"/>
                  </a:lnTo>
                  <a:lnTo>
                    <a:pt x="56" y="108"/>
                  </a:lnTo>
                  <a:lnTo>
                    <a:pt x="17" y="72"/>
                  </a:lnTo>
                  <a:lnTo>
                    <a:pt x="9" y="54"/>
                  </a:lnTo>
                  <a:lnTo>
                    <a:pt x="0" y="36"/>
                  </a:lnTo>
                  <a:lnTo>
                    <a:pt x="0" y="18"/>
                  </a:lnTo>
                  <a:lnTo>
                    <a:pt x="9"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54" name="Unknown Shape"/>
            <p:cNvSpPr>
              <a:spLocks/>
            </p:cNvSpPr>
            <p:nvPr/>
          </p:nvSpPr>
          <p:spPr bwMode="auto">
            <a:xfrm>
              <a:off x="537" y="3373"/>
              <a:ext cx="73" cy="68"/>
            </a:xfrm>
            <a:custGeom>
              <a:avLst/>
              <a:gdLst>
                <a:gd name="T0" fmla="*/ 0 w 73"/>
                <a:gd name="T1" fmla="*/ 0 h 68"/>
                <a:gd name="T2" fmla="*/ 26 w 73"/>
                <a:gd name="T3" fmla="*/ 0 h 68"/>
                <a:gd name="T4" fmla="*/ 39 w 73"/>
                <a:gd name="T5" fmla="*/ 7 h 68"/>
                <a:gd name="T6" fmla="*/ 47 w 73"/>
                <a:gd name="T7" fmla="*/ 21 h 68"/>
                <a:gd name="T8" fmla="*/ 60 w 73"/>
                <a:gd name="T9" fmla="*/ 50 h 68"/>
                <a:gd name="T10" fmla="*/ 64 w 73"/>
                <a:gd name="T11" fmla="*/ 61 h 68"/>
                <a:gd name="T12" fmla="*/ 73 w 73"/>
                <a:gd name="T13" fmla="*/ 68 h 68"/>
                <a:gd name="T14" fmla="*/ 43 w 73"/>
                <a:gd name="T15" fmla="*/ 57 h 68"/>
                <a:gd name="T16" fmla="*/ 17 w 73"/>
                <a:gd name="T17" fmla="*/ 43 h 68"/>
                <a:gd name="T18" fmla="*/ 0 w 73"/>
                <a:gd name="T19" fmla="*/ 25 h 68"/>
                <a:gd name="T20" fmla="*/ 0 w 73"/>
                <a:gd name="T21" fmla="*/ 0 h 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3"/>
                <a:gd name="T34" fmla="*/ 0 h 68"/>
                <a:gd name="T35" fmla="*/ 73 w 73"/>
                <a:gd name="T36" fmla="*/ 68 h 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3" h="68">
                  <a:moveTo>
                    <a:pt x="0" y="0"/>
                  </a:moveTo>
                  <a:lnTo>
                    <a:pt x="26" y="0"/>
                  </a:lnTo>
                  <a:lnTo>
                    <a:pt x="39" y="7"/>
                  </a:lnTo>
                  <a:lnTo>
                    <a:pt x="47" y="21"/>
                  </a:lnTo>
                  <a:lnTo>
                    <a:pt x="60" y="50"/>
                  </a:lnTo>
                  <a:lnTo>
                    <a:pt x="64" y="61"/>
                  </a:lnTo>
                  <a:lnTo>
                    <a:pt x="73" y="68"/>
                  </a:lnTo>
                  <a:lnTo>
                    <a:pt x="43" y="57"/>
                  </a:lnTo>
                  <a:lnTo>
                    <a:pt x="17" y="43"/>
                  </a:lnTo>
                  <a:lnTo>
                    <a:pt x="0" y="25"/>
                  </a:lnTo>
                  <a:lnTo>
                    <a:pt x="0" y="0"/>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55" name="Unknown Shape"/>
            <p:cNvSpPr>
              <a:spLocks/>
            </p:cNvSpPr>
            <p:nvPr/>
          </p:nvSpPr>
          <p:spPr bwMode="auto">
            <a:xfrm>
              <a:off x="335" y="2553"/>
              <a:ext cx="99" cy="75"/>
            </a:xfrm>
            <a:custGeom>
              <a:avLst/>
              <a:gdLst>
                <a:gd name="T0" fmla="*/ 94 w 99"/>
                <a:gd name="T1" fmla="*/ 71 h 75"/>
                <a:gd name="T2" fmla="*/ 90 w 99"/>
                <a:gd name="T3" fmla="*/ 75 h 75"/>
                <a:gd name="T4" fmla="*/ 77 w 99"/>
                <a:gd name="T5" fmla="*/ 75 h 75"/>
                <a:gd name="T6" fmla="*/ 69 w 99"/>
                <a:gd name="T7" fmla="*/ 71 h 75"/>
                <a:gd name="T8" fmla="*/ 60 w 99"/>
                <a:gd name="T9" fmla="*/ 64 h 75"/>
                <a:gd name="T10" fmla="*/ 30 w 99"/>
                <a:gd name="T11" fmla="*/ 39 h 75"/>
                <a:gd name="T12" fmla="*/ 0 w 99"/>
                <a:gd name="T13" fmla="*/ 0 h 75"/>
                <a:gd name="T14" fmla="*/ 34 w 99"/>
                <a:gd name="T15" fmla="*/ 14 h 75"/>
                <a:gd name="T16" fmla="*/ 69 w 99"/>
                <a:gd name="T17" fmla="*/ 32 h 75"/>
                <a:gd name="T18" fmla="*/ 94 w 99"/>
                <a:gd name="T19" fmla="*/ 57 h 75"/>
                <a:gd name="T20" fmla="*/ 99 w 99"/>
                <a:gd name="T21" fmla="*/ 64 h 75"/>
                <a:gd name="T22" fmla="*/ 94 w 99"/>
                <a:gd name="T23" fmla="*/ 71 h 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9"/>
                <a:gd name="T37" fmla="*/ 0 h 75"/>
                <a:gd name="T38" fmla="*/ 99 w 99"/>
                <a:gd name="T39" fmla="*/ 75 h 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9" h="75">
                  <a:moveTo>
                    <a:pt x="94" y="71"/>
                  </a:moveTo>
                  <a:lnTo>
                    <a:pt x="90" y="75"/>
                  </a:lnTo>
                  <a:lnTo>
                    <a:pt x="77" y="75"/>
                  </a:lnTo>
                  <a:lnTo>
                    <a:pt x="69" y="71"/>
                  </a:lnTo>
                  <a:lnTo>
                    <a:pt x="60" y="64"/>
                  </a:lnTo>
                  <a:lnTo>
                    <a:pt x="30" y="39"/>
                  </a:lnTo>
                  <a:lnTo>
                    <a:pt x="0" y="0"/>
                  </a:lnTo>
                  <a:lnTo>
                    <a:pt x="34" y="14"/>
                  </a:lnTo>
                  <a:lnTo>
                    <a:pt x="69" y="32"/>
                  </a:lnTo>
                  <a:lnTo>
                    <a:pt x="94" y="57"/>
                  </a:lnTo>
                  <a:lnTo>
                    <a:pt x="99" y="64"/>
                  </a:lnTo>
                  <a:lnTo>
                    <a:pt x="94" y="71"/>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56" name="Unknown Shape"/>
            <p:cNvSpPr>
              <a:spLocks/>
            </p:cNvSpPr>
            <p:nvPr/>
          </p:nvSpPr>
          <p:spPr bwMode="auto">
            <a:xfrm>
              <a:off x="30" y="3015"/>
              <a:ext cx="64" cy="71"/>
            </a:xfrm>
            <a:custGeom>
              <a:avLst/>
              <a:gdLst>
                <a:gd name="T0" fmla="*/ 0 w 64"/>
                <a:gd name="T1" fmla="*/ 0 h 71"/>
                <a:gd name="T2" fmla="*/ 4 w 64"/>
                <a:gd name="T3" fmla="*/ 14 h 71"/>
                <a:gd name="T4" fmla="*/ 9 w 64"/>
                <a:gd name="T5" fmla="*/ 35 h 71"/>
                <a:gd name="T6" fmla="*/ 26 w 64"/>
                <a:gd name="T7" fmla="*/ 53 h 71"/>
                <a:gd name="T8" fmla="*/ 39 w 64"/>
                <a:gd name="T9" fmla="*/ 64 h 71"/>
                <a:gd name="T10" fmla="*/ 64 w 64"/>
                <a:gd name="T11" fmla="*/ 71 h 71"/>
                <a:gd name="T12" fmla="*/ 52 w 64"/>
                <a:gd name="T13" fmla="*/ 39 h 71"/>
                <a:gd name="T14" fmla="*/ 47 w 64"/>
                <a:gd name="T15" fmla="*/ 28 h 71"/>
                <a:gd name="T16" fmla="*/ 34 w 64"/>
                <a:gd name="T17" fmla="*/ 14 h 71"/>
                <a:gd name="T18" fmla="*/ 21 w 64"/>
                <a:gd name="T19" fmla="*/ 3 h 71"/>
                <a:gd name="T20" fmla="*/ 0 w 64"/>
                <a:gd name="T21" fmla="*/ 0 h 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71"/>
                <a:gd name="T35" fmla="*/ 64 w 64"/>
                <a:gd name="T36" fmla="*/ 71 h 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71">
                  <a:moveTo>
                    <a:pt x="0" y="0"/>
                  </a:moveTo>
                  <a:lnTo>
                    <a:pt x="4" y="14"/>
                  </a:lnTo>
                  <a:lnTo>
                    <a:pt x="9" y="35"/>
                  </a:lnTo>
                  <a:lnTo>
                    <a:pt x="26" y="53"/>
                  </a:lnTo>
                  <a:lnTo>
                    <a:pt x="39" y="64"/>
                  </a:lnTo>
                  <a:lnTo>
                    <a:pt x="64" y="71"/>
                  </a:lnTo>
                  <a:lnTo>
                    <a:pt x="52" y="39"/>
                  </a:lnTo>
                  <a:lnTo>
                    <a:pt x="47" y="28"/>
                  </a:lnTo>
                  <a:lnTo>
                    <a:pt x="34" y="14"/>
                  </a:lnTo>
                  <a:lnTo>
                    <a:pt x="21" y="3"/>
                  </a:lnTo>
                  <a:lnTo>
                    <a:pt x="0"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57" name="Unknown Shape"/>
            <p:cNvSpPr>
              <a:spLocks/>
            </p:cNvSpPr>
            <p:nvPr/>
          </p:nvSpPr>
          <p:spPr bwMode="auto">
            <a:xfrm>
              <a:off x="103" y="2961"/>
              <a:ext cx="43" cy="86"/>
            </a:xfrm>
            <a:custGeom>
              <a:avLst/>
              <a:gdLst>
                <a:gd name="T0" fmla="*/ 9 w 43"/>
                <a:gd name="T1" fmla="*/ 0 h 86"/>
                <a:gd name="T2" fmla="*/ 4 w 43"/>
                <a:gd name="T3" fmla="*/ 14 h 86"/>
                <a:gd name="T4" fmla="*/ 0 w 43"/>
                <a:gd name="T5" fmla="*/ 36 h 86"/>
                <a:gd name="T6" fmla="*/ 4 w 43"/>
                <a:gd name="T7" fmla="*/ 46 h 86"/>
                <a:gd name="T8" fmla="*/ 9 w 43"/>
                <a:gd name="T9" fmla="*/ 57 h 86"/>
                <a:gd name="T10" fmla="*/ 22 w 43"/>
                <a:gd name="T11" fmla="*/ 72 h 86"/>
                <a:gd name="T12" fmla="*/ 39 w 43"/>
                <a:gd name="T13" fmla="*/ 86 h 86"/>
                <a:gd name="T14" fmla="*/ 39 w 43"/>
                <a:gd name="T15" fmla="*/ 68 h 86"/>
                <a:gd name="T16" fmla="*/ 43 w 43"/>
                <a:gd name="T17" fmla="*/ 50 h 86"/>
                <a:gd name="T18" fmla="*/ 34 w 43"/>
                <a:gd name="T19" fmla="*/ 25 h 86"/>
                <a:gd name="T20" fmla="*/ 26 w 43"/>
                <a:gd name="T21" fmla="*/ 11 h 86"/>
                <a:gd name="T22" fmla="*/ 9 w 43"/>
                <a:gd name="T23" fmla="*/ 0 h 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
                <a:gd name="T37" fmla="*/ 0 h 86"/>
                <a:gd name="T38" fmla="*/ 43 w 43"/>
                <a:gd name="T39" fmla="*/ 86 h 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 h="86">
                  <a:moveTo>
                    <a:pt x="9" y="0"/>
                  </a:moveTo>
                  <a:lnTo>
                    <a:pt x="4" y="14"/>
                  </a:lnTo>
                  <a:lnTo>
                    <a:pt x="0" y="36"/>
                  </a:lnTo>
                  <a:lnTo>
                    <a:pt x="4" y="46"/>
                  </a:lnTo>
                  <a:lnTo>
                    <a:pt x="9" y="57"/>
                  </a:lnTo>
                  <a:lnTo>
                    <a:pt x="22" y="72"/>
                  </a:lnTo>
                  <a:lnTo>
                    <a:pt x="39" y="86"/>
                  </a:lnTo>
                  <a:lnTo>
                    <a:pt x="39" y="68"/>
                  </a:lnTo>
                  <a:lnTo>
                    <a:pt x="43" y="50"/>
                  </a:lnTo>
                  <a:lnTo>
                    <a:pt x="34" y="25"/>
                  </a:lnTo>
                  <a:lnTo>
                    <a:pt x="26" y="11"/>
                  </a:lnTo>
                  <a:lnTo>
                    <a:pt x="9"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58" name="Unknown Shape"/>
            <p:cNvSpPr>
              <a:spLocks/>
            </p:cNvSpPr>
            <p:nvPr/>
          </p:nvSpPr>
          <p:spPr bwMode="auto">
            <a:xfrm>
              <a:off x="3307" y="3534"/>
              <a:ext cx="39" cy="79"/>
            </a:xfrm>
            <a:custGeom>
              <a:avLst/>
              <a:gdLst>
                <a:gd name="T0" fmla="*/ 18 w 39"/>
                <a:gd name="T1" fmla="*/ 0 h 79"/>
                <a:gd name="T2" fmla="*/ 0 w 39"/>
                <a:gd name="T3" fmla="*/ 14 h 79"/>
                <a:gd name="T4" fmla="*/ 0 w 39"/>
                <a:gd name="T5" fmla="*/ 21 h 79"/>
                <a:gd name="T6" fmla="*/ 5 w 39"/>
                <a:gd name="T7" fmla="*/ 28 h 79"/>
                <a:gd name="T8" fmla="*/ 22 w 39"/>
                <a:gd name="T9" fmla="*/ 50 h 79"/>
                <a:gd name="T10" fmla="*/ 22 w 39"/>
                <a:gd name="T11" fmla="*/ 64 h 79"/>
                <a:gd name="T12" fmla="*/ 18 w 39"/>
                <a:gd name="T13" fmla="*/ 79 h 79"/>
                <a:gd name="T14" fmla="*/ 30 w 39"/>
                <a:gd name="T15" fmla="*/ 57 h 79"/>
                <a:gd name="T16" fmla="*/ 39 w 39"/>
                <a:gd name="T17" fmla="*/ 39 h 79"/>
                <a:gd name="T18" fmla="*/ 39 w 39"/>
                <a:gd name="T19" fmla="*/ 21 h 79"/>
                <a:gd name="T20" fmla="*/ 30 w 39"/>
                <a:gd name="T21" fmla="*/ 11 h 79"/>
                <a:gd name="T22" fmla="*/ 18 w 39"/>
                <a:gd name="T23" fmla="*/ 0 h 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79"/>
                <a:gd name="T38" fmla="*/ 39 w 39"/>
                <a:gd name="T39" fmla="*/ 79 h 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79">
                  <a:moveTo>
                    <a:pt x="18" y="0"/>
                  </a:moveTo>
                  <a:lnTo>
                    <a:pt x="0" y="14"/>
                  </a:lnTo>
                  <a:lnTo>
                    <a:pt x="0" y="21"/>
                  </a:lnTo>
                  <a:lnTo>
                    <a:pt x="5" y="28"/>
                  </a:lnTo>
                  <a:lnTo>
                    <a:pt x="22" y="50"/>
                  </a:lnTo>
                  <a:lnTo>
                    <a:pt x="22" y="64"/>
                  </a:lnTo>
                  <a:lnTo>
                    <a:pt x="18" y="79"/>
                  </a:lnTo>
                  <a:lnTo>
                    <a:pt x="30" y="57"/>
                  </a:lnTo>
                  <a:lnTo>
                    <a:pt x="39" y="39"/>
                  </a:lnTo>
                  <a:lnTo>
                    <a:pt x="39" y="21"/>
                  </a:lnTo>
                  <a:lnTo>
                    <a:pt x="30" y="11"/>
                  </a:lnTo>
                  <a:lnTo>
                    <a:pt x="1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59" name="Unknown Shape"/>
            <p:cNvSpPr>
              <a:spLocks/>
            </p:cNvSpPr>
            <p:nvPr/>
          </p:nvSpPr>
          <p:spPr bwMode="auto">
            <a:xfrm>
              <a:off x="378" y="2979"/>
              <a:ext cx="90" cy="39"/>
            </a:xfrm>
            <a:custGeom>
              <a:avLst/>
              <a:gdLst>
                <a:gd name="T0" fmla="*/ 0 w 90"/>
                <a:gd name="T1" fmla="*/ 32 h 39"/>
                <a:gd name="T2" fmla="*/ 21 w 90"/>
                <a:gd name="T3" fmla="*/ 39 h 39"/>
                <a:gd name="T4" fmla="*/ 30 w 90"/>
                <a:gd name="T5" fmla="*/ 39 h 39"/>
                <a:gd name="T6" fmla="*/ 39 w 90"/>
                <a:gd name="T7" fmla="*/ 32 h 39"/>
                <a:gd name="T8" fmla="*/ 56 w 90"/>
                <a:gd name="T9" fmla="*/ 11 h 39"/>
                <a:gd name="T10" fmla="*/ 69 w 90"/>
                <a:gd name="T11" fmla="*/ 3 h 39"/>
                <a:gd name="T12" fmla="*/ 90 w 90"/>
                <a:gd name="T13" fmla="*/ 3 h 39"/>
                <a:gd name="T14" fmla="*/ 60 w 90"/>
                <a:gd name="T15" fmla="*/ 0 h 39"/>
                <a:gd name="T16" fmla="*/ 39 w 90"/>
                <a:gd name="T17" fmla="*/ 0 h 39"/>
                <a:gd name="T18" fmla="*/ 17 w 90"/>
                <a:gd name="T19" fmla="*/ 7 h 39"/>
                <a:gd name="T20" fmla="*/ 9 w 90"/>
                <a:gd name="T21" fmla="*/ 18 h 39"/>
                <a:gd name="T22" fmla="*/ 0 w 90"/>
                <a:gd name="T23" fmla="*/ 32 h 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0"/>
                <a:gd name="T37" fmla="*/ 0 h 39"/>
                <a:gd name="T38" fmla="*/ 90 w 90"/>
                <a:gd name="T39" fmla="*/ 39 h 3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0" h="39">
                  <a:moveTo>
                    <a:pt x="0" y="32"/>
                  </a:moveTo>
                  <a:lnTo>
                    <a:pt x="21" y="39"/>
                  </a:lnTo>
                  <a:lnTo>
                    <a:pt x="30" y="39"/>
                  </a:lnTo>
                  <a:lnTo>
                    <a:pt x="39" y="32"/>
                  </a:lnTo>
                  <a:lnTo>
                    <a:pt x="56" y="11"/>
                  </a:lnTo>
                  <a:lnTo>
                    <a:pt x="69" y="3"/>
                  </a:lnTo>
                  <a:lnTo>
                    <a:pt x="90" y="3"/>
                  </a:lnTo>
                  <a:lnTo>
                    <a:pt x="60" y="0"/>
                  </a:lnTo>
                  <a:lnTo>
                    <a:pt x="39" y="0"/>
                  </a:lnTo>
                  <a:lnTo>
                    <a:pt x="17" y="7"/>
                  </a:lnTo>
                  <a:lnTo>
                    <a:pt x="9" y="18"/>
                  </a:lnTo>
                  <a:lnTo>
                    <a:pt x="0" y="32"/>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60" name="Unknown Shape"/>
            <p:cNvSpPr>
              <a:spLocks/>
            </p:cNvSpPr>
            <p:nvPr/>
          </p:nvSpPr>
          <p:spPr bwMode="auto">
            <a:xfrm>
              <a:off x="378" y="3018"/>
              <a:ext cx="94" cy="36"/>
            </a:xfrm>
            <a:custGeom>
              <a:avLst/>
              <a:gdLst>
                <a:gd name="T0" fmla="*/ 0 w 94"/>
                <a:gd name="T1" fmla="*/ 25 h 36"/>
                <a:gd name="T2" fmla="*/ 17 w 94"/>
                <a:gd name="T3" fmla="*/ 36 h 36"/>
                <a:gd name="T4" fmla="*/ 26 w 94"/>
                <a:gd name="T5" fmla="*/ 36 h 36"/>
                <a:gd name="T6" fmla="*/ 39 w 94"/>
                <a:gd name="T7" fmla="*/ 32 h 36"/>
                <a:gd name="T8" fmla="*/ 60 w 94"/>
                <a:gd name="T9" fmla="*/ 18 h 36"/>
                <a:gd name="T10" fmla="*/ 77 w 94"/>
                <a:gd name="T11" fmla="*/ 15 h 36"/>
                <a:gd name="T12" fmla="*/ 94 w 94"/>
                <a:gd name="T13" fmla="*/ 18 h 36"/>
                <a:gd name="T14" fmla="*/ 69 w 94"/>
                <a:gd name="T15" fmla="*/ 7 h 36"/>
                <a:gd name="T16" fmla="*/ 47 w 94"/>
                <a:gd name="T17" fmla="*/ 0 h 36"/>
                <a:gd name="T18" fmla="*/ 26 w 94"/>
                <a:gd name="T19" fmla="*/ 4 h 36"/>
                <a:gd name="T20" fmla="*/ 13 w 94"/>
                <a:gd name="T21" fmla="*/ 11 h 36"/>
                <a:gd name="T22" fmla="*/ 0 w 94"/>
                <a:gd name="T23" fmla="*/ 25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4"/>
                <a:gd name="T37" fmla="*/ 0 h 36"/>
                <a:gd name="T38" fmla="*/ 94 w 94"/>
                <a:gd name="T39" fmla="*/ 36 h 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4" h="36">
                  <a:moveTo>
                    <a:pt x="0" y="25"/>
                  </a:moveTo>
                  <a:lnTo>
                    <a:pt x="17" y="36"/>
                  </a:lnTo>
                  <a:lnTo>
                    <a:pt x="26" y="36"/>
                  </a:lnTo>
                  <a:lnTo>
                    <a:pt x="39" y="32"/>
                  </a:lnTo>
                  <a:lnTo>
                    <a:pt x="60" y="18"/>
                  </a:lnTo>
                  <a:lnTo>
                    <a:pt x="77" y="15"/>
                  </a:lnTo>
                  <a:lnTo>
                    <a:pt x="94" y="18"/>
                  </a:lnTo>
                  <a:lnTo>
                    <a:pt x="69" y="7"/>
                  </a:lnTo>
                  <a:lnTo>
                    <a:pt x="47" y="0"/>
                  </a:lnTo>
                  <a:lnTo>
                    <a:pt x="26" y="4"/>
                  </a:lnTo>
                  <a:lnTo>
                    <a:pt x="13" y="11"/>
                  </a:lnTo>
                  <a:lnTo>
                    <a:pt x="0" y="25"/>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61" name="Unknown Shape"/>
            <p:cNvSpPr>
              <a:spLocks/>
            </p:cNvSpPr>
            <p:nvPr/>
          </p:nvSpPr>
          <p:spPr bwMode="auto">
            <a:xfrm>
              <a:off x="356" y="2986"/>
              <a:ext cx="31" cy="57"/>
            </a:xfrm>
            <a:custGeom>
              <a:avLst/>
              <a:gdLst>
                <a:gd name="T0" fmla="*/ 31 w 31"/>
                <a:gd name="T1" fmla="*/ 57 h 57"/>
                <a:gd name="T2" fmla="*/ 26 w 31"/>
                <a:gd name="T3" fmla="*/ 29 h 57"/>
                <a:gd name="T4" fmla="*/ 18 w 31"/>
                <a:gd name="T5" fmla="*/ 14 h 57"/>
                <a:gd name="T6" fmla="*/ 0 w 31"/>
                <a:gd name="T7" fmla="*/ 0 h 57"/>
                <a:gd name="T8" fmla="*/ 0 w 31"/>
                <a:gd name="T9" fmla="*/ 32 h 57"/>
                <a:gd name="T10" fmla="*/ 13 w 31"/>
                <a:gd name="T11" fmla="*/ 47 h 57"/>
                <a:gd name="T12" fmla="*/ 31 w 31"/>
                <a:gd name="T13" fmla="*/ 57 h 57"/>
                <a:gd name="T14" fmla="*/ 0 60000 65536"/>
                <a:gd name="T15" fmla="*/ 0 60000 65536"/>
                <a:gd name="T16" fmla="*/ 0 60000 65536"/>
                <a:gd name="T17" fmla="*/ 0 60000 65536"/>
                <a:gd name="T18" fmla="*/ 0 60000 65536"/>
                <a:gd name="T19" fmla="*/ 0 60000 65536"/>
                <a:gd name="T20" fmla="*/ 0 60000 65536"/>
                <a:gd name="T21" fmla="*/ 0 w 31"/>
                <a:gd name="T22" fmla="*/ 0 h 57"/>
                <a:gd name="T23" fmla="*/ 31 w 31"/>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57">
                  <a:moveTo>
                    <a:pt x="31" y="57"/>
                  </a:moveTo>
                  <a:lnTo>
                    <a:pt x="26" y="29"/>
                  </a:lnTo>
                  <a:lnTo>
                    <a:pt x="18" y="14"/>
                  </a:lnTo>
                  <a:lnTo>
                    <a:pt x="0" y="0"/>
                  </a:lnTo>
                  <a:lnTo>
                    <a:pt x="0" y="32"/>
                  </a:lnTo>
                  <a:lnTo>
                    <a:pt x="13" y="47"/>
                  </a:lnTo>
                  <a:lnTo>
                    <a:pt x="31" y="5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62" name="Unknown Shape"/>
            <p:cNvSpPr>
              <a:spLocks/>
            </p:cNvSpPr>
            <p:nvPr/>
          </p:nvSpPr>
          <p:spPr bwMode="auto">
            <a:xfrm>
              <a:off x="90" y="2907"/>
              <a:ext cx="35" cy="61"/>
            </a:xfrm>
            <a:custGeom>
              <a:avLst/>
              <a:gdLst>
                <a:gd name="T0" fmla="*/ 35 w 35"/>
                <a:gd name="T1" fmla="*/ 61 h 61"/>
                <a:gd name="T2" fmla="*/ 26 w 35"/>
                <a:gd name="T3" fmla="*/ 32 h 61"/>
                <a:gd name="T4" fmla="*/ 17 w 35"/>
                <a:gd name="T5" fmla="*/ 15 h 61"/>
                <a:gd name="T6" fmla="*/ 0 w 35"/>
                <a:gd name="T7" fmla="*/ 0 h 61"/>
                <a:gd name="T8" fmla="*/ 0 w 35"/>
                <a:gd name="T9" fmla="*/ 36 h 61"/>
                <a:gd name="T10" fmla="*/ 13 w 35"/>
                <a:gd name="T11" fmla="*/ 50 h 61"/>
                <a:gd name="T12" fmla="*/ 35 w 35"/>
                <a:gd name="T13" fmla="*/ 61 h 61"/>
                <a:gd name="T14" fmla="*/ 0 60000 65536"/>
                <a:gd name="T15" fmla="*/ 0 60000 65536"/>
                <a:gd name="T16" fmla="*/ 0 60000 65536"/>
                <a:gd name="T17" fmla="*/ 0 60000 65536"/>
                <a:gd name="T18" fmla="*/ 0 60000 65536"/>
                <a:gd name="T19" fmla="*/ 0 60000 65536"/>
                <a:gd name="T20" fmla="*/ 0 60000 65536"/>
                <a:gd name="T21" fmla="*/ 0 w 35"/>
                <a:gd name="T22" fmla="*/ 0 h 61"/>
                <a:gd name="T23" fmla="*/ 35 w 35"/>
                <a:gd name="T24" fmla="*/ 61 h 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61">
                  <a:moveTo>
                    <a:pt x="35" y="61"/>
                  </a:moveTo>
                  <a:lnTo>
                    <a:pt x="26" y="32"/>
                  </a:lnTo>
                  <a:lnTo>
                    <a:pt x="17" y="15"/>
                  </a:lnTo>
                  <a:lnTo>
                    <a:pt x="0" y="0"/>
                  </a:lnTo>
                  <a:lnTo>
                    <a:pt x="0" y="36"/>
                  </a:lnTo>
                  <a:lnTo>
                    <a:pt x="13" y="50"/>
                  </a:lnTo>
                  <a:lnTo>
                    <a:pt x="35" y="61"/>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63" name="Unknown Shape"/>
            <p:cNvSpPr>
              <a:spLocks/>
            </p:cNvSpPr>
            <p:nvPr/>
          </p:nvSpPr>
          <p:spPr bwMode="auto">
            <a:xfrm>
              <a:off x="125" y="3047"/>
              <a:ext cx="47" cy="86"/>
            </a:xfrm>
            <a:custGeom>
              <a:avLst/>
              <a:gdLst>
                <a:gd name="T0" fmla="*/ 8 w 47"/>
                <a:gd name="T1" fmla="*/ 86 h 86"/>
                <a:gd name="T2" fmla="*/ 17 w 47"/>
                <a:gd name="T3" fmla="*/ 75 h 86"/>
                <a:gd name="T4" fmla="*/ 38 w 47"/>
                <a:gd name="T5" fmla="*/ 57 h 86"/>
                <a:gd name="T6" fmla="*/ 47 w 47"/>
                <a:gd name="T7" fmla="*/ 36 h 86"/>
                <a:gd name="T8" fmla="*/ 47 w 47"/>
                <a:gd name="T9" fmla="*/ 18 h 86"/>
                <a:gd name="T10" fmla="*/ 38 w 47"/>
                <a:gd name="T11" fmla="*/ 0 h 86"/>
                <a:gd name="T12" fmla="*/ 17 w 47"/>
                <a:gd name="T13" fmla="*/ 29 h 86"/>
                <a:gd name="T14" fmla="*/ 8 w 47"/>
                <a:gd name="T15" fmla="*/ 36 h 86"/>
                <a:gd name="T16" fmla="*/ 4 w 47"/>
                <a:gd name="T17" fmla="*/ 50 h 86"/>
                <a:gd name="T18" fmla="*/ 0 w 47"/>
                <a:gd name="T19" fmla="*/ 68 h 86"/>
                <a:gd name="T20" fmla="*/ 8 w 47"/>
                <a:gd name="T21" fmla="*/ 86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
                <a:gd name="T34" fmla="*/ 0 h 86"/>
                <a:gd name="T35" fmla="*/ 47 w 47"/>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 h="86">
                  <a:moveTo>
                    <a:pt x="8" y="86"/>
                  </a:moveTo>
                  <a:lnTo>
                    <a:pt x="17" y="75"/>
                  </a:lnTo>
                  <a:lnTo>
                    <a:pt x="38" y="57"/>
                  </a:lnTo>
                  <a:lnTo>
                    <a:pt x="47" y="36"/>
                  </a:lnTo>
                  <a:lnTo>
                    <a:pt x="47" y="18"/>
                  </a:lnTo>
                  <a:lnTo>
                    <a:pt x="38" y="0"/>
                  </a:lnTo>
                  <a:lnTo>
                    <a:pt x="17" y="29"/>
                  </a:lnTo>
                  <a:lnTo>
                    <a:pt x="8" y="36"/>
                  </a:lnTo>
                  <a:lnTo>
                    <a:pt x="4" y="50"/>
                  </a:lnTo>
                  <a:lnTo>
                    <a:pt x="0" y="68"/>
                  </a:lnTo>
                  <a:lnTo>
                    <a:pt x="8" y="8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64" name="Unknown Shape"/>
            <p:cNvSpPr>
              <a:spLocks/>
            </p:cNvSpPr>
            <p:nvPr/>
          </p:nvSpPr>
          <p:spPr bwMode="auto">
            <a:xfrm>
              <a:off x="146" y="2932"/>
              <a:ext cx="26" cy="65"/>
            </a:xfrm>
            <a:custGeom>
              <a:avLst/>
              <a:gdLst>
                <a:gd name="T0" fmla="*/ 13 w 26"/>
                <a:gd name="T1" fmla="*/ 65 h 65"/>
                <a:gd name="T2" fmla="*/ 26 w 26"/>
                <a:gd name="T3" fmla="*/ 36 h 65"/>
                <a:gd name="T4" fmla="*/ 26 w 26"/>
                <a:gd name="T5" fmla="*/ 22 h 65"/>
                <a:gd name="T6" fmla="*/ 17 w 26"/>
                <a:gd name="T7" fmla="*/ 0 h 65"/>
                <a:gd name="T8" fmla="*/ 0 w 26"/>
                <a:gd name="T9" fmla="*/ 33 h 65"/>
                <a:gd name="T10" fmla="*/ 4 w 26"/>
                <a:gd name="T11" fmla="*/ 50 h 65"/>
                <a:gd name="T12" fmla="*/ 13 w 26"/>
                <a:gd name="T13" fmla="*/ 65 h 65"/>
                <a:gd name="T14" fmla="*/ 0 60000 65536"/>
                <a:gd name="T15" fmla="*/ 0 60000 65536"/>
                <a:gd name="T16" fmla="*/ 0 60000 65536"/>
                <a:gd name="T17" fmla="*/ 0 60000 65536"/>
                <a:gd name="T18" fmla="*/ 0 60000 65536"/>
                <a:gd name="T19" fmla="*/ 0 60000 65536"/>
                <a:gd name="T20" fmla="*/ 0 60000 65536"/>
                <a:gd name="T21" fmla="*/ 0 w 26"/>
                <a:gd name="T22" fmla="*/ 0 h 65"/>
                <a:gd name="T23" fmla="*/ 26 w 26"/>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65">
                  <a:moveTo>
                    <a:pt x="13" y="65"/>
                  </a:moveTo>
                  <a:lnTo>
                    <a:pt x="26" y="36"/>
                  </a:lnTo>
                  <a:lnTo>
                    <a:pt x="26" y="22"/>
                  </a:lnTo>
                  <a:lnTo>
                    <a:pt x="17" y="0"/>
                  </a:lnTo>
                  <a:lnTo>
                    <a:pt x="0" y="33"/>
                  </a:lnTo>
                  <a:lnTo>
                    <a:pt x="4" y="50"/>
                  </a:lnTo>
                  <a:lnTo>
                    <a:pt x="13" y="65"/>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65" name="Unknown Shape"/>
            <p:cNvSpPr>
              <a:spLocks/>
            </p:cNvSpPr>
            <p:nvPr/>
          </p:nvSpPr>
          <p:spPr bwMode="auto">
            <a:xfrm>
              <a:off x="1018" y="3570"/>
              <a:ext cx="60" cy="64"/>
            </a:xfrm>
            <a:custGeom>
              <a:avLst/>
              <a:gdLst>
                <a:gd name="T0" fmla="*/ 60 w 60"/>
                <a:gd name="T1" fmla="*/ 64 h 64"/>
                <a:gd name="T2" fmla="*/ 56 w 60"/>
                <a:gd name="T3" fmla="*/ 39 h 64"/>
                <a:gd name="T4" fmla="*/ 43 w 60"/>
                <a:gd name="T5" fmla="*/ 21 h 64"/>
                <a:gd name="T6" fmla="*/ 0 w 60"/>
                <a:gd name="T7" fmla="*/ 0 h 64"/>
                <a:gd name="T8" fmla="*/ 4 w 60"/>
                <a:gd name="T9" fmla="*/ 21 h 64"/>
                <a:gd name="T10" fmla="*/ 13 w 60"/>
                <a:gd name="T11" fmla="*/ 46 h 64"/>
                <a:gd name="T12" fmla="*/ 30 w 60"/>
                <a:gd name="T13" fmla="*/ 60 h 64"/>
                <a:gd name="T14" fmla="*/ 43 w 60"/>
                <a:gd name="T15" fmla="*/ 64 h 64"/>
                <a:gd name="T16" fmla="*/ 60 w 60"/>
                <a:gd name="T17" fmla="*/ 64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0"/>
                <a:gd name="T28" fmla="*/ 0 h 64"/>
                <a:gd name="T29" fmla="*/ 60 w 60"/>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0" h="64">
                  <a:moveTo>
                    <a:pt x="60" y="64"/>
                  </a:moveTo>
                  <a:lnTo>
                    <a:pt x="56" y="39"/>
                  </a:lnTo>
                  <a:lnTo>
                    <a:pt x="43" y="21"/>
                  </a:lnTo>
                  <a:lnTo>
                    <a:pt x="0" y="0"/>
                  </a:lnTo>
                  <a:lnTo>
                    <a:pt x="4" y="21"/>
                  </a:lnTo>
                  <a:lnTo>
                    <a:pt x="13" y="46"/>
                  </a:lnTo>
                  <a:lnTo>
                    <a:pt x="30" y="60"/>
                  </a:lnTo>
                  <a:lnTo>
                    <a:pt x="43" y="64"/>
                  </a:lnTo>
                  <a:lnTo>
                    <a:pt x="60" y="6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66" name="Unknown Shape"/>
            <p:cNvSpPr>
              <a:spLocks/>
            </p:cNvSpPr>
            <p:nvPr/>
          </p:nvSpPr>
          <p:spPr bwMode="auto">
            <a:xfrm>
              <a:off x="1598" y="3595"/>
              <a:ext cx="73" cy="150"/>
            </a:xfrm>
            <a:custGeom>
              <a:avLst/>
              <a:gdLst>
                <a:gd name="T0" fmla="*/ 60 w 73"/>
                <a:gd name="T1" fmla="*/ 0 h 150"/>
                <a:gd name="T2" fmla="*/ 51 w 73"/>
                <a:gd name="T3" fmla="*/ 3 h 150"/>
                <a:gd name="T4" fmla="*/ 38 w 73"/>
                <a:gd name="T5" fmla="*/ 18 h 150"/>
                <a:gd name="T6" fmla="*/ 26 w 73"/>
                <a:gd name="T7" fmla="*/ 35 h 150"/>
                <a:gd name="T8" fmla="*/ 17 w 73"/>
                <a:gd name="T9" fmla="*/ 60 h 150"/>
                <a:gd name="T10" fmla="*/ 0 w 73"/>
                <a:gd name="T11" fmla="*/ 111 h 150"/>
                <a:gd name="T12" fmla="*/ 0 w 73"/>
                <a:gd name="T13" fmla="*/ 132 h 150"/>
                <a:gd name="T14" fmla="*/ 8 w 73"/>
                <a:gd name="T15" fmla="*/ 150 h 150"/>
                <a:gd name="T16" fmla="*/ 17 w 73"/>
                <a:gd name="T17" fmla="*/ 114 h 150"/>
                <a:gd name="T18" fmla="*/ 26 w 73"/>
                <a:gd name="T19" fmla="*/ 96 h 150"/>
                <a:gd name="T20" fmla="*/ 34 w 73"/>
                <a:gd name="T21" fmla="*/ 82 h 150"/>
                <a:gd name="T22" fmla="*/ 47 w 73"/>
                <a:gd name="T23" fmla="*/ 64 h 150"/>
                <a:gd name="T24" fmla="*/ 64 w 73"/>
                <a:gd name="T25" fmla="*/ 39 h 150"/>
                <a:gd name="T26" fmla="*/ 73 w 73"/>
                <a:gd name="T27" fmla="*/ 14 h 150"/>
                <a:gd name="T28" fmla="*/ 69 w 73"/>
                <a:gd name="T29" fmla="*/ 3 h 150"/>
                <a:gd name="T30" fmla="*/ 60 w 73"/>
                <a:gd name="T31" fmla="*/ 0 h 1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3"/>
                <a:gd name="T49" fmla="*/ 0 h 150"/>
                <a:gd name="T50" fmla="*/ 73 w 73"/>
                <a:gd name="T51" fmla="*/ 150 h 15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3" h="150">
                  <a:moveTo>
                    <a:pt x="60" y="0"/>
                  </a:moveTo>
                  <a:lnTo>
                    <a:pt x="51" y="3"/>
                  </a:lnTo>
                  <a:lnTo>
                    <a:pt x="38" y="18"/>
                  </a:lnTo>
                  <a:lnTo>
                    <a:pt x="26" y="35"/>
                  </a:lnTo>
                  <a:lnTo>
                    <a:pt x="17" y="60"/>
                  </a:lnTo>
                  <a:lnTo>
                    <a:pt x="0" y="111"/>
                  </a:lnTo>
                  <a:lnTo>
                    <a:pt x="0" y="132"/>
                  </a:lnTo>
                  <a:lnTo>
                    <a:pt x="8" y="150"/>
                  </a:lnTo>
                  <a:lnTo>
                    <a:pt x="17" y="114"/>
                  </a:lnTo>
                  <a:lnTo>
                    <a:pt x="26" y="96"/>
                  </a:lnTo>
                  <a:lnTo>
                    <a:pt x="34" y="82"/>
                  </a:lnTo>
                  <a:lnTo>
                    <a:pt x="47" y="64"/>
                  </a:lnTo>
                  <a:lnTo>
                    <a:pt x="64" y="39"/>
                  </a:lnTo>
                  <a:lnTo>
                    <a:pt x="73" y="14"/>
                  </a:lnTo>
                  <a:lnTo>
                    <a:pt x="69" y="3"/>
                  </a:lnTo>
                  <a:lnTo>
                    <a:pt x="60" y="0"/>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67" name="Unknown Shape"/>
            <p:cNvSpPr>
              <a:spLocks/>
            </p:cNvSpPr>
            <p:nvPr/>
          </p:nvSpPr>
          <p:spPr bwMode="auto">
            <a:xfrm>
              <a:off x="3088" y="3681"/>
              <a:ext cx="73" cy="21"/>
            </a:xfrm>
            <a:custGeom>
              <a:avLst/>
              <a:gdLst>
                <a:gd name="T0" fmla="*/ 0 w 73"/>
                <a:gd name="T1" fmla="*/ 21 h 21"/>
                <a:gd name="T2" fmla="*/ 35 w 73"/>
                <a:gd name="T3" fmla="*/ 21 h 21"/>
                <a:gd name="T4" fmla="*/ 56 w 73"/>
                <a:gd name="T5" fmla="*/ 14 h 21"/>
                <a:gd name="T6" fmla="*/ 73 w 73"/>
                <a:gd name="T7" fmla="*/ 0 h 21"/>
                <a:gd name="T8" fmla="*/ 30 w 73"/>
                <a:gd name="T9" fmla="*/ 0 h 21"/>
                <a:gd name="T10" fmla="*/ 13 w 73"/>
                <a:gd name="T11" fmla="*/ 7 h 21"/>
                <a:gd name="T12" fmla="*/ 0 w 73"/>
                <a:gd name="T13" fmla="*/ 21 h 21"/>
                <a:gd name="T14" fmla="*/ 0 60000 65536"/>
                <a:gd name="T15" fmla="*/ 0 60000 65536"/>
                <a:gd name="T16" fmla="*/ 0 60000 65536"/>
                <a:gd name="T17" fmla="*/ 0 60000 65536"/>
                <a:gd name="T18" fmla="*/ 0 60000 65536"/>
                <a:gd name="T19" fmla="*/ 0 60000 65536"/>
                <a:gd name="T20" fmla="*/ 0 60000 65536"/>
                <a:gd name="T21" fmla="*/ 0 w 73"/>
                <a:gd name="T22" fmla="*/ 0 h 21"/>
                <a:gd name="T23" fmla="*/ 73 w 73"/>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3" h="21">
                  <a:moveTo>
                    <a:pt x="0" y="21"/>
                  </a:moveTo>
                  <a:lnTo>
                    <a:pt x="35" y="21"/>
                  </a:lnTo>
                  <a:lnTo>
                    <a:pt x="56" y="14"/>
                  </a:lnTo>
                  <a:lnTo>
                    <a:pt x="73" y="0"/>
                  </a:lnTo>
                  <a:lnTo>
                    <a:pt x="30" y="0"/>
                  </a:lnTo>
                  <a:lnTo>
                    <a:pt x="13" y="7"/>
                  </a:lnTo>
                  <a:lnTo>
                    <a:pt x="0" y="21"/>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68" name="Unknown Shape"/>
            <p:cNvSpPr>
              <a:spLocks/>
            </p:cNvSpPr>
            <p:nvPr/>
          </p:nvSpPr>
          <p:spPr bwMode="auto">
            <a:xfrm>
              <a:off x="361" y="3315"/>
              <a:ext cx="26" cy="61"/>
            </a:xfrm>
            <a:custGeom>
              <a:avLst/>
              <a:gdLst>
                <a:gd name="T0" fmla="*/ 26 w 26"/>
                <a:gd name="T1" fmla="*/ 61 h 61"/>
                <a:gd name="T2" fmla="*/ 26 w 26"/>
                <a:gd name="T3" fmla="*/ 33 h 61"/>
                <a:gd name="T4" fmla="*/ 21 w 26"/>
                <a:gd name="T5" fmla="*/ 15 h 61"/>
                <a:gd name="T6" fmla="*/ 8 w 26"/>
                <a:gd name="T7" fmla="*/ 0 h 61"/>
                <a:gd name="T8" fmla="*/ 0 w 26"/>
                <a:gd name="T9" fmla="*/ 33 h 61"/>
                <a:gd name="T10" fmla="*/ 8 w 26"/>
                <a:gd name="T11" fmla="*/ 47 h 61"/>
                <a:gd name="T12" fmla="*/ 26 w 26"/>
                <a:gd name="T13" fmla="*/ 61 h 61"/>
                <a:gd name="T14" fmla="*/ 0 60000 65536"/>
                <a:gd name="T15" fmla="*/ 0 60000 65536"/>
                <a:gd name="T16" fmla="*/ 0 60000 65536"/>
                <a:gd name="T17" fmla="*/ 0 60000 65536"/>
                <a:gd name="T18" fmla="*/ 0 60000 65536"/>
                <a:gd name="T19" fmla="*/ 0 60000 65536"/>
                <a:gd name="T20" fmla="*/ 0 60000 65536"/>
                <a:gd name="T21" fmla="*/ 0 w 26"/>
                <a:gd name="T22" fmla="*/ 0 h 61"/>
                <a:gd name="T23" fmla="*/ 26 w 26"/>
                <a:gd name="T24" fmla="*/ 61 h 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61">
                  <a:moveTo>
                    <a:pt x="26" y="61"/>
                  </a:moveTo>
                  <a:lnTo>
                    <a:pt x="26" y="33"/>
                  </a:lnTo>
                  <a:lnTo>
                    <a:pt x="21" y="15"/>
                  </a:lnTo>
                  <a:lnTo>
                    <a:pt x="8" y="0"/>
                  </a:lnTo>
                  <a:lnTo>
                    <a:pt x="0" y="33"/>
                  </a:lnTo>
                  <a:lnTo>
                    <a:pt x="8" y="47"/>
                  </a:lnTo>
                  <a:lnTo>
                    <a:pt x="26" y="61"/>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69" name="Unknown Shape"/>
            <p:cNvSpPr>
              <a:spLocks/>
            </p:cNvSpPr>
            <p:nvPr/>
          </p:nvSpPr>
          <p:spPr bwMode="auto">
            <a:xfrm>
              <a:off x="679" y="3591"/>
              <a:ext cx="43" cy="86"/>
            </a:xfrm>
            <a:custGeom>
              <a:avLst/>
              <a:gdLst>
                <a:gd name="T0" fmla="*/ 8 w 43"/>
                <a:gd name="T1" fmla="*/ 0 h 86"/>
                <a:gd name="T2" fmla="*/ 4 w 43"/>
                <a:gd name="T3" fmla="*/ 14 h 86"/>
                <a:gd name="T4" fmla="*/ 0 w 43"/>
                <a:gd name="T5" fmla="*/ 36 h 86"/>
                <a:gd name="T6" fmla="*/ 4 w 43"/>
                <a:gd name="T7" fmla="*/ 47 h 86"/>
                <a:gd name="T8" fmla="*/ 8 w 43"/>
                <a:gd name="T9" fmla="*/ 57 h 86"/>
                <a:gd name="T10" fmla="*/ 21 w 43"/>
                <a:gd name="T11" fmla="*/ 72 h 86"/>
                <a:gd name="T12" fmla="*/ 38 w 43"/>
                <a:gd name="T13" fmla="*/ 86 h 86"/>
                <a:gd name="T14" fmla="*/ 43 w 43"/>
                <a:gd name="T15" fmla="*/ 50 h 86"/>
                <a:gd name="T16" fmla="*/ 34 w 43"/>
                <a:gd name="T17" fmla="*/ 25 h 86"/>
                <a:gd name="T18" fmla="*/ 25 w 43"/>
                <a:gd name="T19" fmla="*/ 11 h 86"/>
                <a:gd name="T20" fmla="*/ 8 w 43"/>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
                <a:gd name="T34" fmla="*/ 0 h 86"/>
                <a:gd name="T35" fmla="*/ 43 w 43"/>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 h="86">
                  <a:moveTo>
                    <a:pt x="8" y="0"/>
                  </a:moveTo>
                  <a:lnTo>
                    <a:pt x="4" y="14"/>
                  </a:lnTo>
                  <a:lnTo>
                    <a:pt x="0" y="36"/>
                  </a:lnTo>
                  <a:lnTo>
                    <a:pt x="4" y="47"/>
                  </a:lnTo>
                  <a:lnTo>
                    <a:pt x="8" y="57"/>
                  </a:lnTo>
                  <a:lnTo>
                    <a:pt x="21" y="72"/>
                  </a:lnTo>
                  <a:lnTo>
                    <a:pt x="38" y="86"/>
                  </a:lnTo>
                  <a:lnTo>
                    <a:pt x="43" y="50"/>
                  </a:lnTo>
                  <a:lnTo>
                    <a:pt x="34" y="25"/>
                  </a:lnTo>
                  <a:lnTo>
                    <a:pt x="25" y="11"/>
                  </a:lnTo>
                  <a:lnTo>
                    <a:pt x="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70" name="Unknown Shape"/>
            <p:cNvSpPr>
              <a:spLocks/>
            </p:cNvSpPr>
            <p:nvPr/>
          </p:nvSpPr>
          <p:spPr bwMode="auto">
            <a:xfrm>
              <a:off x="524" y="3237"/>
              <a:ext cx="69" cy="57"/>
            </a:xfrm>
            <a:custGeom>
              <a:avLst/>
              <a:gdLst>
                <a:gd name="T0" fmla="*/ 69 w 69"/>
                <a:gd name="T1" fmla="*/ 57 h 57"/>
                <a:gd name="T2" fmla="*/ 64 w 69"/>
                <a:gd name="T3" fmla="*/ 39 h 57"/>
                <a:gd name="T4" fmla="*/ 60 w 69"/>
                <a:gd name="T5" fmla="*/ 32 h 57"/>
                <a:gd name="T6" fmla="*/ 47 w 69"/>
                <a:gd name="T7" fmla="*/ 28 h 57"/>
                <a:gd name="T8" fmla="*/ 21 w 69"/>
                <a:gd name="T9" fmla="*/ 21 h 57"/>
                <a:gd name="T10" fmla="*/ 9 w 69"/>
                <a:gd name="T11" fmla="*/ 14 h 57"/>
                <a:gd name="T12" fmla="*/ 0 w 69"/>
                <a:gd name="T13" fmla="*/ 0 h 57"/>
                <a:gd name="T14" fmla="*/ 9 w 69"/>
                <a:gd name="T15" fmla="*/ 25 h 57"/>
                <a:gd name="T16" fmla="*/ 17 w 69"/>
                <a:gd name="T17" fmla="*/ 43 h 57"/>
                <a:gd name="T18" fmla="*/ 30 w 69"/>
                <a:gd name="T19" fmla="*/ 53 h 57"/>
                <a:gd name="T20" fmla="*/ 47 w 69"/>
                <a:gd name="T21" fmla="*/ 57 h 57"/>
                <a:gd name="T22" fmla="*/ 69 w 69"/>
                <a:gd name="T23" fmla="*/ 57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9"/>
                <a:gd name="T37" fmla="*/ 0 h 57"/>
                <a:gd name="T38" fmla="*/ 69 w 69"/>
                <a:gd name="T39" fmla="*/ 57 h 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9" h="57">
                  <a:moveTo>
                    <a:pt x="69" y="57"/>
                  </a:moveTo>
                  <a:lnTo>
                    <a:pt x="64" y="39"/>
                  </a:lnTo>
                  <a:lnTo>
                    <a:pt x="60" y="32"/>
                  </a:lnTo>
                  <a:lnTo>
                    <a:pt x="47" y="28"/>
                  </a:lnTo>
                  <a:lnTo>
                    <a:pt x="21" y="21"/>
                  </a:lnTo>
                  <a:lnTo>
                    <a:pt x="9" y="14"/>
                  </a:lnTo>
                  <a:lnTo>
                    <a:pt x="0" y="0"/>
                  </a:lnTo>
                  <a:lnTo>
                    <a:pt x="9" y="25"/>
                  </a:lnTo>
                  <a:lnTo>
                    <a:pt x="17" y="43"/>
                  </a:lnTo>
                  <a:lnTo>
                    <a:pt x="30" y="53"/>
                  </a:lnTo>
                  <a:lnTo>
                    <a:pt x="47" y="57"/>
                  </a:lnTo>
                  <a:lnTo>
                    <a:pt x="69" y="5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71" name="Unknown Shape"/>
            <p:cNvSpPr>
              <a:spLocks/>
            </p:cNvSpPr>
            <p:nvPr/>
          </p:nvSpPr>
          <p:spPr bwMode="auto">
            <a:xfrm>
              <a:off x="498" y="3444"/>
              <a:ext cx="30" cy="61"/>
            </a:xfrm>
            <a:custGeom>
              <a:avLst/>
              <a:gdLst>
                <a:gd name="T0" fmla="*/ 30 w 30"/>
                <a:gd name="T1" fmla="*/ 61 h 61"/>
                <a:gd name="T2" fmla="*/ 26 w 30"/>
                <a:gd name="T3" fmla="*/ 32 h 61"/>
                <a:gd name="T4" fmla="*/ 17 w 30"/>
                <a:gd name="T5" fmla="*/ 18 h 61"/>
                <a:gd name="T6" fmla="*/ 0 w 30"/>
                <a:gd name="T7" fmla="*/ 0 h 61"/>
                <a:gd name="T8" fmla="*/ 0 w 30"/>
                <a:gd name="T9" fmla="*/ 36 h 61"/>
                <a:gd name="T10" fmla="*/ 9 w 30"/>
                <a:gd name="T11" fmla="*/ 50 h 61"/>
                <a:gd name="T12" fmla="*/ 30 w 30"/>
                <a:gd name="T13" fmla="*/ 61 h 61"/>
                <a:gd name="T14" fmla="*/ 0 60000 65536"/>
                <a:gd name="T15" fmla="*/ 0 60000 65536"/>
                <a:gd name="T16" fmla="*/ 0 60000 65536"/>
                <a:gd name="T17" fmla="*/ 0 60000 65536"/>
                <a:gd name="T18" fmla="*/ 0 60000 65536"/>
                <a:gd name="T19" fmla="*/ 0 60000 65536"/>
                <a:gd name="T20" fmla="*/ 0 60000 65536"/>
                <a:gd name="T21" fmla="*/ 0 w 30"/>
                <a:gd name="T22" fmla="*/ 0 h 61"/>
                <a:gd name="T23" fmla="*/ 30 w 30"/>
                <a:gd name="T24" fmla="*/ 61 h 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61">
                  <a:moveTo>
                    <a:pt x="30" y="61"/>
                  </a:moveTo>
                  <a:lnTo>
                    <a:pt x="26" y="32"/>
                  </a:lnTo>
                  <a:lnTo>
                    <a:pt x="17" y="18"/>
                  </a:lnTo>
                  <a:lnTo>
                    <a:pt x="0" y="0"/>
                  </a:lnTo>
                  <a:lnTo>
                    <a:pt x="0" y="36"/>
                  </a:lnTo>
                  <a:lnTo>
                    <a:pt x="9" y="50"/>
                  </a:lnTo>
                  <a:lnTo>
                    <a:pt x="30" y="61"/>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72" name="Unknown Shape"/>
            <p:cNvSpPr>
              <a:spLocks/>
            </p:cNvSpPr>
            <p:nvPr/>
          </p:nvSpPr>
          <p:spPr bwMode="auto">
            <a:xfrm>
              <a:off x="687" y="3670"/>
              <a:ext cx="39" cy="82"/>
            </a:xfrm>
            <a:custGeom>
              <a:avLst/>
              <a:gdLst>
                <a:gd name="T0" fmla="*/ 4 w 39"/>
                <a:gd name="T1" fmla="*/ 0 h 82"/>
                <a:gd name="T2" fmla="*/ 4 w 39"/>
                <a:gd name="T3" fmla="*/ 14 h 82"/>
                <a:gd name="T4" fmla="*/ 0 w 39"/>
                <a:gd name="T5" fmla="*/ 36 h 82"/>
                <a:gd name="T6" fmla="*/ 0 w 39"/>
                <a:gd name="T7" fmla="*/ 46 h 82"/>
                <a:gd name="T8" fmla="*/ 4 w 39"/>
                <a:gd name="T9" fmla="*/ 57 h 82"/>
                <a:gd name="T10" fmla="*/ 17 w 39"/>
                <a:gd name="T11" fmla="*/ 71 h 82"/>
                <a:gd name="T12" fmla="*/ 39 w 39"/>
                <a:gd name="T13" fmla="*/ 82 h 82"/>
                <a:gd name="T14" fmla="*/ 39 w 39"/>
                <a:gd name="T15" fmla="*/ 50 h 82"/>
                <a:gd name="T16" fmla="*/ 35 w 39"/>
                <a:gd name="T17" fmla="*/ 25 h 82"/>
                <a:gd name="T18" fmla="*/ 22 w 39"/>
                <a:gd name="T19" fmla="*/ 11 h 82"/>
                <a:gd name="T20" fmla="*/ 4 w 39"/>
                <a:gd name="T21" fmla="*/ 0 h 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
                <a:gd name="T34" fmla="*/ 0 h 82"/>
                <a:gd name="T35" fmla="*/ 39 w 39"/>
                <a:gd name="T36" fmla="*/ 82 h 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 h="82">
                  <a:moveTo>
                    <a:pt x="4" y="0"/>
                  </a:moveTo>
                  <a:lnTo>
                    <a:pt x="4" y="14"/>
                  </a:lnTo>
                  <a:lnTo>
                    <a:pt x="0" y="36"/>
                  </a:lnTo>
                  <a:lnTo>
                    <a:pt x="0" y="46"/>
                  </a:lnTo>
                  <a:lnTo>
                    <a:pt x="4" y="57"/>
                  </a:lnTo>
                  <a:lnTo>
                    <a:pt x="17" y="71"/>
                  </a:lnTo>
                  <a:lnTo>
                    <a:pt x="39" y="82"/>
                  </a:lnTo>
                  <a:lnTo>
                    <a:pt x="39" y="50"/>
                  </a:lnTo>
                  <a:lnTo>
                    <a:pt x="35" y="25"/>
                  </a:lnTo>
                  <a:lnTo>
                    <a:pt x="22" y="11"/>
                  </a:lnTo>
                  <a:lnTo>
                    <a:pt x="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73" name="Unknown Shape"/>
            <p:cNvSpPr>
              <a:spLocks/>
            </p:cNvSpPr>
            <p:nvPr/>
          </p:nvSpPr>
          <p:spPr bwMode="auto">
            <a:xfrm>
              <a:off x="3514" y="3559"/>
              <a:ext cx="47" cy="75"/>
            </a:xfrm>
            <a:custGeom>
              <a:avLst/>
              <a:gdLst>
                <a:gd name="T0" fmla="*/ 4 w 47"/>
                <a:gd name="T1" fmla="*/ 0 h 75"/>
                <a:gd name="T2" fmla="*/ 0 w 47"/>
                <a:gd name="T3" fmla="*/ 18 h 75"/>
                <a:gd name="T4" fmla="*/ 0 w 47"/>
                <a:gd name="T5" fmla="*/ 28 h 75"/>
                <a:gd name="T6" fmla="*/ 4 w 47"/>
                <a:gd name="T7" fmla="*/ 36 h 75"/>
                <a:gd name="T8" fmla="*/ 30 w 47"/>
                <a:gd name="T9" fmla="*/ 50 h 75"/>
                <a:gd name="T10" fmla="*/ 38 w 47"/>
                <a:gd name="T11" fmla="*/ 61 h 75"/>
                <a:gd name="T12" fmla="*/ 38 w 47"/>
                <a:gd name="T13" fmla="*/ 75 h 75"/>
                <a:gd name="T14" fmla="*/ 42 w 47"/>
                <a:gd name="T15" fmla="*/ 50 h 75"/>
                <a:gd name="T16" fmla="*/ 47 w 47"/>
                <a:gd name="T17" fmla="*/ 32 h 75"/>
                <a:gd name="T18" fmla="*/ 38 w 47"/>
                <a:gd name="T19" fmla="*/ 18 h 75"/>
                <a:gd name="T20" fmla="*/ 25 w 47"/>
                <a:gd name="T21" fmla="*/ 11 h 75"/>
                <a:gd name="T22" fmla="*/ 4 w 47"/>
                <a:gd name="T23" fmla="*/ 0 h 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7"/>
                <a:gd name="T37" fmla="*/ 0 h 75"/>
                <a:gd name="T38" fmla="*/ 47 w 47"/>
                <a:gd name="T39" fmla="*/ 75 h 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7" h="75">
                  <a:moveTo>
                    <a:pt x="4" y="0"/>
                  </a:moveTo>
                  <a:lnTo>
                    <a:pt x="0" y="18"/>
                  </a:lnTo>
                  <a:lnTo>
                    <a:pt x="0" y="28"/>
                  </a:lnTo>
                  <a:lnTo>
                    <a:pt x="4" y="36"/>
                  </a:lnTo>
                  <a:lnTo>
                    <a:pt x="30" y="50"/>
                  </a:lnTo>
                  <a:lnTo>
                    <a:pt x="38" y="61"/>
                  </a:lnTo>
                  <a:lnTo>
                    <a:pt x="38" y="75"/>
                  </a:lnTo>
                  <a:lnTo>
                    <a:pt x="42" y="50"/>
                  </a:lnTo>
                  <a:lnTo>
                    <a:pt x="47" y="32"/>
                  </a:lnTo>
                  <a:lnTo>
                    <a:pt x="38" y="18"/>
                  </a:lnTo>
                  <a:lnTo>
                    <a:pt x="25" y="11"/>
                  </a:lnTo>
                  <a:lnTo>
                    <a:pt x="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74" name="Unknown Shape"/>
            <p:cNvSpPr>
              <a:spLocks/>
            </p:cNvSpPr>
            <p:nvPr/>
          </p:nvSpPr>
          <p:spPr bwMode="auto">
            <a:xfrm>
              <a:off x="3440" y="3559"/>
              <a:ext cx="69" cy="57"/>
            </a:xfrm>
            <a:custGeom>
              <a:avLst/>
              <a:gdLst>
                <a:gd name="T0" fmla="*/ 69 w 69"/>
                <a:gd name="T1" fmla="*/ 0 h 57"/>
                <a:gd name="T2" fmla="*/ 43 w 69"/>
                <a:gd name="T3" fmla="*/ 0 h 57"/>
                <a:gd name="T4" fmla="*/ 35 w 69"/>
                <a:gd name="T5" fmla="*/ 3 h 57"/>
                <a:gd name="T6" fmla="*/ 31 w 69"/>
                <a:gd name="T7" fmla="*/ 14 h 57"/>
                <a:gd name="T8" fmla="*/ 26 w 69"/>
                <a:gd name="T9" fmla="*/ 39 h 57"/>
                <a:gd name="T10" fmla="*/ 18 w 69"/>
                <a:gd name="T11" fmla="*/ 50 h 57"/>
                <a:gd name="T12" fmla="*/ 0 w 69"/>
                <a:gd name="T13" fmla="*/ 57 h 57"/>
                <a:gd name="T14" fmla="*/ 31 w 69"/>
                <a:gd name="T15" fmla="*/ 50 h 57"/>
                <a:gd name="T16" fmla="*/ 48 w 69"/>
                <a:gd name="T17" fmla="*/ 43 h 57"/>
                <a:gd name="T18" fmla="*/ 61 w 69"/>
                <a:gd name="T19" fmla="*/ 28 h 57"/>
                <a:gd name="T20" fmla="*/ 65 w 69"/>
                <a:gd name="T21" fmla="*/ 18 h 57"/>
                <a:gd name="T22" fmla="*/ 69 w 69"/>
                <a:gd name="T23" fmla="*/ 0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9"/>
                <a:gd name="T37" fmla="*/ 0 h 57"/>
                <a:gd name="T38" fmla="*/ 69 w 69"/>
                <a:gd name="T39" fmla="*/ 57 h 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9" h="57">
                  <a:moveTo>
                    <a:pt x="69" y="0"/>
                  </a:moveTo>
                  <a:lnTo>
                    <a:pt x="43" y="0"/>
                  </a:lnTo>
                  <a:lnTo>
                    <a:pt x="35" y="3"/>
                  </a:lnTo>
                  <a:lnTo>
                    <a:pt x="31" y="14"/>
                  </a:lnTo>
                  <a:lnTo>
                    <a:pt x="26" y="39"/>
                  </a:lnTo>
                  <a:lnTo>
                    <a:pt x="18" y="50"/>
                  </a:lnTo>
                  <a:lnTo>
                    <a:pt x="0" y="57"/>
                  </a:lnTo>
                  <a:lnTo>
                    <a:pt x="31" y="50"/>
                  </a:lnTo>
                  <a:lnTo>
                    <a:pt x="48" y="43"/>
                  </a:lnTo>
                  <a:lnTo>
                    <a:pt x="61" y="28"/>
                  </a:lnTo>
                  <a:lnTo>
                    <a:pt x="65" y="18"/>
                  </a:lnTo>
                  <a:lnTo>
                    <a:pt x="69"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75" name="Unknown Shape"/>
            <p:cNvSpPr>
              <a:spLocks/>
            </p:cNvSpPr>
            <p:nvPr/>
          </p:nvSpPr>
          <p:spPr bwMode="auto">
            <a:xfrm>
              <a:off x="3518" y="3537"/>
              <a:ext cx="69" cy="22"/>
            </a:xfrm>
            <a:custGeom>
              <a:avLst/>
              <a:gdLst>
                <a:gd name="T0" fmla="*/ 0 w 69"/>
                <a:gd name="T1" fmla="*/ 22 h 22"/>
                <a:gd name="T2" fmla="*/ 34 w 69"/>
                <a:gd name="T3" fmla="*/ 22 h 22"/>
                <a:gd name="T4" fmla="*/ 51 w 69"/>
                <a:gd name="T5" fmla="*/ 15 h 22"/>
                <a:gd name="T6" fmla="*/ 69 w 69"/>
                <a:gd name="T7" fmla="*/ 4 h 22"/>
                <a:gd name="T8" fmla="*/ 30 w 69"/>
                <a:gd name="T9" fmla="*/ 0 h 22"/>
                <a:gd name="T10" fmla="*/ 13 w 69"/>
                <a:gd name="T11" fmla="*/ 8 h 22"/>
                <a:gd name="T12" fmla="*/ 0 w 69"/>
                <a:gd name="T13" fmla="*/ 22 h 22"/>
                <a:gd name="T14" fmla="*/ 0 60000 65536"/>
                <a:gd name="T15" fmla="*/ 0 60000 65536"/>
                <a:gd name="T16" fmla="*/ 0 60000 65536"/>
                <a:gd name="T17" fmla="*/ 0 60000 65536"/>
                <a:gd name="T18" fmla="*/ 0 60000 65536"/>
                <a:gd name="T19" fmla="*/ 0 60000 65536"/>
                <a:gd name="T20" fmla="*/ 0 60000 65536"/>
                <a:gd name="T21" fmla="*/ 0 w 69"/>
                <a:gd name="T22" fmla="*/ 0 h 22"/>
                <a:gd name="T23" fmla="*/ 69 w 69"/>
                <a:gd name="T24" fmla="*/ 22 h 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22">
                  <a:moveTo>
                    <a:pt x="0" y="22"/>
                  </a:moveTo>
                  <a:lnTo>
                    <a:pt x="34" y="22"/>
                  </a:lnTo>
                  <a:lnTo>
                    <a:pt x="51" y="15"/>
                  </a:lnTo>
                  <a:lnTo>
                    <a:pt x="69" y="4"/>
                  </a:lnTo>
                  <a:lnTo>
                    <a:pt x="30" y="0"/>
                  </a:lnTo>
                  <a:lnTo>
                    <a:pt x="13" y="8"/>
                  </a:lnTo>
                  <a:lnTo>
                    <a:pt x="0" y="22"/>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76" name="Unknown Shape"/>
            <p:cNvSpPr>
              <a:spLocks/>
            </p:cNvSpPr>
            <p:nvPr/>
          </p:nvSpPr>
          <p:spPr bwMode="auto">
            <a:xfrm>
              <a:off x="3178" y="3509"/>
              <a:ext cx="61" cy="75"/>
            </a:xfrm>
            <a:custGeom>
              <a:avLst/>
              <a:gdLst>
                <a:gd name="T0" fmla="*/ 56 w 61"/>
                <a:gd name="T1" fmla="*/ 0 h 75"/>
                <a:gd name="T2" fmla="*/ 43 w 61"/>
                <a:gd name="T3" fmla="*/ 7 h 75"/>
                <a:gd name="T4" fmla="*/ 22 w 61"/>
                <a:gd name="T5" fmla="*/ 18 h 75"/>
                <a:gd name="T6" fmla="*/ 5 w 61"/>
                <a:gd name="T7" fmla="*/ 39 h 75"/>
                <a:gd name="T8" fmla="*/ 0 w 61"/>
                <a:gd name="T9" fmla="*/ 57 h 75"/>
                <a:gd name="T10" fmla="*/ 0 w 61"/>
                <a:gd name="T11" fmla="*/ 75 h 75"/>
                <a:gd name="T12" fmla="*/ 31 w 61"/>
                <a:gd name="T13" fmla="*/ 53 h 75"/>
                <a:gd name="T14" fmla="*/ 43 w 61"/>
                <a:gd name="T15" fmla="*/ 46 h 75"/>
                <a:gd name="T16" fmla="*/ 52 w 61"/>
                <a:gd name="T17" fmla="*/ 32 h 75"/>
                <a:gd name="T18" fmla="*/ 61 w 61"/>
                <a:gd name="T19" fmla="*/ 18 h 75"/>
                <a:gd name="T20" fmla="*/ 56 w 61"/>
                <a:gd name="T21" fmla="*/ 0 h 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1"/>
                <a:gd name="T34" fmla="*/ 0 h 75"/>
                <a:gd name="T35" fmla="*/ 61 w 61"/>
                <a:gd name="T36" fmla="*/ 75 h 7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1" h="75">
                  <a:moveTo>
                    <a:pt x="56" y="0"/>
                  </a:moveTo>
                  <a:lnTo>
                    <a:pt x="43" y="7"/>
                  </a:lnTo>
                  <a:lnTo>
                    <a:pt x="22" y="18"/>
                  </a:lnTo>
                  <a:lnTo>
                    <a:pt x="5" y="39"/>
                  </a:lnTo>
                  <a:lnTo>
                    <a:pt x="0" y="57"/>
                  </a:lnTo>
                  <a:lnTo>
                    <a:pt x="0" y="75"/>
                  </a:lnTo>
                  <a:lnTo>
                    <a:pt x="31" y="53"/>
                  </a:lnTo>
                  <a:lnTo>
                    <a:pt x="43" y="46"/>
                  </a:lnTo>
                  <a:lnTo>
                    <a:pt x="52" y="32"/>
                  </a:lnTo>
                  <a:lnTo>
                    <a:pt x="61" y="18"/>
                  </a:lnTo>
                  <a:lnTo>
                    <a:pt x="56"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77" name="Unknown Shape"/>
            <p:cNvSpPr>
              <a:spLocks/>
            </p:cNvSpPr>
            <p:nvPr/>
          </p:nvSpPr>
          <p:spPr bwMode="auto">
            <a:xfrm>
              <a:off x="318" y="3255"/>
              <a:ext cx="142" cy="93"/>
            </a:xfrm>
            <a:custGeom>
              <a:avLst/>
              <a:gdLst>
                <a:gd name="T0" fmla="*/ 137 w 142"/>
                <a:gd name="T1" fmla="*/ 32 h 93"/>
                <a:gd name="T2" fmla="*/ 142 w 142"/>
                <a:gd name="T3" fmla="*/ 46 h 93"/>
                <a:gd name="T4" fmla="*/ 142 w 142"/>
                <a:gd name="T5" fmla="*/ 60 h 93"/>
                <a:gd name="T6" fmla="*/ 137 w 142"/>
                <a:gd name="T7" fmla="*/ 71 h 93"/>
                <a:gd name="T8" fmla="*/ 129 w 142"/>
                <a:gd name="T9" fmla="*/ 82 h 93"/>
                <a:gd name="T10" fmla="*/ 107 w 142"/>
                <a:gd name="T11" fmla="*/ 89 h 93"/>
                <a:gd name="T12" fmla="*/ 81 w 142"/>
                <a:gd name="T13" fmla="*/ 93 h 93"/>
                <a:gd name="T14" fmla="*/ 47 w 142"/>
                <a:gd name="T15" fmla="*/ 93 h 93"/>
                <a:gd name="T16" fmla="*/ 0 w 142"/>
                <a:gd name="T17" fmla="*/ 89 h 93"/>
                <a:gd name="T18" fmla="*/ 8 w 142"/>
                <a:gd name="T19" fmla="*/ 68 h 93"/>
                <a:gd name="T20" fmla="*/ 21 w 142"/>
                <a:gd name="T21" fmla="*/ 46 h 93"/>
                <a:gd name="T22" fmla="*/ 38 w 142"/>
                <a:gd name="T23" fmla="*/ 25 h 93"/>
                <a:gd name="T24" fmla="*/ 56 w 142"/>
                <a:gd name="T25" fmla="*/ 10 h 93"/>
                <a:gd name="T26" fmla="*/ 77 w 142"/>
                <a:gd name="T27" fmla="*/ 0 h 93"/>
                <a:gd name="T28" fmla="*/ 99 w 142"/>
                <a:gd name="T29" fmla="*/ 0 h 93"/>
                <a:gd name="T30" fmla="*/ 120 w 142"/>
                <a:gd name="T31" fmla="*/ 10 h 93"/>
                <a:gd name="T32" fmla="*/ 137 w 142"/>
                <a:gd name="T33" fmla="*/ 32 h 9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2"/>
                <a:gd name="T52" fmla="*/ 0 h 93"/>
                <a:gd name="T53" fmla="*/ 142 w 142"/>
                <a:gd name="T54" fmla="*/ 93 h 9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2" h="93">
                  <a:moveTo>
                    <a:pt x="137" y="32"/>
                  </a:moveTo>
                  <a:lnTo>
                    <a:pt x="142" y="46"/>
                  </a:lnTo>
                  <a:lnTo>
                    <a:pt x="142" y="60"/>
                  </a:lnTo>
                  <a:lnTo>
                    <a:pt x="137" y="71"/>
                  </a:lnTo>
                  <a:lnTo>
                    <a:pt x="129" y="82"/>
                  </a:lnTo>
                  <a:lnTo>
                    <a:pt x="107" y="89"/>
                  </a:lnTo>
                  <a:lnTo>
                    <a:pt x="81" y="93"/>
                  </a:lnTo>
                  <a:lnTo>
                    <a:pt x="47" y="93"/>
                  </a:lnTo>
                  <a:lnTo>
                    <a:pt x="0" y="89"/>
                  </a:lnTo>
                  <a:lnTo>
                    <a:pt x="8" y="68"/>
                  </a:lnTo>
                  <a:lnTo>
                    <a:pt x="21" y="46"/>
                  </a:lnTo>
                  <a:lnTo>
                    <a:pt x="38" y="25"/>
                  </a:lnTo>
                  <a:lnTo>
                    <a:pt x="56" y="10"/>
                  </a:lnTo>
                  <a:lnTo>
                    <a:pt x="77" y="0"/>
                  </a:lnTo>
                  <a:lnTo>
                    <a:pt x="99" y="0"/>
                  </a:lnTo>
                  <a:lnTo>
                    <a:pt x="120" y="10"/>
                  </a:lnTo>
                  <a:lnTo>
                    <a:pt x="137" y="32"/>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78" name="Unknown Shape"/>
            <p:cNvSpPr>
              <a:spLocks/>
            </p:cNvSpPr>
            <p:nvPr/>
          </p:nvSpPr>
          <p:spPr bwMode="auto">
            <a:xfrm>
              <a:off x="335" y="3315"/>
              <a:ext cx="86" cy="22"/>
            </a:xfrm>
            <a:custGeom>
              <a:avLst/>
              <a:gdLst>
                <a:gd name="T0" fmla="*/ 0 w 86"/>
                <a:gd name="T1" fmla="*/ 18 h 22"/>
                <a:gd name="T2" fmla="*/ 39 w 86"/>
                <a:gd name="T3" fmla="*/ 22 h 22"/>
                <a:gd name="T4" fmla="*/ 60 w 86"/>
                <a:gd name="T5" fmla="*/ 22 h 22"/>
                <a:gd name="T6" fmla="*/ 77 w 86"/>
                <a:gd name="T7" fmla="*/ 15 h 22"/>
                <a:gd name="T8" fmla="*/ 86 w 86"/>
                <a:gd name="T9" fmla="*/ 0 h 22"/>
                <a:gd name="T10" fmla="*/ 0 w 86"/>
                <a:gd name="T11" fmla="*/ 18 h 22"/>
                <a:gd name="T12" fmla="*/ 0 60000 65536"/>
                <a:gd name="T13" fmla="*/ 0 60000 65536"/>
                <a:gd name="T14" fmla="*/ 0 60000 65536"/>
                <a:gd name="T15" fmla="*/ 0 60000 65536"/>
                <a:gd name="T16" fmla="*/ 0 60000 65536"/>
                <a:gd name="T17" fmla="*/ 0 60000 65536"/>
                <a:gd name="T18" fmla="*/ 0 w 86"/>
                <a:gd name="T19" fmla="*/ 0 h 22"/>
                <a:gd name="T20" fmla="*/ 86 w 86"/>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86" h="22">
                  <a:moveTo>
                    <a:pt x="0" y="18"/>
                  </a:moveTo>
                  <a:lnTo>
                    <a:pt x="39" y="22"/>
                  </a:lnTo>
                  <a:lnTo>
                    <a:pt x="60" y="22"/>
                  </a:lnTo>
                  <a:lnTo>
                    <a:pt x="77" y="15"/>
                  </a:lnTo>
                  <a:lnTo>
                    <a:pt x="86" y="0"/>
                  </a:lnTo>
                  <a:lnTo>
                    <a:pt x="0" y="18"/>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79" name="Unknown Shape"/>
            <p:cNvSpPr>
              <a:spLocks/>
            </p:cNvSpPr>
            <p:nvPr/>
          </p:nvSpPr>
          <p:spPr bwMode="auto">
            <a:xfrm>
              <a:off x="335" y="3315"/>
              <a:ext cx="86" cy="22"/>
            </a:xfrm>
            <a:custGeom>
              <a:avLst/>
              <a:gdLst>
                <a:gd name="T0" fmla="*/ 0 w 86"/>
                <a:gd name="T1" fmla="*/ 18 h 22"/>
                <a:gd name="T2" fmla="*/ 39 w 86"/>
                <a:gd name="T3" fmla="*/ 22 h 22"/>
                <a:gd name="T4" fmla="*/ 60 w 86"/>
                <a:gd name="T5" fmla="*/ 22 h 22"/>
                <a:gd name="T6" fmla="*/ 77 w 86"/>
                <a:gd name="T7" fmla="*/ 15 h 22"/>
                <a:gd name="T8" fmla="*/ 86 w 86"/>
                <a:gd name="T9" fmla="*/ 0 h 22"/>
                <a:gd name="T10" fmla="*/ 0 60000 65536"/>
                <a:gd name="T11" fmla="*/ 0 60000 65536"/>
                <a:gd name="T12" fmla="*/ 0 60000 65536"/>
                <a:gd name="T13" fmla="*/ 0 60000 65536"/>
                <a:gd name="T14" fmla="*/ 0 60000 65536"/>
                <a:gd name="T15" fmla="*/ 0 w 86"/>
                <a:gd name="T16" fmla="*/ 0 h 22"/>
                <a:gd name="T17" fmla="*/ 86 w 86"/>
                <a:gd name="T18" fmla="*/ 22 h 22"/>
              </a:gdLst>
              <a:ahLst/>
              <a:cxnLst>
                <a:cxn ang="T10">
                  <a:pos x="T0" y="T1"/>
                </a:cxn>
                <a:cxn ang="T11">
                  <a:pos x="T2" y="T3"/>
                </a:cxn>
                <a:cxn ang="T12">
                  <a:pos x="T4" y="T5"/>
                </a:cxn>
                <a:cxn ang="T13">
                  <a:pos x="T6" y="T7"/>
                </a:cxn>
                <a:cxn ang="T14">
                  <a:pos x="T8" y="T9"/>
                </a:cxn>
              </a:cxnLst>
              <a:rect l="T15" t="T16" r="T17" b="T18"/>
              <a:pathLst>
                <a:path w="86" h="22">
                  <a:moveTo>
                    <a:pt x="0" y="18"/>
                  </a:moveTo>
                  <a:lnTo>
                    <a:pt x="39" y="22"/>
                  </a:lnTo>
                  <a:lnTo>
                    <a:pt x="60" y="22"/>
                  </a:lnTo>
                  <a:lnTo>
                    <a:pt x="77" y="15"/>
                  </a:lnTo>
                  <a:lnTo>
                    <a:pt x="86" y="0"/>
                  </a:lnTo>
                </a:path>
              </a:pathLst>
            </a:custGeom>
            <a:noFill/>
            <a:ln w="0">
              <a:solidFill>
                <a:srgbClr val="BFDFB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80" name="Unknown Shape"/>
            <p:cNvSpPr>
              <a:spLocks/>
            </p:cNvSpPr>
            <p:nvPr/>
          </p:nvSpPr>
          <p:spPr bwMode="auto">
            <a:xfrm>
              <a:off x="266" y="3015"/>
              <a:ext cx="151" cy="150"/>
            </a:xfrm>
            <a:custGeom>
              <a:avLst/>
              <a:gdLst>
                <a:gd name="T0" fmla="*/ 9 w 151"/>
                <a:gd name="T1" fmla="*/ 0 h 150"/>
                <a:gd name="T2" fmla="*/ 0 w 151"/>
                <a:gd name="T3" fmla="*/ 21 h 150"/>
                <a:gd name="T4" fmla="*/ 0 w 151"/>
                <a:gd name="T5" fmla="*/ 50 h 150"/>
                <a:gd name="T6" fmla="*/ 0 w 151"/>
                <a:gd name="T7" fmla="*/ 82 h 150"/>
                <a:gd name="T8" fmla="*/ 9 w 151"/>
                <a:gd name="T9" fmla="*/ 107 h 150"/>
                <a:gd name="T10" fmla="*/ 22 w 151"/>
                <a:gd name="T11" fmla="*/ 132 h 150"/>
                <a:gd name="T12" fmla="*/ 48 w 151"/>
                <a:gd name="T13" fmla="*/ 146 h 150"/>
                <a:gd name="T14" fmla="*/ 78 w 151"/>
                <a:gd name="T15" fmla="*/ 150 h 150"/>
                <a:gd name="T16" fmla="*/ 95 w 151"/>
                <a:gd name="T17" fmla="*/ 150 h 150"/>
                <a:gd name="T18" fmla="*/ 121 w 151"/>
                <a:gd name="T19" fmla="*/ 143 h 150"/>
                <a:gd name="T20" fmla="*/ 133 w 151"/>
                <a:gd name="T21" fmla="*/ 132 h 150"/>
                <a:gd name="T22" fmla="*/ 146 w 151"/>
                <a:gd name="T23" fmla="*/ 125 h 150"/>
                <a:gd name="T24" fmla="*/ 151 w 151"/>
                <a:gd name="T25" fmla="*/ 114 h 150"/>
                <a:gd name="T26" fmla="*/ 151 w 151"/>
                <a:gd name="T27" fmla="*/ 103 h 150"/>
                <a:gd name="T28" fmla="*/ 146 w 151"/>
                <a:gd name="T29" fmla="*/ 82 h 150"/>
                <a:gd name="T30" fmla="*/ 125 w 151"/>
                <a:gd name="T31" fmla="*/ 57 h 150"/>
                <a:gd name="T32" fmla="*/ 65 w 151"/>
                <a:gd name="T33" fmla="*/ 18 h 150"/>
                <a:gd name="T34" fmla="*/ 35 w 151"/>
                <a:gd name="T35" fmla="*/ 3 h 150"/>
                <a:gd name="T36" fmla="*/ 9 w 151"/>
                <a:gd name="T37" fmla="*/ 0 h 15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1"/>
                <a:gd name="T58" fmla="*/ 0 h 150"/>
                <a:gd name="T59" fmla="*/ 151 w 151"/>
                <a:gd name="T60" fmla="*/ 150 h 15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1" h="150">
                  <a:moveTo>
                    <a:pt x="9" y="0"/>
                  </a:moveTo>
                  <a:lnTo>
                    <a:pt x="0" y="21"/>
                  </a:lnTo>
                  <a:lnTo>
                    <a:pt x="0" y="50"/>
                  </a:lnTo>
                  <a:lnTo>
                    <a:pt x="0" y="82"/>
                  </a:lnTo>
                  <a:lnTo>
                    <a:pt x="9" y="107"/>
                  </a:lnTo>
                  <a:lnTo>
                    <a:pt x="22" y="132"/>
                  </a:lnTo>
                  <a:lnTo>
                    <a:pt x="48" y="146"/>
                  </a:lnTo>
                  <a:lnTo>
                    <a:pt x="78" y="150"/>
                  </a:lnTo>
                  <a:lnTo>
                    <a:pt x="95" y="150"/>
                  </a:lnTo>
                  <a:lnTo>
                    <a:pt x="121" y="143"/>
                  </a:lnTo>
                  <a:lnTo>
                    <a:pt x="133" y="132"/>
                  </a:lnTo>
                  <a:lnTo>
                    <a:pt x="146" y="125"/>
                  </a:lnTo>
                  <a:lnTo>
                    <a:pt x="151" y="114"/>
                  </a:lnTo>
                  <a:lnTo>
                    <a:pt x="151" y="103"/>
                  </a:lnTo>
                  <a:lnTo>
                    <a:pt x="146" y="82"/>
                  </a:lnTo>
                  <a:lnTo>
                    <a:pt x="125" y="57"/>
                  </a:lnTo>
                  <a:lnTo>
                    <a:pt x="65" y="18"/>
                  </a:lnTo>
                  <a:lnTo>
                    <a:pt x="35" y="3"/>
                  </a:lnTo>
                  <a:lnTo>
                    <a:pt x="9"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81" name="Unknown Shape"/>
            <p:cNvSpPr>
              <a:spLocks/>
            </p:cNvSpPr>
            <p:nvPr/>
          </p:nvSpPr>
          <p:spPr bwMode="auto">
            <a:xfrm>
              <a:off x="305" y="3050"/>
              <a:ext cx="47" cy="83"/>
            </a:xfrm>
            <a:custGeom>
              <a:avLst/>
              <a:gdLst>
                <a:gd name="T0" fmla="*/ 0 w 47"/>
                <a:gd name="T1" fmla="*/ 0 h 83"/>
                <a:gd name="T2" fmla="*/ 9 w 47"/>
                <a:gd name="T3" fmla="*/ 47 h 83"/>
                <a:gd name="T4" fmla="*/ 17 w 47"/>
                <a:gd name="T5" fmla="*/ 68 h 83"/>
                <a:gd name="T6" fmla="*/ 30 w 47"/>
                <a:gd name="T7" fmla="*/ 76 h 83"/>
                <a:gd name="T8" fmla="*/ 47 w 47"/>
                <a:gd name="T9" fmla="*/ 83 h 83"/>
                <a:gd name="T10" fmla="*/ 0 w 47"/>
                <a:gd name="T11" fmla="*/ 0 h 83"/>
                <a:gd name="T12" fmla="*/ 0 60000 65536"/>
                <a:gd name="T13" fmla="*/ 0 60000 65536"/>
                <a:gd name="T14" fmla="*/ 0 60000 65536"/>
                <a:gd name="T15" fmla="*/ 0 60000 65536"/>
                <a:gd name="T16" fmla="*/ 0 60000 65536"/>
                <a:gd name="T17" fmla="*/ 0 60000 65536"/>
                <a:gd name="T18" fmla="*/ 0 w 47"/>
                <a:gd name="T19" fmla="*/ 0 h 83"/>
                <a:gd name="T20" fmla="*/ 47 w 47"/>
                <a:gd name="T21" fmla="*/ 83 h 83"/>
              </a:gdLst>
              <a:ahLst/>
              <a:cxnLst>
                <a:cxn ang="T12">
                  <a:pos x="T0" y="T1"/>
                </a:cxn>
                <a:cxn ang="T13">
                  <a:pos x="T2" y="T3"/>
                </a:cxn>
                <a:cxn ang="T14">
                  <a:pos x="T4" y="T5"/>
                </a:cxn>
                <a:cxn ang="T15">
                  <a:pos x="T6" y="T7"/>
                </a:cxn>
                <a:cxn ang="T16">
                  <a:pos x="T8" y="T9"/>
                </a:cxn>
                <a:cxn ang="T17">
                  <a:pos x="T10" y="T11"/>
                </a:cxn>
              </a:cxnLst>
              <a:rect l="T18" t="T19" r="T20" b="T21"/>
              <a:pathLst>
                <a:path w="47" h="83">
                  <a:moveTo>
                    <a:pt x="0" y="0"/>
                  </a:moveTo>
                  <a:lnTo>
                    <a:pt x="9" y="47"/>
                  </a:lnTo>
                  <a:lnTo>
                    <a:pt x="17" y="68"/>
                  </a:lnTo>
                  <a:lnTo>
                    <a:pt x="30" y="76"/>
                  </a:lnTo>
                  <a:lnTo>
                    <a:pt x="47" y="83"/>
                  </a:lnTo>
                  <a:lnTo>
                    <a:pt x="0"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82" name="Unknown Shape"/>
            <p:cNvSpPr>
              <a:spLocks/>
            </p:cNvSpPr>
            <p:nvPr/>
          </p:nvSpPr>
          <p:spPr bwMode="auto">
            <a:xfrm>
              <a:off x="305" y="3050"/>
              <a:ext cx="47" cy="83"/>
            </a:xfrm>
            <a:custGeom>
              <a:avLst/>
              <a:gdLst>
                <a:gd name="T0" fmla="*/ 0 w 47"/>
                <a:gd name="T1" fmla="*/ 0 h 83"/>
                <a:gd name="T2" fmla="*/ 9 w 47"/>
                <a:gd name="T3" fmla="*/ 47 h 83"/>
                <a:gd name="T4" fmla="*/ 17 w 47"/>
                <a:gd name="T5" fmla="*/ 68 h 83"/>
                <a:gd name="T6" fmla="*/ 30 w 47"/>
                <a:gd name="T7" fmla="*/ 76 h 83"/>
                <a:gd name="T8" fmla="*/ 47 w 47"/>
                <a:gd name="T9" fmla="*/ 83 h 83"/>
                <a:gd name="T10" fmla="*/ 0 60000 65536"/>
                <a:gd name="T11" fmla="*/ 0 60000 65536"/>
                <a:gd name="T12" fmla="*/ 0 60000 65536"/>
                <a:gd name="T13" fmla="*/ 0 60000 65536"/>
                <a:gd name="T14" fmla="*/ 0 60000 65536"/>
                <a:gd name="T15" fmla="*/ 0 w 47"/>
                <a:gd name="T16" fmla="*/ 0 h 83"/>
                <a:gd name="T17" fmla="*/ 47 w 47"/>
                <a:gd name="T18" fmla="*/ 83 h 83"/>
              </a:gdLst>
              <a:ahLst/>
              <a:cxnLst>
                <a:cxn ang="T10">
                  <a:pos x="T0" y="T1"/>
                </a:cxn>
                <a:cxn ang="T11">
                  <a:pos x="T2" y="T3"/>
                </a:cxn>
                <a:cxn ang="T12">
                  <a:pos x="T4" y="T5"/>
                </a:cxn>
                <a:cxn ang="T13">
                  <a:pos x="T6" y="T7"/>
                </a:cxn>
                <a:cxn ang="T14">
                  <a:pos x="T8" y="T9"/>
                </a:cxn>
              </a:cxnLst>
              <a:rect l="T15" t="T16" r="T17" b="T18"/>
              <a:pathLst>
                <a:path w="47" h="83">
                  <a:moveTo>
                    <a:pt x="0" y="0"/>
                  </a:moveTo>
                  <a:lnTo>
                    <a:pt x="9" y="47"/>
                  </a:lnTo>
                  <a:lnTo>
                    <a:pt x="17" y="68"/>
                  </a:lnTo>
                  <a:lnTo>
                    <a:pt x="30" y="76"/>
                  </a:lnTo>
                  <a:lnTo>
                    <a:pt x="47" y="83"/>
                  </a:lnTo>
                </a:path>
              </a:pathLst>
            </a:custGeom>
            <a:noFill/>
            <a:ln w="0">
              <a:solidFill>
                <a:srgbClr val="BFDFB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83" name="Unknown Shape"/>
            <p:cNvSpPr>
              <a:spLocks/>
            </p:cNvSpPr>
            <p:nvPr/>
          </p:nvSpPr>
          <p:spPr bwMode="auto">
            <a:xfrm>
              <a:off x="1847" y="3545"/>
              <a:ext cx="185" cy="42"/>
            </a:xfrm>
            <a:custGeom>
              <a:avLst/>
              <a:gdLst>
                <a:gd name="T0" fmla="*/ 185 w 185"/>
                <a:gd name="T1" fmla="*/ 25 h 42"/>
                <a:gd name="T2" fmla="*/ 180 w 185"/>
                <a:gd name="T3" fmla="*/ 32 h 42"/>
                <a:gd name="T4" fmla="*/ 167 w 185"/>
                <a:gd name="T5" fmla="*/ 39 h 42"/>
                <a:gd name="T6" fmla="*/ 142 w 185"/>
                <a:gd name="T7" fmla="*/ 42 h 42"/>
                <a:gd name="T8" fmla="*/ 116 w 185"/>
                <a:gd name="T9" fmla="*/ 42 h 42"/>
                <a:gd name="T10" fmla="*/ 51 w 185"/>
                <a:gd name="T11" fmla="*/ 39 h 42"/>
                <a:gd name="T12" fmla="*/ 21 w 185"/>
                <a:gd name="T13" fmla="*/ 32 h 42"/>
                <a:gd name="T14" fmla="*/ 0 w 185"/>
                <a:gd name="T15" fmla="*/ 25 h 42"/>
                <a:gd name="T16" fmla="*/ 47 w 185"/>
                <a:gd name="T17" fmla="*/ 10 h 42"/>
                <a:gd name="T18" fmla="*/ 103 w 185"/>
                <a:gd name="T19" fmla="*/ 3 h 42"/>
                <a:gd name="T20" fmla="*/ 124 w 185"/>
                <a:gd name="T21" fmla="*/ 0 h 42"/>
                <a:gd name="T22" fmla="*/ 150 w 185"/>
                <a:gd name="T23" fmla="*/ 3 h 42"/>
                <a:gd name="T24" fmla="*/ 167 w 185"/>
                <a:gd name="T25" fmla="*/ 10 h 42"/>
                <a:gd name="T26" fmla="*/ 185 w 185"/>
                <a:gd name="T27" fmla="*/ 25 h 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5"/>
                <a:gd name="T43" fmla="*/ 0 h 42"/>
                <a:gd name="T44" fmla="*/ 185 w 185"/>
                <a:gd name="T45" fmla="*/ 42 h 4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5" h="42">
                  <a:moveTo>
                    <a:pt x="185" y="25"/>
                  </a:moveTo>
                  <a:lnTo>
                    <a:pt x="180" y="32"/>
                  </a:lnTo>
                  <a:lnTo>
                    <a:pt x="167" y="39"/>
                  </a:lnTo>
                  <a:lnTo>
                    <a:pt x="142" y="42"/>
                  </a:lnTo>
                  <a:lnTo>
                    <a:pt x="116" y="42"/>
                  </a:lnTo>
                  <a:lnTo>
                    <a:pt x="51" y="39"/>
                  </a:lnTo>
                  <a:lnTo>
                    <a:pt x="21" y="32"/>
                  </a:lnTo>
                  <a:lnTo>
                    <a:pt x="0" y="25"/>
                  </a:lnTo>
                  <a:lnTo>
                    <a:pt x="47" y="10"/>
                  </a:lnTo>
                  <a:lnTo>
                    <a:pt x="103" y="3"/>
                  </a:lnTo>
                  <a:lnTo>
                    <a:pt x="124" y="0"/>
                  </a:lnTo>
                  <a:lnTo>
                    <a:pt x="150" y="3"/>
                  </a:lnTo>
                  <a:lnTo>
                    <a:pt x="167" y="10"/>
                  </a:lnTo>
                  <a:lnTo>
                    <a:pt x="185" y="25"/>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84" name="Unknown Shape"/>
            <p:cNvSpPr>
              <a:spLocks/>
            </p:cNvSpPr>
            <p:nvPr/>
          </p:nvSpPr>
          <p:spPr bwMode="auto">
            <a:xfrm>
              <a:off x="1825" y="3584"/>
              <a:ext cx="164" cy="86"/>
            </a:xfrm>
            <a:custGeom>
              <a:avLst/>
              <a:gdLst>
                <a:gd name="T0" fmla="*/ 159 w 164"/>
                <a:gd name="T1" fmla="*/ 7 h 86"/>
                <a:gd name="T2" fmla="*/ 164 w 164"/>
                <a:gd name="T3" fmla="*/ 14 h 86"/>
                <a:gd name="T4" fmla="*/ 155 w 164"/>
                <a:gd name="T5" fmla="*/ 25 h 86"/>
                <a:gd name="T6" fmla="*/ 138 w 164"/>
                <a:gd name="T7" fmla="*/ 39 h 86"/>
                <a:gd name="T8" fmla="*/ 112 w 164"/>
                <a:gd name="T9" fmla="*/ 54 h 86"/>
                <a:gd name="T10" fmla="*/ 56 w 164"/>
                <a:gd name="T11" fmla="*/ 79 h 86"/>
                <a:gd name="T12" fmla="*/ 26 w 164"/>
                <a:gd name="T13" fmla="*/ 86 h 86"/>
                <a:gd name="T14" fmla="*/ 0 w 164"/>
                <a:gd name="T15" fmla="*/ 86 h 86"/>
                <a:gd name="T16" fmla="*/ 35 w 164"/>
                <a:gd name="T17" fmla="*/ 54 h 86"/>
                <a:gd name="T18" fmla="*/ 73 w 164"/>
                <a:gd name="T19" fmla="*/ 21 h 86"/>
                <a:gd name="T20" fmla="*/ 95 w 164"/>
                <a:gd name="T21" fmla="*/ 11 h 86"/>
                <a:gd name="T22" fmla="*/ 116 w 164"/>
                <a:gd name="T23" fmla="*/ 3 h 86"/>
                <a:gd name="T24" fmla="*/ 138 w 164"/>
                <a:gd name="T25" fmla="*/ 0 h 86"/>
                <a:gd name="T26" fmla="*/ 159 w 164"/>
                <a:gd name="T27" fmla="*/ 7 h 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4"/>
                <a:gd name="T43" fmla="*/ 0 h 86"/>
                <a:gd name="T44" fmla="*/ 164 w 164"/>
                <a:gd name="T45" fmla="*/ 86 h 8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4" h="86">
                  <a:moveTo>
                    <a:pt x="159" y="7"/>
                  </a:moveTo>
                  <a:lnTo>
                    <a:pt x="164" y="14"/>
                  </a:lnTo>
                  <a:lnTo>
                    <a:pt x="155" y="25"/>
                  </a:lnTo>
                  <a:lnTo>
                    <a:pt x="138" y="39"/>
                  </a:lnTo>
                  <a:lnTo>
                    <a:pt x="112" y="54"/>
                  </a:lnTo>
                  <a:lnTo>
                    <a:pt x="56" y="79"/>
                  </a:lnTo>
                  <a:lnTo>
                    <a:pt x="26" y="86"/>
                  </a:lnTo>
                  <a:lnTo>
                    <a:pt x="0" y="86"/>
                  </a:lnTo>
                  <a:lnTo>
                    <a:pt x="35" y="54"/>
                  </a:lnTo>
                  <a:lnTo>
                    <a:pt x="73" y="21"/>
                  </a:lnTo>
                  <a:lnTo>
                    <a:pt x="95" y="11"/>
                  </a:lnTo>
                  <a:lnTo>
                    <a:pt x="116" y="3"/>
                  </a:lnTo>
                  <a:lnTo>
                    <a:pt x="138" y="0"/>
                  </a:lnTo>
                  <a:lnTo>
                    <a:pt x="159" y="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85" name="Unknown Shape"/>
            <p:cNvSpPr>
              <a:spLocks/>
            </p:cNvSpPr>
            <p:nvPr/>
          </p:nvSpPr>
          <p:spPr bwMode="auto">
            <a:xfrm>
              <a:off x="2070" y="3655"/>
              <a:ext cx="52" cy="69"/>
            </a:xfrm>
            <a:custGeom>
              <a:avLst/>
              <a:gdLst>
                <a:gd name="T0" fmla="*/ 5 w 52"/>
                <a:gd name="T1" fmla="*/ 0 h 69"/>
                <a:gd name="T2" fmla="*/ 0 w 52"/>
                <a:gd name="T3" fmla="*/ 18 h 69"/>
                <a:gd name="T4" fmla="*/ 5 w 52"/>
                <a:gd name="T5" fmla="*/ 26 h 69"/>
                <a:gd name="T6" fmla="*/ 13 w 52"/>
                <a:gd name="T7" fmla="*/ 33 h 69"/>
                <a:gd name="T8" fmla="*/ 39 w 52"/>
                <a:gd name="T9" fmla="*/ 43 h 69"/>
                <a:gd name="T10" fmla="*/ 48 w 52"/>
                <a:gd name="T11" fmla="*/ 54 h 69"/>
                <a:gd name="T12" fmla="*/ 52 w 52"/>
                <a:gd name="T13" fmla="*/ 69 h 69"/>
                <a:gd name="T14" fmla="*/ 52 w 52"/>
                <a:gd name="T15" fmla="*/ 43 h 69"/>
                <a:gd name="T16" fmla="*/ 52 w 52"/>
                <a:gd name="T17" fmla="*/ 26 h 69"/>
                <a:gd name="T18" fmla="*/ 39 w 52"/>
                <a:gd name="T19" fmla="*/ 11 h 69"/>
                <a:gd name="T20" fmla="*/ 26 w 52"/>
                <a:gd name="T21" fmla="*/ 4 h 69"/>
                <a:gd name="T22" fmla="*/ 5 w 52"/>
                <a:gd name="T23" fmla="*/ 0 h 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2"/>
                <a:gd name="T37" fmla="*/ 0 h 69"/>
                <a:gd name="T38" fmla="*/ 52 w 52"/>
                <a:gd name="T39" fmla="*/ 69 h 6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2" h="69">
                  <a:moveTo>
                    <a:pt x="5" y="0"/>
                  </a:moveTo>
                  <a:lnTo>
                    <a:pt x="0" y="18"/>
                  </a:lnTo>
                  <a:lnTo>
                    <a:pt x="5" y="26"/>
                  </a:lnTo>
                  <a:lnTo>
                    <a:pt x="13" y="33"/>
                  </a:lnTo>
                  <a:lnTo>
                    <a:pt x="39" y="43"/>
                  </a:lnTo>
                  <a:lnTo>
                    <a:pt x="48" y="54"/>
                  </a:lnTo>
                  <a:lnTo>
                    <a:pt x="52" y="69"/>
                  </a:lnTo>
                  <a:lnTo>
                    <a:pt x="52" y="43"/>
                  </a:lnTo>
                  <a:lnTo>
                    <a:pt x="52" y="26"/>
                  </a:lnTo>
                  <a:lnTo>
                    <a:pt x="39" y="11"/>
                  </a:lnTo>
                  <a:lnTo>
                    <a:pt x="26" y="4"/>
                  </a:lnTo>
                  <a:lnTo>
                    <a:pt x="5"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86" name="Unknown Shape"/>
            <p:cNvSpPr>
              <a:spLocks/>
            </p:cNvSpPr>
            <p:nvPr/>
          </p:nvSpPr>
          <p:spPr bwMode="auto">
            <a:xfrm>
              <a:off x="2122" y="3480"/>
              <a:ext cx="47" cy="72"/>
            </a:xfrm>
            <a:custGeom>
              <a:avLst/>
              <a:gdLst>
                <a:gd name="T0" fmla="*/ 47 w 47"/>
                <a:gd name="T1" fmla="*/ 72 h 72"/>
                <a:gd name="T2" fmla="*/ 47 w 47"/>
                <a:gd name="T3" fmla="*/ 47 h 72"/>
                <a:gd name="T4" fmla="*/ 38 w 47"/>
                <a:gd name="T5" fmla="*/ 29 h 72"/>
                <a:gd name="T6" fmla="*/ 21 w 47"/>
                <a:gd name="T7" fmla="*/ 11 h 72"/>
                <a:gd name="T8" fmla="*/ 0 w 47"/>
                <a:gd name="T9" fmla="*/ 0 h 72"/>
                <a:gd name="T10" fmla="*/ 0 w 47"/>
                <a:gd name="T11" fmla="*/ 22 h 72"/>
                <a:gd name="T12" fmla="*/ 4 w 47"/>
                <a:gd name="T13" fmla="*/ 47 h 72"/>
                <a:gd name="T14" fmla="*/ 17 w 47"/>
                <a:gd name="T15" fmla="*/ 65 h 72"/>
                <a:gd name="T16" fmla="*/ 30 w 47"/>
                <a:gd name="T17" fmla="*/ 72 h 72"/>
                <a:gd name="T18" fmla="*/ 47 w 47"/>
                <a:gd name="T19" fmla="*/ 72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
                <a:gd name="T31" fmla="*/ 0 h 72"/>
                <a:gd name="T32" fmla="*/ 47 w 47"/>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 h="72">
                  <a:moveTo>
                    <a:pt x="47" y="72"/>
                  </a:moveTo>
                  <a:lnTo>
                    <a:pt x="47" y="47"/>
                  </a:lnTo>
                  <a:lnTo>
                    <a:pt x="38" y="29"/>
                  </a:lnTo>
                  <a:lnTo>
                    <a:pt x="21" y="11"/>
                  </a:lnTo>
                  <a:lnTo>
                    <a:pt x="0" y="0"/>
                  </a:lnTo>
                  <a:lnTo>
                    <a:pt x="0" y="22"/>
                  </a:lnTo>
                  <a:lnTo>
                    <a:pt x="4" y="47"/>
                  </a:lnTo>
                  <a:lnTo>
                    <a:pt x="17" y="65"/>
                  </a:lnTo>
                  <a:lnTo>
                    <a:pt x="30" y="72"/>
                  </a:lnTo>
                  <a:lnTo>
                    <a:pt x="47" y="72"/>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87" name="Unknown Shape"/>
            <p:cNvSpPr>
              <a:spLocks/>
            </p:cNvSpPr>
            <p:nvPr/>
          </p:nvSpPr>
          <p:spPr bwMode="auto">
            <a:xfrm>
              <a:off x="2586" y="3376"/>
              <a:ext cx="56" cy="83"/>
            </a:xfrm>
            <a:custGeom>
              <a:avLst/>
              <a:gdLst>
                <a:gd name="T0" fmla="*/ 43 w 56"/>
                <a:gd name="T1" fmla="*/ 83 h 83"/>
                <a:gd name="T2" fmla="*/ 56 w 56"/>
                <a:gd name="T3" fmla="*/ 61 h 83"/>
                <a:gd name="T4" fmla="*/ 51 w 56"/>
                <a:gd name="T5" fmla="*/ 50 h 83"/>
                <a:gd name="T6" fmla="*/ 43 w 56"/>
                <a:gd name="T7" fmla="*/ 40 h 83"/>
                <a:gd name="T8" fmla="*/ 13 w 56"/>
                <a:gd name="T9" fmla="*/ 18 h 83"/>
                <a:gd name="T10" fmla="*/ 4 w 56"/>
                <a:gd name="T11" fmla="*/ 7 h 83"/>
                <a:gd name="T12" fmla="*/ 4 w 56"/>
                <a:gd name="T13" fmla="*/ 0 h 83"/>
                <a:gd name="T14" fmla="*/ 0 w 56"/>
                <a:gd name="T15" fmla="*/ 29 h 83"/>
                <a:gd name="T16" fmla="*/ 4 w 56"/>
                <a:gd name="T17" fmla="*/ 54 h 83"/>
                <a:gd name="T18" fmla="*/ 17 w 56"/>
                <a:gd name="T19" fmla="*/ 72 h 83"/>
                <a:gd name="T20" fmla="*/ 43 w 56"/>
                <a:gd name="T21" fmla="*/ 83 h 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6"/>
                <a:gd name="T34" fmla="*/ 0 h 83"/>
                <a:gd name="T35" fmla="*/ 56 w 56"/>
                <a:gd name="T36" fmla="*/ 83 h 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6" h="83">
                  <a:moveTo>
                    <a:pt x="43" y="83"/>
                  </a:moveTo>
                  <a:lnTo>
                    <a:pt x="56" y="61"/>
                  </a:lnTo>
                  <a:lnTo>
                    <a:pt x="51" y="50"/>
                  </a:lnTo>
                  <a:lnTo>
                    <a:pt x="43" y="40"/>
                  </a:lnTo>
                  <a:lnTo>
                    <a:pt x="13" y="18"/>
                  </a:lnTo>
                  <a:lnTo>
                    <a:pt x="4" y="7"/>
                  </a:lnTo>
                  <a:lnTo>
                    <a:pt x="4" y="0"/>
                  </a:lnTo>
                  <a:lnTo>
                    <a:pt x="0" y="29"/>
                  </a:lnTo>
                  <a:lnTo>
                    <a:pt x="4" y="54"/>
                  </a:lnTo>
                  <a:lnTo>
                    <a:pt x="17" y="72"/>
                  </a:lnTo>
                  <a:lnTo>
                    <a:pt x="43" y="83"/>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88" name="Unknown Shape"/>
            <p:cNvSpPr>
              <a:spLocks/>
            </p:cNvSpPr>
            <p:nvPr/>
          </p:nvSpPr>
          <p:spPr bwMode="auto">
            <a:xfrm>
              <a:off x="120" y="2531"/>
              <a:ext cx="155" cy="54"/>
            </a:xfrm>
            <a:custGeom>
              <a:avLst/>
              <a:gdLst>
                <a:gd name="T0" fmla="*/ 155 w 155"/>
                <a:gd name="T1" fmla="*/ 50 h 54"/>
                <a:gd name="T2" fmla="*/ 155 w 155"/>
                <a:gd name="T3" fmla="*/ 43 h 54"/>
                <a:gd name="T4" fmla="*/ 151 w 155"/>
                <a:gd name="T5" fmla="*/ 33 h 54"/>
                <a:gd name="T6" fmla="*/ 142 w 155"/>
                <a:gd name="T7" fmla="*/ 25 h 54"/>
                <a:gd name="T8" fmla="*/ 125 w 155"/>
                <a:gd name="T9" fmla="*/ 15 h 54"/>
                <a:gd name="T10" fmla="*/ 103 w 155"/>
                <a:gd name="T11" fmla="*/ 7 h 54"/>
                <a:gd name="T12" fmla="*/ 73 w 155"/>
                <a:gd name="T13" fmla="*/ 4 h 54"/>
                <a:gd name="T14" fmla="*/ 39 w 155"/>
                <a:gd name="T15" fmla="*/ 0 h 54"/>
                <a:gd name="T16" fmla="*/ 0 w 155"/>
                <a:gd name="T17" fmla="*/ 7 h 54"/>
                <a:gd name="T18" fmla="*/ 39 w 155"/>
                <a:gd name="T19" fmla="*/ 22 h 54"/>
                <a:gd name="T20" fmla="*/ 90 w 155"/>
                <a:gd name="T21" fmla="*/ 43 h 54"/>
                <a:gd name="T22" fmla="*/ 133 w 155"/>
                <a:gd name="T23" fmla="*/ 54 h 54"/>
                <a:gd name="T24" fmla="*/ 146 w 155"/>
                <a:gd name="T25" fmla="*/ 54 h 54"/>
                <a:gd name="T26" fmla="*/ 155 w 155"/>
                <a:gd name="T27" fmla="*/ 5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5"/>
                <a:gd name="T43" fmla="*/ 0 h 54"/>
                <a:gd name="T44" fmla="*/ 155 w 155"/>
                <a:gd name="T45" fmla="*/ 54 h 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5" h="54">
                  <a:moveTo>
                    <a:pt x="155" y="50"/>
                  </a:moveTo>
                  <a:lnTo>
                    <a:pt x="155" y="43"/>
                  </a:lnTo>
                  <a:lnTo>
                    <a:pt x="151" y="33"/>
                  </a:lnTo>
                  <a:lnTo>
                    <a:pt x="142" y="25"/>
                  </a:lnTo>
                  <a:lnTo>
                    <a:pt x="125" y="15"/>
                  </a:lnTo>
                  <a:lnTo>
                    <a:pt x="103" y="7"/>
                  </a:lnTo>
                  <a:lnTo>
                    <a:pt x="73" y="4"/>
                  </a:lnTo>
                  <a:lnTo>
                    <a:pt x="39" y="0"/>
                  </a:lnTo>
                  <a:lnTo>
                    <a:pt x="0" y="7"/>
                  </a:lnTo>
                  <a:lnTo>
                    <a:pt x="39" y="22"/>
                  </a:lnTo>
                  <a:lnTo>
                    <a:pt x="90" y="43"/>
                  </a:lnTo>
                  <a:lnTo>
                    <a:pt x="133" y="54"/>
                  </a:lnTo>
                  <a:lnTo>
                    <a:pt x="146" y="54"/>
                  </a:lnTo>
                  <a:lnTo>
                    <a:pt x="155" y="50"/>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89" name="Unknown Shape"/>
            <p:cNvSpPr>
              <a:spLocks/>
            </p:cNvSpPr>
            <p:nvPr/>
          </p:nvSpPr>
          <p:spPr bwMode="auto">
            <a:xfrm>
              <a:off x="94" y="2567"/>
              <a:ext cx="181" cy="43"/>
            </a:xfrm>
            <a:custGeom>
              <a:avLst/>
              <a:gdLst>
                <a:gd name="T0" fmla="*/ 181 w 181"/>
                <a:gd name="T1" fmla="*/ 18 h 43"/>
                <a:gd name="T2" fmla="*/ 177 w 181"/>
                <a:gd name="T3" fmla="*/ 7 h 43"/>
                <a:gd name="T4" fmla="*/ 159 w 181"/>
                <a:gd name="T5" fmla="*/ 4 h 43"/>
                <a:gd name="T6" fmla="*/ 138 w 181"/>
                <a:gd name="T7" fmla="*/ 0 h 43"/>
                <a:gd name="T8" fmla="*/ 108 w 181"/>
                <a:gd name="T9" fmla="*/ 4 h 43"/>
                <a:gd name="T10" fmla="*/ 48 w 181"/>
                <a:gd name="T11" fmla="*/ 14 h 43"/>
                <a:gd name="T12" fmla="*/ 22 w 181"/>
                <a:gd name="T13" fmla="*/ 22 h 43"/>
                <a:gd name="T14" fmla="*/ 0 w 181"/>
                <a:gd name="T15" fmla="*/ 32 h 43"/>
                <a:gd name="T16" fmla="*/ 56 w 181"/>
                <a:gd name="T17" fmla="*/ 40 h 43"/>
                <a:gd name="T18" fmla="*/ 112 w 181"/>
                <a:gd name="T19" fmla="*/ 43 h 43"/>
                <a:gd name="T20" fmla="*/ 142 w 181"/>
                <a:gd name="T21" fmla="*/ 40 h 43"/>
                <a:gd name="T22" fmla="*/ 159 w 181"/>
                <a:gd name="T23" fmla="*/ 36 h 43"/>
                <a:gd name="T24" fmla="*/ 177 w 181"/>
                <a:gd name="T25" fmla="*/ 29 h 43"/>
                <a:gd name="T26" fmla="*/ 181 w 181"/>
                <a:gd name="T27" fmla="*/ 18 h 4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1"/>
                <a:gd name="T43" fmla="*/ 0 h 43"/>
                <a:gd name="T44" fmla="*/ 181 w 181"/>
                <a:gd name="T45" fmla="*/ 43 h 4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1" h="43">
                  <a:moveTo>
                    <a:pt x="181" y="18"/>
                  </a:moveTo>
                  <a:lnTo>
                    <a:pt x="177" y="7"/>
                  </a:lnTo>
                  <a:lnTo>
                    <a:pt x="159" y="4"/>
                  </a:lnTo>
                  <a:lnTo>
                    <a:pt x="138" y="0"/>
                  </a:lnTo>
                  <a:lnTo>
                    <a:pt x="108" y="4"/>
                  </a:lnTo>
                  <a:lnTo>
                    <a:pt x="48" y="14"/>
                  </a:lnTo>
                  <a:lnTo>
                    <a:pt x="22" y="22"/>
                  </a:lnTo>
                  <a:lnTo>
                    <a:pt x="0" y="32"/>
                  </a:lnTo>
                  <a:lnTo>
                    <a:pt x="56" y="40"/>
                  </a:lnTo>
                  <a:lnTo>
                    <a:pt x="112" y="43"/>
                  </a:lnTo>
                  <a:lnTo>
                    <a:pt x="142" y="40"/>
                  </a:lnTo>
                  <a:lnTo>
                    <a:pt x="159" y="36"/>
                  </a:lnTo>
                  <a:lnTo>
                    <a:pt x="177" y="29"/>
                  </a:lnTo>
                  <a:lnTo>
                    <a:pt x="181" y="18"/>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90" name="Unknown Shape"/>
            <p:cNvSpPr>
              <a:spLocks/>
            </p:cNvSpPr>
            <p:nvPr/>
          </p:nvSpPr>
          <p:spPr bwMode="auto">
            <a:xfrm>
              <a:off x="172" y="2659"/>
              <a:ext cx="116" cy="143"/>
            </a:xfrm>
            <a:custGeom>
              <a:avLst/>
              <a:gdLst>
                <a:gd name="T0" fmla="*/ 94 w 116"/>
                <a:gd name="T1" fmla="*/ 0 h 143"/>
                <a:gd name="T2" fmla="*/ 107 w 116"/>
                <a:gd name="T3" fmla="*/ 3 h 143"/>
                <a:gd name="T4" fmla="*/ 111 w 116"/>
                <a:gd name="T5" fmla="*/ 10 h 143"/>
                <a:gd name="T6" fmla="*/ 116 w 116"/>
                <a:gd name="T7" fmla="*/ 18 h 143"/>
                <a:gd name="T8" fmla="*/ 111 w 116"/>
                <a:gd name="T9" fmla="*/ 28 h 143"/>
                <a:gd name="T10" fmla="*/ 99 w 116"/>
                <a:gd name="T11" fmla="*/ 46 h 143"/>
                <a:gd name="T12" fmla="*/ 73 w 116"/>
                <a:gd name="T13" fmla="*/ 71 h 143"/>
                <a:gd name="T14" fmla="*/ 21 w 116"/>
                <a:gd name="T15" fmla="*/ 114 h 143"/>
                <a:gd name="T16" fmla="*/ 4 w 116"/>
                <a:gd name="T17" fmla="*/ 132 h 143"/>
                <a:gd name="T18" fmla="*/ 0 w 116"/>
                <a:gd name="T19" fmla="*/ 143 h 143"/>
                <a:gd name="T20" fmla="*/ 0 w 116"/>
                <a:gd name="T21" fmla="*/ 132 h 143"/>
                <a:gd name="T22" fmla="*/ 4 w 116"/>
                <a:gd name="T23" fmla="*/ 114 h 143"/>
                <a:gd name="T24" fmla="*/ 13 w 116"/>
                <a:gd name="T25" fmla="*/ 71 h 143"/>
                <a:gd name="T26" fmla="*/ 26 w 116"/>
                <a:gd name="T27" fmla="*/ 50 h 143"/>
                <a:gd name="T28" fmla="*/ 43 w 116"/>
                <a:gd name="T29" fmla="*/ 28 h 143"/>
                <a:gd name="T30" fmla="*/ 64 w 116"/>
                <a:gd name="T31" fmla="*/ 14 h 143"/>
                <a:gd name="T32" fmla="*/ 94 w 116"/>
                <a:gd name="T33" fmla="*/ 0 h 1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6"/>
                <a:gd name="T52" fmla="*/ 0 h 143"/>
                <a:gd name="T53" fmla="*/ 116 w 116"/>
                <a:gd name="T54" fmla="*/ 143 h 14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6" h="143">
                  <a:moveTo>
                    <a:pt x="94" y="0"/>
                  </a:moveTo>
                  <a:lnTo>
                    <a:pt x="107" y="3"/>
                  </a:lnTo>
                  <a:lnTo>
                    <a:pt x="111" y="10"/>
                  </a:lnTo>
                  <a:lnTo>
                    <a:pt x="116" y="18"/>
                  </a:lnTo>
                  <a:lnTo>
                    <a:pt x="111" y="28"/>
                  </a:lnTo>
                  <a:lnTo>
                    <a:pt x="99" y="46"/>
                  </a:lnTo>
                  <a:lnTo>
                    <a:pt x="73" y="71"/>
                  </a:lnTo>
                  <a:lnTo>
                    <a:pt x="21" y="114"/>
                  </a:lnTo>
                  <a:lnTo>
                    <a:pt x="4" y="132"/>
                  </a:lnTo>
                  <a:lnTo>
                    <a:pt x="0" y="143"/>
                  </a:lnTo>
                  <a:lnTo>
                    <a:pt x="0" y="132"/>
                  </a:lnTo>
                  <a:lnTo>
                    <a:pt x="4" y="114"/>
                  </a:lnTo>
                  <a:lnTo>
                    <a:pt x="13" y="71"/>
                  </a:lnTo>
                  <a:lnTo>
                    <a:pt x="26" y="50"/>
                  </a:lnTo>
                  <a:lnTo>
                    <a:pt x="43" y="28"/>
                  </a:lnTo>
                  <a:lnTo>
                    <a:pt x="64" y="14"/>
                  </a:lnTo>
                  <a:lnTo>
                    <a:pt x="94" y="0"/>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91" name="Unknown Shape"/>
            <p:cNvSpPr>
              <a:spLocks/>
            </p:cNvSpPr>
            <p:nvPr/>
          </p:nvSpPr>
          <p:spPr bwMode="auto">
            <a:xfrm>
              <a:off x="3492" y="3623"/>
              <a:ext cx="39" cy="86"/>
            </a:xfrm>
            <a:custGeom>
              <a:avLst/>
              <a:gdLst>
                <a:gd name="T0" fmla="*/ 9 w 39"/>
                <a:gd name="T1" fmla="*/ 0 h 86"/>
                <a:gd name="T2" fmla="*/ 4 w 39"/>
                <a:gd name="T3" fmla="*/ 15 h 86"/>
                <a:gd name="T4" fmla="*/ 0 w 39"/>
                <a:gd name="T5" fmla="*/ 36 h 86"/>
                <a:gd name="T6" fmla="*/ 0 w 39"/>
                <a:gd name="T7" fmla="*/ 50 h 86"/>
                <a:gd name="T8" fmla="*/ 9 w 39"/>
                <a:gd name="T9" fmla="*/ 61 h 86"/>
                <a:gd name="T10" fmla="*/ 17 w 39"/>
                <a:gd name="T11" fmla="*/ 75 h 86"/>
                <a:gd name="T12" fmla="*/ 39 w 39"/>
                <a:gd name="T13" fmla="*/ 86 h 86"/>
                <a:gd name="T14" fmla="*/ 39 w 39"/>
                <a:gd name="T15" fmla="*/ 54 h 86"/>
                <a:gd name="T16" fmla="*/ 34 w 39"/>
                <a:gd name="T17" fmla="*/ 29 h 86"/>
                <a:gd name="T18" fmla="*/ 22 w 39"/>
                <a:gd name="T19" fmla="*/ 11 h 86"/>
                <a:gd name="T20" fmla="*/ 9 w 39"/>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
                <a:gd name="T34" fmla="*/ 0 h 86"/>
                <a:gd name="T35" fmla="*/ 39 w 39"/>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 h="86">
                  <a:moveTo>
                    <a:pt x="9" y="0"/>
                  </a:moveTo>
                  <a:lnTo>
                    <a:pt x="4" y="15"/>
                  </a:lnTo>
                  <a:lnTo>
                    <a:pt x="0" y="36"/>
                  </a:lnTo>
                  <a:lnTo>
                    <a:pt x="0" y="50"/>
                  </a:lnTo>
                  <a:lnTo>
                    <a:pt x="9" y="61"/>
                  </a:lnTo>
                  <a:lnTo>
                    <a:pt x="17" y="75"/>
                  </a:lnTo>
                  <a:lnTo>
                    <a:pt x="39" y="86"/>
                  </a:lnTo>
                  <a:lnTo>
                    <a:pt x="39" y="54"/>
                  </a:lnTo>
                  <a:lnTo>
                    <a:pt x="34" y="29"/>
                  </a:lnTo>
                  <a:lnTo>
                    <a:pt x="22" y="11"/>
                  </a:lnTo>
                  <a:lnTo>
                    <a:pt x="9" y="0"/>
                  </a:lnTo>
                  <a:close/>
                </a:path>
              </a:pathLst>
            </a:custGeom>
            <a:solidFill>
              <a:srgbClr val="B0B0B0"/>
            </a:solidFill>
            <a:ln w="0">
              <a:solidFill>
                <a:srgbClr val="000000"/>
              </a:solidFill>
              <a:round/>
              <a:headEnd/>
              <a:tailEnd/>
            </a:ln>
          </p:spPr>
          <p:txBody>
            <a:bodyPr/>
            <a:lstStyle/>
            <a:p>
              <a:endParaRPr lang="en-US"/>
            </a:p>
          </p:txBody>
        </p:sp>
        <p:sp>
          <p:nvSpPr>
            <p:cNvPr id="4492" name="Unknown Shape"/>
            <p:cNvSpPr>
              <a:spLocks/>
            </p:cNvSpPr>
            <p:nvPr/>
          </p:nvSpPr>
          <p:spPr bwMode="auto">
            <a:xfrm>
              <a:off x="3591" y="3562"/>
              <a:ext cx="43" cy="86"/>
            </a:xfrm>
            <a:custGeom>
              <a:avLst/>
              <a:gdLst>
                <a:gd name="T0" fmla="*/ 8 w 43"/>
                <a:gd name="T1" fmla="*/ 0 h 86"/>
                <a:gd name="T2" fmla="*/ 4 w 43"/>
                <a:gd name="T3" fmla="*/ 15 h 86"/>
                <a:gd name="T4" fmla="*/ 0 w 43"/>
                <a:gd name="T5" fmla="*/ 36 h 86"/>
                <a:gd name="T6" fmla="*/ 4 w 43"/>
                <a:gd name="T7" fmla="*/ 47 h 86"/>
                <a:gd name="T8" fmla="*/ 8 w 43"/>
                <a:gd name="T9" fmla="*/ 61 h 86"/>
                <a:gd name="T10" fmla="*/ 21 w 43"/>
                <a:gd name="T11" fmla="*/ 72 h 86"/>
                <a:gd name="T12" fmla="*/ 38 w 43"/>
                <a:gd name="T13" fmla="*/ 86 h 86"/>
                <a:gd name="T14" fmla="*/ 43 w 43"/>
                <a:gd name="T15" fmla="*/ 54 h 86"/>
                <a:gd name="T16" fmla="*/ 34 w 43"/>
                <a:gd name="T17" fmla="*/ 25 h 86"/>
                <a:gd name="T18" fmla="*/ 26 w 43"/>
                <a:gd name="T19" fmla="*/ 11 h 86"/>
                <a:gd name="T20" fmla="*/ 8 w 43"/>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
                <a:gd name="T34" fmla="*/ 0 h 86"/>
                <a:gd name="T35" fmla="*/ 43 w 43"/>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 h="86">
                  <a:moveTo>
                    <a:pt x="8" y="0"/>
                  </a:moveTo>
                  <a:lnTo>
                    <a:pt x="4" y="15"/>
                  </a:lnTo>
                  <a:lnTo>
                    <a:pt x="0" y="36"/>
                  </a:lnTo>
                  <a:lnTo>
                    <a:pt x="4" y="47"/>
                  </a:lnTo>
                  <a:lnTo>
                    <a:pt x="8" y="61"/>
                  </a:lnTo>
                  <a:lnTo>
                    <a:pt x="21" y="72"/>
                  </a:lnTo>
                  <a:lnTo>
                    <a:pt x="38" y="86"/>
                  </a:lnTo>
                  <a:lnTo>
                    <a:pt x="43" y="54"/>
                  </a:lnTo>
                  <a:lnTo>
                    <a:pt x="34" y="25"/>
                  </a:lnTo>
                  <a:lnTo>
                    <a:pt x="26" y="11"/>
                  </a:lnTo>
                  <a:lnTo>
                    <a:pt x="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93" name="Unknown Shape"/>
            <p:cNvSpPr>
              <a:spLocks/>
            </p:cNvSpPr>
            <p:nvPr/>
          </p:nvSpPr>
          <p:spPr bwMode="auto">
            <a:xfrm>
              <a:off x="2594" y="3466"/>
              <a:ext cx="271" cy="229"/>
            </a:xfrm>
            <a:custGeom>
              <a:avLst/>
              <a:gdLst>
                <a:gd name="T0" fmla="*/ 245 w 271"/>
                <a:gd name="T1" fmla="*/ 46 h 229"/>
                <a:gd name="T2" fmla="*/ 215 w 271"/>
                <a:gd name="T3" fmla="*/ 21 h 229"/>
                <a:gd name="T4" fmla="*/ 176 w 271"/>
                <a:gd name="T5" fmla="*/ 7 h 229"/>
                <a:gd name="T6" fmla="*/ 146 w 271"/>
                <a:gd name="T7" fmla="*/ 0 h 229"/>
                <a:gd name="T8" fmla="*/ 129 w 271"/>
                <a:gd name="T9" fmla="*/ 3 h 229"/>
                <a:gd name="T10" fmla="*/ 112 w 271"/>
                <a:gd name="T11" fmla="*/ 10 h 229"/>
                <a:gd name="T12" fmla="*/ 99 w 271"/>
                <a:gd name="T13" fmla="*/ 18 h 229"/>
                <a:gd name="T14" fmla="*/ 86 w 271"/>
                <a:gd name="T15" fmla="*/ 32 h 229"/>
                <a:gd name="T16" fmla="*/ 73 w 271"/>
                <a:gd name="T17" fmla="*/ 53 h 229"/>
                <a:gd name="T18" fmla="*/ 56 w 271"/>
                <a:gd name="T19" fmla="*/ 75 h 229"/>
                <a:gd name="T20" fmla="*/ 43 w 271"/>
                <a:gd name="T21" fmla="*/ 107 h 229"/>
                <a:gd name="T22" fmla="*/ 30 w 271"/>
                <a:gd name="T23" fmla="*/ 139 h 229"/>
                <a:gd name="T24" fmla="*/ 13 w 271"/>
                <a:gd name="T25" fmla="*/ 182 h 229"/>
                <a:gd name="T26" fmla="*/ 0 w 271"/>
                <a:gd name="T27" fmla="*/ 229 h 229"/>
                <a:gd name="T28" fmla="*/ 73 w 271"/>
                <a:gd name="T29" fmla="*/ 211 h 229"/>
                <a:gd name="T30" fmla="*/ 138 w 271"/>
                <a:gd name="T31" fmla="*/ 197 h 229"/>
                <a:gd name="T32" fmla="*/ 189 w 271"/>
                <a:gd name="T33" fmla="*/ 179 h 229"/>
                <a:gd name="T34" fmla="*/ 232 w 271"/>
                <a:gd name="T35" fmla="*/ 164 h 229"/>
                <a:gd name="T36" fmla="*/ 258 w 271"/>
                <a:gd name="T37" fmla="*/ 143 h 229"/>
                <a:gd name="T38" fmla="*/ 271 w 271"/>
                <a:gd name="T39" fmla="*/ 118 h 229"/>
                <a:gd name="T40" fmla="*/ 271 w 271"/>
                <a:gd name="T41" fmla="*/ 104 h 229"/>
                <a:gd name="T42" fmla="*/ 271 w 271"/>
                <a:gd name="T43" fmla="*/ 86 h 229"/>
                <a:gd name="T44" fmla="*/ 258 w 271"/>
                <a:gd name="T45" fmla="*/ 68 h 229"/>
                <a:gd name="T46" fmla="*/ 245 w 271"/>
                <a:gd name="T47" fmla="*/ 46 h 22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71"/>
                <a:gd name="T73" fmla="*/ 0 h 229"/>
                <a:gd name="T74" fmla="*/ 271 w 271"/>
                <a:gd name="T75" fmla="*/ 229 h 22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71" h="229">
                  <a:moveTo>
                    <a:pt x="245" y="46"/>
                  </a:moveTo>
                  <a:lnTo>
                    <a:pt x="215" y="21"/>
                  </a:lnTo>
                  <a:lnTo>
                    <a:pt x="176" y="7"/>
                  </a:lnTo>
                  <a:lnTo>
                    <a:pt x="146" y="0"/>
                  </a:lnTo>
                  <a:lnTo>
                    <a:pt x="129" y="3"/>
                  </a:lnTo>
                  <a:lnTo>
                    <a:pt x="112" y="10"/>
                  </a:lnTo>
                  <a:lnTo>
                    <a:pt x="99" y="18"/>
                  </a:lnTo>
                  <a:lnTo>
                    <a:pt x="86" y="32"/>
                  </a:lnTo>
                  <a:lnTo>
                    <a:pt x="73" y="53"/>
                  </a:lnTo>
                  <a:lnTo>
                    <a:pt x="56" y="75"/>
                  </a:lnTo>
                  <a:lnTo>
                    <a:pt x="43" y="107"/>
                  </a:lnTo>
                  <a:lnTo>
                    <a:pt x="30" y="139"/>
                  </a:lnTo>
                  <a:lnTo>
                    <a:pt x="13" y="182"/>
                  </a:lnTo>
                  <a:lnTo>
                    <a:pt x="0" y="229"/>
                  </a:lnTo>
                  <a:lnTo>
                    <a:pt x="73" y="211"/>
                  </a:lnTo>
                  <a:lnTo>
                    <a:pt x="138" y="197"/>
                  </a:lnTo>
                  <a:lnTo>
                    <a:pt x="189" y="179"/>
                  </a:lnTo>
                  <a:lnTo>
                    <a:pt x="232" y="164"/>
                  </a:lnTo>
                  <a:lnTo>
                    <a:pt x="258" y="143"/>
                  </a:lnTo>
                  <a:lnTo>
                    <a:pt x="271" y="118"/>
                  </a:lnTo>
                  <a:lnTo>
                    <a:pt x="271" y="104"/>
                  </a:lnTo>
                  <a:lnTo>
                    <a:pt x="271" y="86"/>
                  </a:lnTo>
                  <a:lnTo>
                    <a:pt x="258" y="68"/>
                  </a:lnTo>
                  <a:lnTo>
                    <a:pt x="245" y="4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94" name="Unknown Shape"/>
            <p:cNvSpPr>
              <a:spLocks/>
            </p:cNvSpPr>
            <p:nvPr/>
          </p:nvSpPr>
          <p:spPr bwMode="auto">
            <a:xfrm>
              <a:off x="2650" y="3516"/>
              <a:ext cx="155" cy="132"/>
            </a:xfrm>
            <a:custGeom>
              <a:avLst/>
              <a:gdLst>
                <a:gd name="T0" fmla="*/ 155 w 155"/>
                <a:gd name="T1" fmla="*/ 14 h 132"/>
                <a:gd name="T2" fmla="*/ 138 w 155"/>
                <a:gd name="T3" fmla="*/ 3 h 132"/>
                <a:gd name="T4" fmla="*/ 112 w 155"/>
                <a:gd name="T5" fmla="*/ 0 h 132"/>
                <a:gd name="T6" fmla="*/ 90 w 155"/>
                <a:gd name="T7" fmla="*/ 3 h 132"/>
                <a:gd name="T8" fmla="*/ 65 w 155"/>
                <a:gd name="T9" fmla="*/ 14 h 132"/>
                <a:gd name="T10" fmla="*/ 43 w 155"/>
                <a:gd name="T11" fmla="*/ 32 h 132"/>
                <a:gd name="T12" fmla="*/ 22 w 155"/>
                <a:gd name="T13" fmla="*/ 57 h 132"/>
                <a:gd name="T14" fmla="*/ 9 w 155"/>
                <a:gd name="T15" fmla="*/ 93 h 132"/>
                <a:gd name="T16" fmla="*/ 0 w 155"/>
                <a:gd name="T17" fmla="*/ 132 h 132"/>
                <a:gd name="T18" fmla="*/ 155 w 155"/>
                <a:gd name="T19" fmla="*/ 14 h 1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132"/>
                <a:gd name="T32" fmla="*/ 155 w 155"/>
                <a:gd name="T33" fmla="*/ 132 h 1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132">
                  <a:moveTo>
                    <a:pt x="155" y="14"/>
                  </a:moveTo>
                  <a:lnTo>
                    <a:pt x="138" y="3"/>
                  </a:lnTo>
                  <a:lnTo>
                    <a:pt x="112" y="0"/>
                  </a:lnTo>
                  <a:lnTo>
                    <a:pt x="90" y="3"/>
                  </a:lnTo>
                  <a:lnTo>
                    <a:pt x="65" y="14"/>
                  </a:lnTo>
                  <a:lnTo>
                    <a:pt x="43" y="32"/>
                  </a:lnTo>
                  <a:lnTo>
                    <a:pt x="22" y="57"/>
                  </a:lnTo>
                  <a:lnTo>
                    <a:pt x="9" y="93"/>
                  </a:lnTo>
                  <a:lnTo>
                    <a:pt x="0" y="132"/>
                  </a:lnTo>
                  <a:lnTo>
                    <a:pt x="155" y="1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95" name="Unknown Shape"/>
            <p:cNvSpPr>
              <a:spLocks/>
            </p:cNvSpPr>
            <p:nvPr/>
          </p:nvSpPr>
          <p:spPr bwMode="auto">
            <a:xfrm>
              <a:off x="2650" y="3516"/>
              <a:ext cx="155" cy="132"/>
            </a:xfrm>
            <a:custGeom>
              <a:avLst/>
              <a:gdLst>
                <a:gd name="T0" fmla="*/ 155 w 155"/>
                <a:gd name="T1" fmla="*/ 14 h 132"/>
                <a:gd name="T2" fmla="*/ 138 w 155"/>
                <a:gd name="T3" fmla="*/ 3 h 132"/>
                <a:gd name="T4" fmla="*/ 112 w 155"/>
                <a:gd name="T5" fmla="*/ 0 h 132"/>
                <a:gd name="T6" fmla="*/ 90 w 155"/>
                <a:gd name="T7" fmla="*/ 3 h 132"/>
                <a:gd name="T8" fmla="*/ 65 w 155"/>
                <a:gd name="T9" fmla="*/ 14 h 132"/>
                <a:gd name="T10" fmla="*/ 43 w 155"/>
                <a:gd name="T11" fmla="*/ 32 h 132"/>
                <a:gd name="T12" fmla="*/ 22 w 155"/>
                <a:gd name="T13" fmla="*/ 57 h 132"/>
                <a:gd name="T14" fmla="*/ 9 w 155"/>
                <a:gd name="T15" fmla="*/ 93 h 132"/>
                <a:gd name="T16" fmla="*/ 0 w 155"/>
                <a:gd name="T17" fmla="*/ 132 h 1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132"/>
                <a:gd name="T29" fmla="*/ 155 w 155"/>
                <a:gd name="T30" fmla="*/ 132 h 1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132">
                  <a:moveTo>
                    <a:pt x="155" y="14"/>
                  </a:moveTo>
                  <a:lnTo>
                    <a:pt x="138" y="3"/>
                  </a:lnTo>
                  <a:lnTo>
                    <a:pt x="112" y="0"/>
                  </a:lnTo>
                  <a:lnTo>
                    <a:pt x="90" y="3"/>
                  </a:lnTo>
                  <a:lnTo>
                    <a:pt x="65" y="14"/>
                  </a:lnTo>
                  <a:lnTo>
                    <a:pt x="43" y="32"/>
                  </a:lnTo>
                  <a:lnTo>
                    <a:pt x="22" y="57"/>
                  </a:lnTo>
                  <a:lnTo>
                    <a:pt x="9" y="93"/>
                  </a:lnTo>
                  <a:lnTo>
                    <a:pt x="0" y="132"/>
                  </a:lnTo>
                </a:path>
              </a:pathLst>
            </a:custGeom>
            <a:noFill/>
            <a:ln w="0">
              <a:solidFill>
                <a:srgbClr val="BFDFB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96" name="Unknown Shape"/>
            <p:cNvSpPr>
              <a:spLocks/>
            </p:cNvSpPr>
            <p:nvPr/>
          </p:nvSpPr>
          <p:spPr bwMode="auto">
            <a:xfrm>
              <a:off x="3694" y="3430"/>
              <a:ext cx="56" cy="132"/>
            </a:xfrm>
            <a:custGeom>
              <a:avLst/>
              <a:gdLst>
                <a:gd name="T0" fmla="*/ 4 w 56"/>
                <a:gd name="T1" fmla="*/ 132 h 132"/>
                <a:gd name="T2" fmla="*/ 13 w 56"/>
                <a:gd name="T3" fmla="*/ 132 h 132"/>
                <a:gd name="T4" fmla="*/ 26 w 56"/>
                <a:gd name="T5" fmla="*/ 129 h 132"/>
                <a:gd name="T6" fmla="*/ 34 w 56"/>
                <a:gd name="T7" fmla="*/ 118 h 132"/>
                <a:gd name="T8" fmla="*/ 43 w 56"/>
                <a:gd name="T9" fmla="*/ 104 h 132"/>
                <a:gd name="T10" fmla="*/ 51 w 56"/>
                <a:gd name="T11" fmla="*/ 86 h 132"/>
                <a:gd name="T12" fmla="*/ 56 w 56"/>
                <a:gd name="T13" fmla="*/ 61 h 132"/>
                <a:gd name="T14" fmla="*/ 51 w 56"/>
                <a:gd name="T15" fmla="*/ 32 h 132"/>
                <a:gd name="T16" fmla="*/ 43 w 56"/>
                <a:gd name="T17" fmla="*/ 0 h 132"/>
                <a:gd name="T18" fmla="*/ 26 w 56"/>
                <a:gd name="T19" fmla="*/ 36 h 132"/>
                <a:gd name="T20" fmla="*/ 9 w 56"/>
                <a:gd name="T21" fmla="*/ 79 h 132"/>
                <a:gd name="T22" fmla="*/ 0 w 56"/>
                <a:gd name="T23" fmla="*/ 115 h 132"/>
                <a:gd name="T24" fmla="*/ 0 w 56"/>
                <a:gd name="T25" fmla="*/ 129 h 132"/>
                <a:gd name="T26" fmla="*/ 4 w 56"/>
                <a:gd name="T27" fmla="*/ 132 h 1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6"/>
                <a:gd name="T43" fmla="*/ 0 h 132"/>
                <a:gd name="T44" fmla="*/ 56 w 56"/>
                <a:gd name="T45" fmla="*/ 132 h 1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6" h="132">
                  <a:moveTo>
                    <a:pt x="4" y="132"/>
                  </a:moveTo>
                  <a:lnTo>
                    <a:pt x="13" y="132"/>
                  </a:lnTo>
                  <a:lnTo>
                    <a:pt x="26" y="129"/>
                  </a:lnTo>
                  <a:lnTo>
                    <a:pt x="34" y="118"/>
                  </a:lnTo>
                  <a:lnTo>
                    <a:pt x="43" y="104"/>
                  </a:lnTo>
                  <a:lnTo>
                    <a:pt x="51" y="86"/>
                  </a:lnTo>
                  <a:lnTo>
                    <a:pt x="56" y="61"/>
                  </a:lnTo>
                  <a:lnTo>
                    <a:pt x="51" y="32"/>
                  </a:lnTo>
                  <a:lnTo>
                    <a:pt x="43" y="0"/>
                  </a:lnTo>
                  <a:lnTo>
                    <a:pt x="26" y="36"/>
                  </a:lnTo>
                  <a:lnTo>
                    <a:pt x="9" y="79"/>
                  </a:lnTo>
                  <a:lnTo>
                    <a:pt x="0" y="115"/>
                  </a:lnTo>
                  <a:lnTo>
                    <a:pt x="0" y="129"/>
                  </a:lnTo>
                  <a:lnTo>
                    <a:pt x="4" y="132"/>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97" name="Unknown Shape"/>
            <p:cNvSpPr>
              <a:spLocks/>
            </p:cNvSpPr>
            <p:nvPr/>
          </p:nvSpPr>
          <p:spPr bwMode="auto">
            <a:xfrm>
              <a:off x="3629" y="3398"/>
              <a:ext cx="56" cy="150"/>
            </a:xfrm>
            <a:custGeom>
              <a:avLst/>
              <a:gdLst>
                <a:gd name="T0" fmla="*/ 39 w 56"/>
                <a:gd name="T1" fmla="*/ 150 h 150"/>
                <a:gd name="T2" fmla="*/ 52 w 56"/>
                <a:gd name="T3" fmla="*/ 147 h 150"/>
                <a:gd name="T4" fmla="*/ 56 w 56"/>
                <a:gd name="T5" fmla="*/ 132 h 150"/>
                <a:gd name="T6" fmla="*/ 56 w 56"/>
                <a:gd name="T7" fmla="*/ 111 h 150"/>
                <a:gd name="T8" fmla="*/ 52 w 56"/>
                <a:gd name="T9" fmla="*/ 89 h 150"/>
                <a:gd name="T10" fmla="*/ 31 w 56"/>
                <a:gd name="T11" fmla="*/ 39 h 150"/>
                <a:gd name="T12" fmla="*/ 18 w 56"/>
                <a:gd name="T13" fmla="*/ 18 h 150"/>
                <a:gd name="T14" fmla="*/ 5 w 56"/>
                <a:gd name="T15" fmla="*/ 0 h 150"/>
                <a:gd name="T16" fmla="*/ 0 w 56"/>
                <a:gd name="T17" fmla="*/ 46 h 150"/>
                <a:gd name="T18" fmla="*/ 5 w 56"/>
                <a:gd name="T19" fmla="*/ 96 h 150"/>
                <a:gd name="T20" fmla="*/ 9 w 56"/>
                <a:gd name="T21" fmla="*/ 118 h 150"/>
                <a:gd name="T22" fmla="*/ 13 w 56"/>
                <a:gd name="T23" fmla="*/ 136 h 150"/>
                <a:gd name="T24" fmla="*/ 26 w 56"/>
                <a:gd name="T25" fmla="*/ 147 h 150"/>
                <a:gd name="T26" fmla="*/ 39 w 56"/>
                <a:gd name="T27" fmla="*/ 150 h 1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6"/>
                <a:gd name="T43" fmla="*/ 0 h 150"/>
                <a:gd name="T44" fmla="*/ 56 w 56"/>
                <a:gd name="T45" fmla="*/ 150 h 1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6" h="150">
                  <a:moveTo>
                    <a:pt x="39" y="150"/>
                  </a:moveTo>
                  <a:lnTo>
                    <a:pt x="52" y="147"/>
                  </a:lnTo>
                  <a:lnTo>
                    <a:pt x="56" y="132"/>
                  </a:lnTo>
                  <a:lnTo>
                    <a:pt x="56" y="111"/>
                  </a:lnTo>
                  <a:lnTo>
                    <a:pt x="52" y="89"/>
                  </a:lnTo>
                  <a:lnTo>
                    <a:pt x="31" y="39"/>
                  </a:lnTo>
                  <a:lnTo>
                    <a:pt x="18" y="18"/>
                  </a:lnTo>
                  <a:lnTo>
                    <a:pt x="5" y="0"/>
                  </a:lnTo>
                  <a:lnTo>
                    <a:pt x="0" y="46"/>
                  </a:lnTo>
                  <a:lnTo>
                    <a:pt x="5" y="96"/>
                  </a:lnTo>
                  <a:lnTo>
                    <a:pt x="9" y="118"/>
                  </a:lnTo>
                  <a:lnTo>
                    <a:pt x="13" y="136"/>
                  </a:lnTo>
                  <a:lnTo>
                    <a:pt x="26" y="147"/>
                  </a:lnTo>
                  <a:lnTo>
                    <a:pt x="39" y="15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98" name="Unknown Shape"/>
            <p:cNvSpPr>
              <a:spLocks/>
            </p:cNvSpPr>
            <p:nvPr/>
          </p:nvSpPr>
          <p:spPr bwMode="auto">
            <a:xfrm>
              <a:off x="4489" y="3627"/>
              <a:ext cx="111" cy="79"/>
            </a:xfrm>
            <a:custGeom>
              <a:avLst/>
              <a:gdLst>
                <a:gd name="T0" fmla="*/ 0 w 111"/>
                <a:gd name="T1" fmla="*/ 3 h 79"/>
                <a:gd name="T2" fmla="*/ 21 w 111"/>
                <a:gd name="T3" fmla="*/ 0 h 79"/>
                <a:gd name="T4" fmla="*/ 47 w 111"/>
                <a:gd name="T5" fmla="*/ 3 h 79"/>
                <a:gd name="T6" fmla="*/ 60 w 111"/>
                <a:gd name="T7" fmla="*/ 14 h 79"/>
                <a:gd name="T8" fmla="*/ 77 w 111"/>
                <a:gd name="T9" fmla="*/ 28 h 79"/>
                <a:gd name="T10" fmla="*/ 94 w 111"/>
                <a:gd name="T11" fmla="*/ 50 h 79"/>
                <a:gd name="T12" fmla="*/ 111 w 111"/>
                <a:gd name="T13" fmla="*/ 79 h 79"/>
                <a:gd name="T14" fmla="*/ 38 w 111"/>
                <a:gd name="T15" fmla="*/ 43 h 79"/>
                <a:gd name="T16" fmla="*/ 8 w 111"/>
                <a:gd name="T17" fmla="*/ 21 h 79"/>
                <a:gd name="T18" fmla="*/ 0 w 111"/>
                <a:gd name="T19" fmla="*/ 14 h 79"/>
                <a:gd name="T20" fmla="*/ 0 w 111"/>
                <a:gd name="T21" fmla="*/ 3 h 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1"/>
                <a:gd name="T34" fmla="*/ 0 h 79"/>
                <a:gd name="T35" fmla="*/ 111 w 111"/>
                <a:gd name="T36" fmla="*/ 79 h 7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1" h="79">
                  <a:moveTo>
                    <a:pt x="0" y="3"/>
                  </a:moveTo>
                  <a:lnTo>
                    <a:pt x="21" y="0"/>
                  </a:lnTo>
                  <a:lnTo>
                    <a:pt x="47" y="3"/>
                  </a:lnTo>
                  <a:lnTo>
                    <a:pt x="60" y="14"/>
                  </a:lnTo>
                  <a:lnTo>
                    <a:pt x="77" y="28"/>
                  </a:lnTo>
                  <a:lnTo>
                    <a:pt x="94" y="50"/>
                  </a:lnTo>
                  <a:lnTo>
                    <a:pt x="111" y="79"/>
                  </a:lnTo>
                  <a:lnTo>
                    <a:pt x="38" y="43"/>
                  </a:lnTo>
                  <a:lnTo>
                    <a:pt x="8" y="21"/>
                  </a:lnTo>
                  <a:lnTo>
                    <a:pt x="0" y="14"/>
                  </a:lnTo>
                  <a:lnTo>
                    <a:pt x="0" y="3"/>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99" name="Unknown Shape"/>
            <p:cNvSpPr>
              <a:spLocks/>
            </p:cNvSpPr>
            <p:nvPr/>
          </p:nvSpPr>
          <p:spPr bwMode="auto">
            <a:xfrm>
              <a:off x="4476" y="3638"/>
              <a:ext cx="30" cy="50"/>
            </a:xfrm>
            <a:custGeom>
              <a:avLst/>
              <a:gdLst>
                <a:gd name="T0" fmla="*/ 0 w 30"/>
                <a:gd name="T1" fmla="*/ 0 h 50"/>
                <a:gd name="T2" fmla="*/ 0 w 30"/>
                <a:gd name="T3" fmla="*/ 10 h 50"/>
                <a:gd name="T4" fmla="*/ 4 w 30"/>
                <a:gd name="T5" fmla="*/ 25 h 50"/>
                <a:gd name="T6" fmla="*/ 13 w 30"/>
                <a:gd name="T7" fmla="*/ 39 h 50"/>
                <a:gd name="T8" fmla="*/ 25 w 30"/>
                <a:gd name="T9" fmla="*/ 50 h 50"/>
                <a:gd name="T10" fmla="*/ 30 w 30"/>
                <a:gd name="T11" fmla="*/ 32 h 50"/>
                <a:gd name="T12" fmla="*/ 30 w 30"/>
                <a:gd name="T13" fmla="*/ 21 h 50"/>
                <a:gd name="T14" fmla="*/ 21 w 30"/>
                <a:gd name="T15" fmla="*/ 14 h 50"/>
                <a:gd name="T16" fmla="*/ 8 w 30"/>
                <a:gd name="T17" fmla="*/ 10 h 50"/>
                <a:gd name="T18" fmla="*/ 4 w 30"/>
                <a:gd name="T19" fmla="*/ 7 h 50"/>
                <a:gd name="T20" fmla="*/ 0 w 30"/>
                <a:gd name="T21" fmla="*/ 0 h 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
                <a:gd name="T34" fmla="*/ 0 h 50"/>
                <a:gd name="T35" fmla="*/ 30 w 30"/>
                <a:gd name="T36" fmla="*/ 50 h 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 h="50">
                  <a:moveTo>
                    <a:pt x="0" y="0"/>
                  </a:moveTo>
                  <a:lnTo>
                    <a:pt x="0" y="10"/>
                  </a:lnTo>
                  <a:lnTo>
                    <a:pt x="4" y="25"/>
                  </a:lnTo>
                  <a:lnTo>
                    <a:pt x="13" y="39"/>
                  </a:lnTo>
                  <a:lnTo>
                    <a:pt x="25" y="50"/>
                  </a:lnTo>
                  <a:lnTo>
                    <a:pt x="30" y="32"/>
                  </a:lnTo>
                  <a:lnTo>
                    <a:pt x="30" y="21"/>
                  </a:lnTo>
                  <a:lnTo>
                    <a:pt x="21" y="14"/>
                  </a:lnTo>
                  <a:lnTo>
                    <a:pt x="8" y="10"/>
                  </a:lnTo>
                  <a:lnTo>
                    <a:pt x="4" y="7"/>
                  </a:lnTo>
                  <a:lnTo>
                    <a:pt x="0"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102" name="Unknown Shape"/>
          <p:cNvSpPr>
            <a:spLocks/>
          </p:cNvSpPr>
          <p:nvPr/>
        </p:nvSpPr>
        <p:spPr bwMode="auto">
          <a:xfrm>
            <a:off x="17265651" y="8639175"/>
            <a:ext cx="530226" cy="171450"/>
          </a:xfrm>
          <a:custGeom>
            <a:avLst/>
            <a:gdLst>
              <a:gd name="T0" fmla="*/ 2147483647 w 167"/>
              <a:gd name="T1" fmla="*/ 2147483647 h 72"/>
              <a:gd name="T2" fmla="*/ 0 w 167"/>
              <a:gd name="T3" fmla="*/ 2147483647 h 72"/>
              <a:gd name="T4" fmla="*/ 2147483647 w 167"/>
              <a:gd name="T5" fmla="*/ 2147483647 h 72"/>
              <a:gd name="T6" fmla="*/ 2147483647 w 167"/>
              <a:gd name="T7" fmla="*/ 2147483647 h 72"/>
              <a:gd name="T8" fmla="*/ 2147483647 w 167"/>
              <a:gd name="T9" fmla="*/ 2147483647 h 72"/>
              <a:gd name="T10" fmla="*/ 2147483647 w 167"/>
              <a:gd name="T11" fmla="*/ 2147483647 h 72"/>
              <a:gd name="T12" fmla="*/ 2147483647 w 167"/>
              <a:gd name="T13" fmla="*/ 0 h 72"/>
              <a:gd name="T14" fmla="*/ 2147483647 w 167"/>
              <a:gd name="T15" fmla="*/ 0 h 72"/>
              <a:gd name="T16" fmla="*/ 2147483647 w 167"/>
              <a:gd name="T17" fmla="*/ 2147483647 h 72"/>
              <a:gd name="T18" fmla="*/ 2147483647 w 167"/>
              <a:gd name="T19" fmla="*/ 2147483647 h 72"/>
              <a:gd name="T20" fmla="*/ 2147483647 w 167"/>
              <a:gd name="T21" fmla="*/ 2147483647 h 72"/>
              <a:gd name="T22" fmla="*/ 2147483647 w 167"/>
              <a:gd name="T23" fmla="*/ 2147483647 h 72"/>
              <a:gd name="T24" fmla="*/ 2147483647 w 167"/>
              <a:gd name="T25" fmla="*/ 2147483647 h 72"/>
              <a:gd name="T26" fmla="*/ 2147483647 w 167"/>
              <a:gd name="T27" fmla="*/ 2147483647 h 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7"/>
              <a:gd name="T43" fmla="*/ 0 h 72"/>
              <a:gd name="T44" fmla="*/ 167 w 167"/>
              <a:gd name="T45" fmla="*/ 72 h 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7" h="72">
                <a:moveTo>
                  <a:pt x="4" y="65"/>
                </a:moveTo>
                <a:lnTo>
                  <a:pt x="0" y="54"/>
                </a:lnTo>
                <a:lnTo>
                  <a:pt x="8" y="47"/>
                </a:lnTo>
                <a:lnTo>
                  <a:pt x="30" y="32"/>
                </a:lnTo>
                <a:lnTo>
                  <a:pt x="56" y="22"/>
                </a:lnTo>
                <a:lnTo>
                  <a:pt x="116" y="4"/>
                </a:lnTo>
                <a:lnTo>
                  <a:pt x="146" y="0"/>
                </a:lnTo>
                <a:lnTo>
                  <a:pt x="167" y="0"/>
                </a:lnTo>
                <a:lnTo>
                  <a:pt x="133" y="29"/>
                </a:lnTo>
                <a:lnTo>
                  <a:pt x="90" y="57"/>
                </a:lnTo>
                <a:lnTo>
                  <a:pt x="69" y="65"/>
                </a:lnTo>
                <a:lnTo>
                  <a:pt x="43" y="72"/>
                </a:lnTo>
                <a:lnTo>
                  <a:pt x="21" y="72"/>
                </a:lnTo>
                <a:lnTo>
                  <a:pt x="4" y="65"/>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lIns="163284" tIns="81642" rIns="163284" bIns="81642"/>
          <a:lstStyle/>
          <a:p>
            <a:endParaRPr lang="en-US"/>
          </a:p>
        </p:txBody>
      </p:sp>
      <p:sp>
        <p:nvSpPr>
          <p:cNvPr id="4103" name="Unknown Shape"/>
          <p:cNvSpPr>
            <a:spLocks/>
          </p:cNvSpPr>
          <p:nvPr/>
        </p:nvSpPr>
        <p:spPr bwMode="auto">
          <a:xfrm>
            <a:off x="17402176" y="8896350"/>
            <a:ext cx="546100" cy="161925"/>
          </a:xfrm>
          <a:custGeom>
            <a:avLst/>
            <a:gdLst>
              <a:gd name="T0" fmla="*/ 2147483647 w 172"/>
              <a:gd name="T1" fmla="*/ 2147483647 h 68"/>
              <a:gd name="T2" fmla="*/ 0 w 172"/>
              <a:gd name="T3" fmla="*/ 2147483647 h 68"/>
              <a:gd name="T4" fmla="*/ 2147483647 w 172"/>
              <a:gd name="T5" fmla="*/ 2147483647 h 68"/>
              <a:gd name="T6" fmla="*/ 2147483647 w 172"/>
              <a:gd name="T7" fmla="*/ 2147483647 h 68"/>
              <a:gd name="T8" fmla="*/ 2147483647 w 172"/>
              <a:gd name="T9" fmla="*/ 2147483647 h 68"/>
              <a:gd name="T10" fmla="*/ 2147483647 w 172"/>
              <a:gd name="T11" fmla="*/ 2147483647 h 68"/>
              <a:gd name="T12" fmla="*/ 2147483647 w 172"/>
              <a:gd name="T13" fmla="*/ 2147483647 h 68"/>
              <a:gd name="T14" fmla="*/ 2147483647 w 172"/>
              <a:gd name="T15" fmla="*/ 2147483647 h 68"/>
              <a:gd name="T16" fmla="*/ 2147483647 w 172"/>
              <a:gd name="T17" fmla="*/ 2147483647 h 68"/>
              <a:gd name="T18" fmla="*/ 2147483647 w 172"/>
              <a:gd name="T19" fmla="*/ 2147483647 h 68"/>
              <a:gd name="T20" fmla="*/ 2147483647 w 172"/>
              <a:gd name="T21" fmla="*/ 2147483647 h 68"/>
              <a:gd name="T22" fmla="*/ 2147483647 w 172"/>
              <a:gd name="T23" fmla="*/ 0 h 68"/>
              <a:gd name="T24" fmla="*/ 2147483647 w 172"/>
              <a:gd name="T25" fmla="*/ 0 h 68"/>
              <a:gd name="T26" fmla="*/ 2147483647 w 172"/>
              <a:gd name="T27" fmla="*/ 2147483647 h 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2"/>
              <a:gd name="T43" fmla="*/ 0 h 68"/>
              <a:gd name="T44" fmla="*/ 172 w 172"/>
              <a:gd name="T45" fmla="*/ 68 h 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2" h="68">
                <a:moveTo>
                  <a:pt x="4" y="7"/>
                </a:moveTo>
                <a:lnTo>
                  <a:pt x="0" y="14"/>
                </a:lnTo>
                <a:lnTo>
                  <a:pt x="13" y="25"/>
                </a:lnTo>
                <a:lnTo>
                  <a:pt x="30" y="35"/>
                </a:lnTo>
                <a:lnTo>
                  <a:pt x="60" y="50"/>
                </a:lnTo>
                <a:lnTo>
                  <a:pt x="120" y="64"/>
                </a:lnTo>
                <a:lnTo>
                  <a:pt x="146" y="68"/>
                </a:lnTo>
                <a:lnTo>
                  <a:pt x="172" y="64"/>
                </a:lnTo>
                <a:lnTo>
                  <a:pt x="137" y="39"/>
                </a:lnTo>
                <a:lnTo>
                  <a:pt x="90" y="14"/>
                </a:lnTo>
                <a:lnTo>
                  <a:pt x="69" y="3"/>
                </a:lnTo>
                <a:lnTo>
                  <a:pt x="43" y="0"/>
                </a:lnTo>
                <a:lnTo>
                  <a:pt x="21" y="0"/>
                </a:lnTo>
                <a:lnTo>
                  <a:pt x="4" y="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lIns="163284" tIns="81642" rIns="163284" bIns="81642"/>
          <a:lstStyle/>
          <a:p>
            <a:endParaRPr lang="en-US"/>
          </a:p>
        </p:txBody>
      </p:sp>
      <p:sp>
        <p:nvSpPr>
          <p:cNvPr id="4104" name="Unknown Shape"/>
          <p:cNvSpPr>
            <a:spLocks/>
          </p:cNvSpPr>
          <p:nvPr/>
        </p:nvSpPr>
        <p:spPr bwMode="auto">
          <a:xfrm>
            <a:off x="17853026" y="8648701"/>
            <a:ext cx="174624" cy="178595"/>
          </a:xfrm>
          <a:custGeom>
            <a:avLst/>
            <a:gdLst>
              <a:gd name="T0" fmla="*/ 2147483647 w 55"/>
              <a:gd name="T1" fmla="*/ 0 h 75"/>
              <a:gd name="T2" fmla="*/ 2147483647 w 55"/>
              <a:gd name="T3" fmla="*/ 2147483647 h 75"/>
              <a:gd name="T4" fmla="*/ 2147483647 w 55"/>
              <a:gd name="T5" fmla="*/ 2147483647 h 75"/>
              <a:gd name="T6" fmla="*/ 0 w 55"/>
              <a:gd name="T7" fmla="*/ 2147483647 h 75"/>
              <a:gd name="T8" fmla="*/ 0 w 55"/>
              <a:gd name="T9" fmla="*/ 2147483647 h 75"/>
              <a:gd name="T10" fmla="*/ 0 w 55"/>
              <a:gd name="T11" fmla="*/ 2147483647 h 75"/>
              <a:gd name="T12" fmla="*/ 2147483647 w 55"/>
              <a:gd name="T13" fmla="*/ 2147483647 h 75"/>
              <a:gd name="T14" fmla="*/ 2147483647 w 55"/>
              <a:gd name="T15" fmla="*/ 2147483647 h 75"/>
              <a:gd name="T16" fmla="*/ 2147483647 w 55"/>
              <a:gd name="T17" fmla="*/ 2147483647 h 75"/>
              <a:gd name="T18" fmla="*/ 2147483647 w 55"/>
              <a:gd name="T19" fmla="*/ 2147483647 h 75"/>
              <a:gd name="T20" fmla="*/ 2147483647 w 55"/>
              <a:gd name="T21" fmla="*/ 0 h 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75"/>
              <a:gd name="T35" fmla="*/ 55 w 55"/>
              <a:gd name="T36" fmla="*/ 75 h 7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75">
                <a:moveTo>
                  <a:pt x="55" y="0"/>
                </a:moveTo>
                <a:lnTo>
                  <a:pt x="38" y="7"/>
                </a:lnTo>
                <a:lnTo>
                  <a:pt x="17" y="18"/>
                </a:lnTo>
                <a:lnTo>
                  <a:pt x="0" y="39"/>
                </a:lnTo>
                <a:lnTo>
                  <a:pt x="0" y="53"/>
                </a:lnTo>
                <a:lnTo>
                  <a:pt x="0" y="75"/>
                </a:lnTo>
                <a:lnTo>
                  <a:pt x="30" y="53"/>
                </a:lnTo>
                <a:lnTo>
                  <a:pt x="38" y="46"/>
                </a:lnTo>
                <a:lnTo>
                  <a:pt x="51" y="32"/>
                </a:lnTo>
                <a:lnTo>
                  <a:pt x="55" y="18"/>
                </a:lnTo>
                <a:lnTo>
                  <a:pt x="55"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lIns="163284" tIns="81642" rIns="163284" bIns="81642"/>
          <a:lstStyle/>
          <a:p>
            <a:endParaRPr lang="en-US"/>
          </a:p>
        </p:txBody>
      </p:sp>
      <p:sp>
        <p:nvSpPr>
          <p:cNvPr id="4105" name="Unknown Shape"/>
          <p:cNvSpPr>
            <a:spLocks/>
          </p:cNvSpPr>
          <p:nvPr/>
        </p:nvSpPr>
        <p:spPr bwMode="auto">
          <a:xfrm>
            <a:off x="16106776" y="8886825"/>
            <a:ext cx="546100" cy="171450"/>
          </a:xfrm>
          <a:custGeom>
            <a:avLst/>
            <a:gdLst>
              <a:gd name="T0" fmla="*/ 2147483647 w 172"/>
              <a:gd name="T1" fmla="*/ 2147483647 h 72"/>
              <a:gd name="T2" fmla="*/ 2147483647 w 172"/>
              <a:gd name="T3" fmla="*/ 2147483647 h 72"/>
              <a:gd name="T4" fmla="*/ 2147483647 w 172"/>
              <a:gd name="T5" fmla="*/ 2147483647 h 72"/>
              <a:gd name="T6" fmla="*/ 2147483647 w 172"/>
              <a:gd name="T7" fmla="*/ 2147483647 h 72"/>
              <a:gd name="T8" fmla="*/ 2147483647 w 172"/>
              <a:gd name="T9" fmla="*/ 2147483647 h 72"/>
              <a:gd name="T10" fmla="*/ 2147483647 w 172"/>
              <a:gd name="T11" fmla="*/ 2147483647 h 72"/>
              <a:gd name="T12" fmla="*/ 2147483647 w 172"/>
              <a:gd name="T13" fmla="*/ 0 h 72"/>
              <a:gd name="T14" fmla="*/ 0 w 172"/>
              <a:gd name="T15" fmla="*/ 2147483647 h 72"/>
              <a:gd name="T16" fmla="*/ 2147483647 w 172"/>
              <a:gd name="T17" fmla="*/ 2147483647 h 72"/>
              <a:gd name="T18" fmla="*/ 2147483647 w 172"/>
              <a:gd name="T19" fmla="*/ 2147483647 h 72"/>
              <a:gd name="T20" fmla="*/ 2147483647 w 172"/>
              <a:gd name="T21" fmla="*/ 2147483647 h 72"/>
              <a:gd name="T22" fmla="*/ 2147483647 w 172"/>
              <a:gd name="T23" fmla="*/ 2147483647 h 72"/>
              <a:gd name="T24" fmla="*/ 2147483647 w 172"/>
              <a:gd name="T25" fmla="*/ 2147483647 h 72"/>
              <a:gd name="T26" fmla="*/ 2147483647 w 172"/>
              <a:gd name="T27" fmla="*/ 2147483647 h 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2"/>
              <a:gd name="T43" fmla="*/ 0 h 72"/>
              <a:gd name="T44" fmla="*/ 172 w 172"/>
              <a:gd name="T45" fmla="*/ 72 h 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2" h="72">
                <a:moveTo>
                  <a:pt x="172" y="61"/>
                </a:moveTo>
                <a:lnTo>
                  <a:pt x="172" y="54"/>
                </a:lnTo>
                <a:lnTo>
                  <a:pt x="163" y="43"/>
                </a:lnTo>
                <a:lnTo>
                  <a:pt x="146" y="32"/>
                </a:lnTo>
                <a:lnTo>
                  <a:pt x="116" y="21"/>
                </a:lnTo>
                <a:lnTo>
                  <a:pt x="56" y="4"/>
                </a:lnTo>
                <a:lnTo>
                  <a:pt x="26" y="0"/>
                </a:lnTo>
                <a:lnTo>
                  <a:pt x="0" y="4"/>
                </a:lnTo>
                <a:lnTo>
                  <a:pt x="38" y="29"/>
                </a:lnTo>
                <a:lnTo>
                  <a:pt x="81" y="57"/>
                </a:lnTo>
                <a:lnTo>
                  <a:pt x="107" y="64"/>
                </a:lnTo>
                <a:lnTo>
                  <a:pt x="129" y="72"/>
                </a:lnTo>
                <a:lnTo>
                  <a:pt x="150" y="68"/>
                </a:lnTo>
                <a:lnTo>
                  <a:pt x="172" y="61"/>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lIns="163284" tIns="81642" rIns="163284" bIns="81642"/>
          <a:lstStyle/>
          <a:p>
            <a:endParaRPr lang="en-US"/>
          </a:p>
        </p:txBody>
      </p:sp>
      <p:sp>
        <p:nvSpPr>
          <p:cNvPr id="4106" name="Unknown Shape"/>
          <p:cNvSpPr>
            <a:spLocks/>
          </p:cNvSpPr>
          <p:nvPr/>
        </p:nvSpPr>
        <p:spPr bwMode="auto">
          <a:xfrm>
            <a:off x="16309976" y="9194007"/>
            <a:ext cx="190500" cy="178593"/>
          </a:xfrm>
          <a:custGeom>
            <a:avLst/>
            <a:gdLst>
              <a:gd name="T0" fmla="*/ 2147483647 w 60"/>
              <a:gd name="T1" fmla="*/ 0 h 75"/>
              <a:gd name="T2" fmla="*/ 2147483647 w 60"/>
              <a:gd name="T3" fmla="*/ 2147483647 h 75"/>
              <a:gd name="T4" fmla="*/ 2147483647 w 60"/>
              <a:gd name="T5" fmla="*/ 2147483647 h 75"/>
              <a:gd name="T6" fmla="*/ 2147483647 w 60"/>
              <a:gd name="T7" fmla="*/ 2147483647 h 75"/>
              <a:gd name="T8" fmla="*/ 0 w 60"/>
              <a:gd name="T9" fmla="*/ 2147483647 h 75"/>
              <a:gd name="T10" fmla="*/ 2147483647 w 60"/>
              <a:gd name="T11" fmla="*/ 2147483647 h 75"/>
              <a:gd name="T12" fmla="*/ 2147483647 w 60"/>
              <a:gd name="T13" fmla="*/ 2147483647 h 75"/>
              <a:gd name="T14" fmla="*/ 2147483647 w 60"/>
              <a:gd name="T15" fmla="*/ 2147483647 h 75"/>
              <a:gd name="T16" fmla="*/ 2147483647 w 60"/>
              <a:gd name="T17" fmla="*/ 2147483647 h 75"/>
              <a:gd name="T18" fmla="*/ 2147483647 w 60"/>
              <a:gd name="T19" fmla="*/ 2147483647 h 75"/>
              <a:gd name="T20" fmla="*/ 2147483647 w 60"/>
              <a:gd name="T21" fmla="*/ 0 h 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0"/>
              <a:gd name="T34" fmla="*/ 0 h 75"/>
              <a:gd name="T35" fmla="*/ 60 w 60"/>
              <a:gd name="T36" fmla="*/ 75 h 7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0" h="75">
                <a:moveTo>
                  <a:pt x="56" y="0"/>
                </a:moveTo>
                <a:lnTo>
                  <a:pt x="43" y="7"/>
                </a:lnTo>
                <a:lnTo>
                  <a:pt x="22" y="18"/>
                </a:lnTo>
                <a:lnTo>
                  <a:pt x="4" y="39"/>
                </a:lnTo>
                <a:lnTo>
                  <a:pt x="0" y="57"/>
                </a:lnTo>
                <a:lnTo>
                  <a:pt x="4" y="75"/>
                </a:lnTo>
                <a:lnTo>
                  <a:pt x="35" y="57"/>
                </a:lnTo>
                <a:lnTo>
                  <a:pt x="43" y="46"/>
                </a:lnTo>
                <a:lnTo>
                  <a:pt x="52" y="36"/>
                </a:lnTo>
                <a:lnTo>
                  <a:pt x="60" y="18"/>
                </a:lnTo>
                <a:lnTo>
                  <a:pt x="56"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lIns="163284" tIns="81642" rIns="163284" bIns="81642"/>
          <a:lstStyle/>
          <a:p>
            <a:endParaRPr lang="en-US"/>
          </a:p>
        </p:txBody>
      </p:sp>
      <p:sp>
        <p:nvSpPr>
          <p:cNvPr id="4107" name="Unknown Shape"/>
          <p:cNvSpPr>
            <a:spLocks/>
          </p:cNvSpPr>
          <p:nvPr/>
        </p:nvSpPr>
        <p:spPr bwMode="auto">
          <a:xfrm>
            <a:off x="16706851" y="9022558"/>
            <a:ext cx="504826" cy="128588"/>
          </a:xfrm>
          <a:custGeom>
            <a:avLst/>
            <a:gdLst>
              <a:gd name="T0" fmla="*/ 0 w 159"/>
              <a:gd name="T1" fmla="*/ 2147483647 h 54"/>
              <a:gd name="T2" fmla="*/ 0 w 159"/>
              <a:gd name="T3" fmla="*/ 2147483647 h 54"/>
              <a:gd name="T4" fmla="*/ 2147483647 w 159"/>
              <a:gd name="T5" fmla="*/ 2147483647 h 54"/>
              <a:gd name="T6" fmla="*/ 2147483647 w 159"/>
              <a:gd name="T7" fmla="*/ 2147483647 h 54"/>
              <a:gd name="T8" fmla="*/ 2147483647 w 159"/>
              <a:gd name="T9" fmla="*/ 2147483647 h 54"/>
              <a:gd name="T10" fmla="*/ 2147483647 w 159"/>
              <a:gd name="T11" fmla="*/ 2147483647 h 54"/>
              <a:gd name="T12" fmla="*/ 2147483647 w 159"/>
              <a:gd name="T13" fmla="*/ 2147483647 h 54"/>
              <a:gd name="T14" fmla="*/ 2147483647 w 159"/>
              <a:gd name="T15" fmla="*/ 2147483647 h 54"/>
              <a:gd name="T16" fmla="*/ 2147483647 w 159"/>
              <a:gd name="T17" fmla="*/ 2147483647 h 54"/>
              <a:gd name="T18" fmla="*/ 2147483647 w 159"/>
              <a:gd name="T19" fmla="*/ 2147483647 h 54"/>
              <a:gd name="T20" fmla="*/ 2147483647 w 159"/>
              <a:gd name="T21" fmla="*/ 2147483647 h 54"/>
              <a:gd name="T22" fmla="*/ 2147483647 w 159"/>
              <a:gd name="T23" fmla="*/ 2147483647 h 54"/>
              <a:gd name="T24" fmla="*/ 2147483647 w 159"/>
              <a:gd name="T25" fmla="*/ 0 h 54"/>
              <a:gd name="T26" fmla="*/ 0 w 159"/>
              <a:gd name="T27" fmla="*/ 2147483647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9"/>
              <a:gd name="T43" fmla="*/ 0 h 54"/>
              <a:gd name="T44" fmla="*/ 159 w 159"/>
              <a:gd name="T45" fmla="*/ 54 h 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9" h="54">
                <a:moveTo>
                  <a:pt x="0" y="7"/>
                </a:moveTo>
                <a:lnTo>
                  <a:pt x="0" y="15"/>
                </a:lnTo>
                <a:lnTo>
                  <a:pt x="4" y="22"/>
                </a:lnTo>
                <a:lnTo>
                  <a:pt x="17" y="33"/>
                </a:lnTo>
                <a:lnTo>
                  <a:pt x="30" y="40"/>
                </a:lnTo>
                <a:lnTo>
                  <a:pt x="56" y="47"/>
                </a:lnTo>
                <a:lnTo>
                  <a:pt x="81" y="50"/>
                </a:lnTo>
                <a:lnTo>
                  <a:pt x="116" y="54"/>
                </a:lnTo>
                <a:lnTo>
                  <a:pt x="159" y="50"/>
                </a:lnTo>
                <a:lnTo>
                  <a:pt x="116" y="33"/>
                </a:lnTo>
                <a:lnTo>
                  <a:pt x="68" y="15"/>
                </a:lnTo>
                <a:lnTo>
                  <a:pt x="26" y="4"/>
                </a:lnTo>
                <a:lnTo>
                  <a:pt x="8" y="0"/>
                </a:lnTo>
                <a:lnTo>
                  <a:pt x="0" y="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lIns="163284" tIns="81642" rIns="163284" bIns="81642"/>
          <a:lstStyle/>
          <a:p>
            <a:endParaRPr lang="en-US"/>
          </a:p>
        </p:txBody>
      </p:sp>
      <p:sp>
        <p:nvSpPr>
          <p:cNvPr id="4108" name="Unknown Shape"/>
          <p:cNvSpPr>
            <a:spLocks/>
          </p:cNvSpPr>
          <p:nvPr/>
        </p:nvSpPr>
        <p:spPr bwMode="auto">
          <a:xfrm>
            <a:off x="16706850" y="8972551"/>
            <a:ext cx="571500" cy="92870"/>
          </a:xfrm>
          <a:custGeom>
            <a:avLst/>
            <a:gdLst>
              <a:gd name="T0" fmla="*/ 0 w 180"/>
              <a:gd name="T1" fmla="*/ 2147483647 h 39"/>
              <a:gd name="T2" fmla="*/ 2147483647 w 180"/>
              <a:gd name="T3" fmla="*/ 2147483647 h 39"/>
              <a:gd name="T4" fmla="*/ 2147483647 w 180"/>
              <a:gd name="T5" fmla="*/ 2147483647 h 39"/>
              <a:gd name="T6" fmla="*/ 2147483647 w 180"/>
              <a:gd name="T7" fmla="*/ 2147483647 h 39"/>
              <a:gd name="T8" fmla="*/ 2147483647 w 180"/>
              <a:gd name="T9" fmla="*/ 2147483647 h 39"/>
              <a:gd name="T10" fmla="*/ 2147483647 w 180"/>
              <a:gd name="T11" fmla="*/ 2147483647 h 39"/>
              <a:gd name="T12" fmla="*/ 2147483647 w 180"/>
              <a:gd name="T13" fmla="*/ 2147483647 h 39"/>
              <a:gd name="T14" fmla="*/ 2147483647 w 180"/>
              <a:gd name="T15" fmla="*/ 2147483647 h 39"/>
              <a:gd name="T16" fmla="*/ 2147483647 w 180"/>
              <a:gd name="T17" fmla="*/ 2147483647 h 39"/>
              <a:gd name="T18" fmla="*/ 2147483647 w 180"/>
              <a:gd name="T19" fmla="*/ 0 h 39"/>
              <a:gd name="T20" fmla="*/ 2147483647 w 180"/>
              <a:gd name="T21" fmla="*/ 0 h 39"/>
              <a:gd name="T22" fmla="*/ 2147483647 w 180"/>
              <a:gd name="T23" fmla="*/ 2147483647 h 39"/>
              <a:gd name="T24" fmla="*/ 2147483647 w 180"/>
              <a:gd name="T25" fmla="*/ 2147483647 h 39"/>
              <a:gd name="T26" fmla="*/ 0 w 180"/>
              <a:gd name="T27" fmla="*/ 2147483647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0"/>
              <a:gd name="T43" fmla="*/ 0 h 39"/>
              <a:gd name="T44" fmla="*/ 180 w 180"/>
              <a:gd name="T45" fmla="*/ 39 h 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0" h="39">
                <a:moveTo>
                  <a:pt x="0" y="25"/>
                </a:moveTo>
                <a:lnTo>
                  <a:pt x="8" y="32"/>
                </a:lnTo>
                <a:lnTo>
                  <a:pt x="21" y="39"/>
                </a:lnTo>
                <a:lnTo>
                  <a:pt x="47" y="39"/>
                </a:lnTo>
                <a:lnTo>
                  <a:pt x="73" y="39"/>
                </a:lnTo>
                <a:lnTo>
                  <a:pt x="133" y="28"/>
                </a:lnTo>
                <a:lnTo>
                  <a:pt x="159" y="18"/>
                </a:lnTo>
                <a:lnTo>
                  <a:pt x="180" y="11"/>
                </a:lnTo>
                <a:lnTo>
                  <a:pt x="129" y="3"/>
                </a:lnTo>
                <a:lnTo>
                  <a:pt x="68" y="0"/>
                </a:lnTo>
                <a:lnTo>
                  <a:pt x="43" y="0"/>
                </a:lnTo>
                <a:lnTo>
                  <a:pt x="21" y="3"/>
                </a:lnTo>
                <a:lnTo>
                  <a:pt x="8" y="14"/>
                </a:lnTo>
                <a:lnTo>
                  <a:pt x="0" y="25"/>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lIns="163284" tIns="81642" rIns="163284" bIns="81642"/>
          <a:lstStyle/>
          <a:p>
            <a:endParaRPr lang="en-US"/>
          </a:p>
        </p:txBody>
      </p:sp>
      <p:sp>
        <p:nvSpPr>
          <p:cNvPr id="4109" name="Unknown Shape"/>
          <p:cNvSpPr>
            <a:spLocks/>
          </p:cNvSpPr>
          <p:nvPr/>
        </p:nvSpPr>
        <p:spPr bwMode="auto">
          <a:xfrm>
            <a:off x="16678276" y="8682038"/>
            <a:ext cx="368300" cy="333375"/>
          </a:xfrm>
          <a:custGeom>
            <a:avLst/>
            <a:gdLst>
              <a:gd name="T0" fmla="*/ 2147483647 w 116"/>
              <a:gd name="T1" fmla="*/ 2147483647 h 140"/>
              <a:gd name="T2" fmla="*/ 2147483647 w 116"/>
              <a:gd name="T3" fmla="*/ 2147483647 h 140"/>
              <a:gd name="T4" fmla="*/ 0 w 116"/>
              <a:gd name="T5" fmla="*/ 2147483647 h 140"/>
              <a:gd name="T6" fmla="*/ 0 w 116"/>
              <a:gd name="T7" fmla="*/ 2147483647 h 140"/>
              <a:gd name="T8" fmla="*/ 2147483647 w 116"/>
              <a:gd name="T9" fmla="*/ 2147483647 h 140"/>
              <a:gd name="T10" fmla="*/ 2147483647 w 116"/>
              <a:gd name="T11" fmla="*/ 2147483647 h 140"/>
              <a:gd name="T12" fmla="*/ 2147483647 w 116"/>
              <a:gd name="T13" fmla="*/ 2147483647 h 140"/>
              <a:gd name="T14" fmla="*/ 2147483647 w 116"/>
              <a:gd name="T15" fmla="*/ 2147483647 h 140"/>
              <a:gd name="T16" fmla="*/ 2147483647 w 116"/>
              <a:gd name="T17" fmla="*/ 0 h 140"/>
              <a:gd name="T18" fmla="*/ 2147483647 w 116"/>
              <a:gd name="T19" fmla="*/ 2147483647 h 140"/>
              <a:gd name="T20" fmla="*/ 2147483647 w 116"/>
              <a:gd name="T21" fmla="*/ 2147483647 h 140"/>
              <a:gd name="T22" fmla="*/ 2147483647 w 116"/>
              <a:gd name="T23" fmla="*/ 2147483647 h 140"/>
              <a:gd name="T24" fmla="*/ 2147483647 w 116"/>
              <a:gd name="T25" fmla="*/ 2147483647 h 140"/>
              <a:gd name="T26" fmla="*/ 2147483647 w 116"/>
              <a:gd name="T27" fmla="*/ 2147483647 h 140"/>
              <a:gd name="T28" fmla="*/ 2147483647 w 116"/>
              <a:gd name="T29" fmla="*/ 2147483647 h 140"/>
              <a:gd name="T30" fmla="*/ 2147483647 w 116"/>
              <a:gd name="T31" fmla="*/ 2147483647 h 14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6"/>
              <a:gd name="T49" fmla="*/ 0 h 140"/>
              <a:gd name="T50" fmla="*/ 116 w 116"/>
              <a:gd name="T51" fmla="*/ 140 h 14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6" h="140">
                <a:moveTo>
                  <a:pt x="22" y="140"/>
                </a:moveTo>
                <a:lnTo>
                  <a:pt x="9" y="136"/>
                </a:lnTo>
                <a:lnTo>
                  <a:pt x="0" y="129"/>
                </a:lnTo>
                <a:lnTo>
                  <a:pt x="0" y="115"/>
                </a:lnTo>
                <a:lnTo>
                  <a:pt x="13" y="93"/>
                </a:lnTo>
                <a:lnTo>
                  <a:pt x="39" y="72"/>
                </a:lnTo>
                <a:lnTo>
                  <a:pt x="90" y="29"/>
                </a:lnTo>
                <a:lnTo>
                  <a:pt x="108" y="11"/>
                </a:lnTo>
                <a:lnTo>
                  <a:pt x="116" y="0"/>
                </a:lnTo>
                <a:lnTo>
                  <a:pt x="112" y="11"/>
                </a:lnTo>
                <a:lnTo>
                  <a:pt x="112" y="29"/>
                </a:lnTo>
                <a:lnTo>
                  <a:pt x="99" y="68"/>
                </a:lnTo>
                <a:lnTo>
                  <a:pt x="86" y="90"/>
                </a:lnTo>
                <a:lnTo>
                  <a:pt x="73" y="111"/>
                </a:lnTo>
                <a:lnTo>
                  <a:pt x="52" y="129"/>
                </a:lnTo>
                <a:lnTo>
                  <a:pt x="22" y="14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lIns="163284" tIns="81642" rIns="163284" bIns="81642"/>
          <a:lstStyle/>
          <a:p>
            <a:endParaRPr lang="en-US"/>
          </a:p>
        </p:txBody>
      </p:sp>
      <p:sp>
        <p:nvSpPr>
          <p:cNvPr id="4110" name="Unknown Shape"/>
          <p:cNvSpPr>
            <a:spLocks/>
          </p:cNvSpPr>
          <p:nvPr/>
        </p:nvSpPr>
        <p:spPr bwMode="auto">
          <a:xfrm>
            <a:off x="16624301" y="9039226"/>
            <a:ext cx="136526" cy="197645"/>
          </a:xfrm>
          <a:custGeom>
            <a:avLst/>
            <a:gdLst>
              <a:gd name="T0" fmla="*/ 2147483647 w 43"/>
              <a:gd name="T1" fmla="*/ 0 h 83"/>
              <a:gd name="T2" fmla="*/ 2147483647 w 43"/>
              <a:gd name="T3" fmla="*/ 2147483647 h 83"/>
              <a:gd name="T4" fmla="*/ 0 w 43"/>
              <a:gd name="T5" fmla="*/ 2147483647 h 83"/>
              <a:gd name="T6" fmla="*/ 2147483647 w 43"/>
              <a:gd name="T7" fmla="*/ 2147483647 h 83"/>
              <a:gd name="T8" fmla="*/ 2147483647 w 43"/>
              <a:gd name="T9" fmla="*/ 2147483647 h 83"/>
              <a:gd name="T10" fmla="*/ 2147483647 w 43"/>
              <a:gd name="T11" fmla="*/ 2147483647 h 83"/>
              <a:gd name="T12" fmla="*/ 2147483647 w 43"/>
              <a:gd name="T13" fmla="*/ 2147483647 h 83"/>
              <a:gd name="T14" fmla="*/ 2147483647 w 43"/>
              <a:gd name="T15" fmla="*/ 2147483647 h 83"/>
              <a:gd name="T16" fmla="*/ 2147483647 w 43"/>
              <a:gd name="T17" fmla="*/ 2147483647 h 83"/>
              <a:gd name="T18" fmla="*/ 2147483647 w 43"/>
              <a:gd name="T19" fmla="*/ 2147483647 h 83"/>
              <a:gd name="T20" fmla="*/ 2147483647 w 43"/>
              <a:gd name="T21" fmla="*/ 2147483647 h 83"/>
              <a:gd name="T22" fmla="*/ 2147483647 w 43"/>
              <a:gd name="T23" fmla="*/ 0 h 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
              <a:gd name="T37" fmla="*/ 0 h 83"/>
              <a:gd name="T38" fmla="*/ 43 w 43"/>
              <a:gd name="T39" fmla="*/ 83 h 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 h="83">
                <a:moveTo>
                  <a:pt x="17" y="0"/>
                </a:moveTo>
                <a:lnTo>
                  <a:pt x="4" y="15"/>
                </a:lnTo>
                <a:lnTo>
                  <a:pt x="0" y="26"/>
                </a:lnTo>
                <a:lnTo>
                  <a:pt x="4" y="33"/>
                </a:lnTo>
                <a:lnTo>
                  <a:pt x="21" y="54"/>
                </a:lnTo>
                <a:lnTo>
                  <a:pt x="26" y="65"/>
                </a:lnTo>
                <a:lnTo>
                  <a:pt x="21" y="83"/>
                </a:lnTo>
                <a:lnTo>
                  <a:pt x="34" y="58"/>
                </a:lnTo>
                <a:lnTo>
                  <a:pt x="43" y="43"/>
                </a:lnTo>
                <a:lnTo>
                  <a:pt x="43" y="26"/>
                </a:lnTo>
                <a:lnTo>
                  <a:pt x="34" y="15"/>
                </a:lnTo>
                <a:lnTo>
                  <a:pt x="17" y="0"/>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lIns="163284" tIns="81642" rIns="163284" bIns="81642"/>
          <a:lstStyle/>
          <a:p>
            <a:endParaRPr lang="en-US"/>
          </a:p>
        </p:txBody>
      </p:sp>
      <p:sp>
        <p:nvSpPr>
          <p:cNvPr id="4111" name="Text Box 428"/>
          <p:cNvSpPr txBox="1">
            <a:spLocks noChangeArrowheads="1"/>
          </p:cNvSpPr>
          <p:nvPr/>
        </p:nvSpPr>
        <p:spPr bwMode="auto">
          <a:xfrm>
            <a:off x="4876800" y="685801"/>
            <a:ext cx="9296400" cy="84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3284" tIns="81642" rIns="163284" bIns="81642">
            <a:spAutoFit/>
          </a:bodyPr>
          <a:lstStyle>
            <a:lvl1pPr eaLnBrk="0" hangingPunct="0">
              <a:defRPr sz="4400">
                <a:solidFill>
                  <a:schemeClr val="tx1"/>
                </a:solidFill>
                <a:latin typeface=".VnTime" pitchFamily="34" charset="0"/>
              </a:defRPr>
            </a:lvl1pPr>
            <a:lvl2pPr marL="742950" indent="-285750" eaLnBrk="0" hangingPunct="0">
              <a:defRPr sz="4400">
                <a:solidFill>
                  <a:schemeClr val="tx1"/>
                </a:solidFill>
                <a:latin typeface=".VnTime" pitchFamily="34" charset="0"/>
              </a:defRPr>
            </a:lvl2pPr>
            <a:lvl3pPr marL="1143000" indent="-228600" eaLnBrk="0" hangingPunct="0">
              <a:defRPr sz="4400">
                <a:solidFill>
                  <a:schemeClr val="tx1"/>
                </a:solidFill>
                <a:latin typeface=".VnTime" pitchFamily="34" charset="0"/>
              </a:defRPr>
            </a:lvl3pPr>
            <a:lvl4pPr marL="1600200" indent="-228600" eaLnBrk="0" hangingPunct="0">
              <a:defRPr sz="4400">
                <a:solidFill>
                  <a:schemeClr val="tx1"/>
                </a:solidFill>
                <a:latin typeface=".VnTime" pitchFamily="34" charset="0"/>
              </a:defRPr>
            </a:lvl4pPr>
            <a:lvl5pPr marL="2057400" indent="-228600" eaLnBrk="0" hangingPunct="0">
              <a:defRPr sz="4400">
                <a:solidFill>
                  <a:schemeClr val="tx1"/>
                </a:solidFill>
                <a:latin typeface=".VnTime" pitchFamily="34" charset="0"/>
              </a:defRPr>
            </a:lvl5pPr>
            <a:lvl6pPr marL="2514600" indent="-228600" eaLnBrk="0" fontAlgn="base" hangingPunct="0">
              <a:spcBef>
                <a:spcPct val="0"/>
              </a:spcBef>
              <a:spcAft>
                <a:spcPct val="0"/>
              </a:spcAft>
              <a:defRPr sz="4400">
                <a:solidFill>
                  <a:schemeClr val="tx1"/>
                </a:solidFill>
                <a:latin typeface=".VnTime" pitchFamily="34" charset="0"/>
              </a:defRPr>
            </a:lvl6pPr>
            <a:lvl7pPr marL="2971800" indent="-228600" eaLnBrk="0" fontAlgn="base" hangingPunct="0">
              <a:spcBef>
                <a:spcPct val="0"/>
              </a:spcBef>
              <a:spcAft>
                <a:spcPct val="0"/>
              </a:spcAft>
              <a:defRPr sz="4400">
                <a:solidFill>
                  <a:schemeClr val="tx1"/>
                </a:solidFill>
                <a:latin typeface=".VnTime" pitchFamily="34" charset="0"/>
              </a:defRPr>
            </a:lvl7pPr>
            <a:lvl8pPr marL="3429000" indent="-228600" eaLnBrk="0" fontAlgn="base" hangingPunct="0">
              <a:spcBef>
                <a:spcPct val="0"/>
              </a:spcBef>
              <a:spcAft>
                <a:spcPct val="0"/>
              </a:spcAft>
              <a:defRPr sz="4400">
                <a:solidFill>
                  <a:schemeClr val="tx1"/>
                </a:solidFill>
                <a:latin typeface=".VnTime" pitchFamily="34" charset="0"/>
              </a:defRPr>
            </a:lvl8pPr>
            <a:lvl9pPr marL="3886200" indent="-228600" eaLnBrk="0" fontAlgn="base" hangingPunct="0">
              <a:spcBef>
                <a:spcPct val="0"/>
              </a:spcBef>
              <a:spcAft>
                <a:spcPct val="0"/>
              </a:spcAft>
              <a:defRPr sz="4400">
                <a:solidFill>
                  <a:schemeClr val="tx1"/>
                </a:solidFill>
                <a:latin typeface=".VnTime" pitchFamily="34" charset="0"/>
              </a:defRPr>
            </a:lvl9pPr>
          </a:lstStyle>
          <a:p>
            <a:pPr>
              <a:spcBef>
                <a:spcPct val="50000"/>
              </a:spcBef>
            </a:pPr>
            <a:r>
              <a:rPr lang="en-US">
                <a:latin typeface="Times New Roman" pitchFamily="18" charset="0"/>
                <a:cs typeface="Arial" charset="0"/>
              </a:rPr>
              <a:t>           </a:t>
            </a:r>
            <a:endParaRPr lang="en-US">
              <a:solidFill>
                <a:srgbClr val="FF3300"/>
              </a:solidFill>
              <a:latin typeface="Times New Roman" pitchFamily="18" charset="0"/>
              <a:cs typeface="Arial" charset="0"/>
            </a:endParaRPr>
          </a:p>
        </p:txBody>
      </p:sp>
      <p:sp>
        <p:nvSpPr>
          <p:cNvPr id="6573" name="WordArt 429"/>
          <p:cNvSpPr>
            <a:spLocks noChangeArrowheads="1" noChangeShapeType="1"/>
          </p:cNvSpPr>
          <p:nvPr/>
        </p:nvSpPr>
        <p:spPr bwMode="auto">
          <a:xfrm>
            <a:off x="4597401" y="1278733"/>
            <a:ext cx="10242550" cy="583406"/>
          </a:xfrm>
          <a:prstGeom prst="rect">
            <a:avLst/>
          </a:prstGeom>
        </p:spPr>
        <p:txBody>
          <a:bodyPr wrap="none" lIns="163284" tIns="81642" rIns="163284" bIns="81642" fromWordArt="1">
            <a:prstTxWarp prst="textPlain">
              <a:avLst>
                <a:gd name="adj" fmla="val 50000"/>
              </a:avLst>
            </a:prstTxWarp>
          </a:bodyPr>
          <a:lstStyle/>
          <a:p>
            <a:pPr algn="ctr"/>
            <a:r>
              <a:rPr lang="vi-VN" sz="6400" b="1" kern="10" dirty="0">
                <a:ln w="12700">
                  <a:solidFill>
                    <a:srgbClr val="FF3300"/>
                  </a:solidFill>
                  <a:round/>
                  <a:headEnd/>
                  <a:tailEnd/>
                </a:ln>
                <a:solidFill>
                  <a:srgbClr val="1805A7"/>
                </a:solidFill>
                <a:effectLst>
                  <a:outerShdw dist="45791" dir="2021404" algn="ctr" rotWithShape="0">
                    <a:srgbClr val="9999FF"/>
                  </a:outerShdw>
                </a:effectLst>
                <a:latin typeface="Arial"/>
                <a:cs typeface="Arial"/>
              </a:rPr>
              <a:t>TRƯỜNG THCS </a:t>
            </a:r>
            <a:r>
              <a:rPr lang="en-US" sz="6400" b="1" kern="10" dirty="0" smtClean="0">
                <a:ln w="12700">
                  <a:solidFill>
                    <a:srgbClr val="FF3300"/>
                  </a:solidFill>
                  <a:round/>
                  <a:headEnd/>
                  <a:tailEnd/>
                </a:ln>
                <a:solidFill>
                  <a:srgbClr val="1805A7"/>
                </a:solidFill>
                <a:effectLst>
                  <a:outerShdw dist="45791" dir="2021404" algn="ctr" rotWithShape="0">
                    <a:srgbClr val="9999FF"/>
                  </a:outerShdw>
                </a:effectLst>
                <a:latin typeface="Arial"/>
                <a:cs typeface="Arial"/>
              </a:rPr>
              <a:t>VẠN THẮNG</a:t>
            </a:r>
            <a:endParaRPr lang="en-US" sz="6400" b="1" kern="10" dirty="0">
              <a:ln w="12700">
                <a:solidFill>
                  <a:srgbClr val="FF3300"/>
                </a:solidFill>
                <a:round/>
                <a:headEnd/>
                <a:tailEnd/>
              </a:ln>
              <a:solidFill>
                <a:srgbClr val="1805A7"/>
              </a:solidFill>
              <a:effectLst>
                <a:outerShdw dist="45791" dir="2021404" algn="ctr" rotWithShape="0">
                  <a:srgbClr val="9999FF"/>
                </a:outerShdw>
              </a:effectLst>
              <a:latin typeface="Arial"/>
              <a:cs typeface="Arial"/>
            </a:endParaRPr>
          </a:p>
        </p:txBody>
      </p:sp>
      <p:sp>
        <p:nvSpPr>
          <p:cNvPr id="6580" name="WordArt 436"/>
          <p:cNvSpPr>
            <a:spLocks noChangeArrowheads="1" noChangeShapeType="1" noTextEdit="1"/>
          </p:cNvSpPr>
          <p:nvPr/>
        </p:nvSpPr>
        <p:spPr bwMode="auto">
          <a:xfrm>
            <a:off x="304800" y="6515100"/>
            <a:ext cx="17526000" cy="904875"/>
          </a:xfrm>
          <a:prstGeom prst="rect">
            <a:avLst/>
          </a:prstGeom>
        </p:spPr>
        <p:txBody>
          <a:bodyPr wrap="none" lIns="163284" tIns="81642" rIns="163284" bIns="81642" fromWordArt="1">
            <a:prstTxWarp prst="textPlain">
              <a:avLst>
                <a:gd name="adj" fmla="val 50000"/>
              </a:avLst>
            </a:prstTxWarp>
          </a:bodyPr>
          <a:lstStyle/>
          <a:p>
            <a:pPr algn="ctr"/>
            <a:r>
              <a:rPr lang="vi-VN" sz="6400" b="1" i="1" kern="10" dirty="0">
                <a:ln w="9525">
                  <a:solidFill>
                    <a:srgbClr val="FFCC00"/>
                  </a:solidFill>
                  <a:round/>
                  <a:headEnd/>
                  <a:tailEnd/>
                </a:ln>
                <a:solidFill>
                  <a:srgbClr val="FF0000"/>
                </a:solidFill>
                <a:latin typeface="Times New Roman"/>
                <a:cs typeface="Times New Roman"/>
              </a:rPr>
              <a:t>Chào mừng quý </a:t>
            </a:r>
            <a:r>
              <a:rPr lang="vi-VN" sz="6400" b="1" i="1" kern="10" dirty="0" smtClean="0">
                <a:ln w="9525">
                  <a:solidFill>
                    <a:srgbClr val="FFCC00"/>
                  </a:solidFill>
                  <a:round/>
                  <a:headEnd/>
                  <a:tailEnd/>
                </a:ln>
                <a:solidFill>
                  <a:srgbClr val="FF0000"/>
                </a:solidFill>
                <a:latin typeface="Times New Roman"/>
                <a:cs typeface="Times New Roman"/>
              </a:rPr>
              <a:t>Thầy Cô</a:t>
            </a:r>
            <a:r>
              <a:rPr lang="en-US" sz="6400" b="1" i="1" kern="10" dirty="0" smtClean="0">
                <a:ln w="9525">
                  <a:solidFill>
                    <a:srgbClr val="FFCC00"/>
                  </a:solidFill>
                  <a:round/>
                  <a:headEnd/>
                  <a:tailEnd/>
                </a:ln>
                <a:solidFill>
                  <a:srgbClr val="FF0000"/>
                </a:solidFill>
                <a:latin typeface="Times New Roman"/>
                <a:cs typeface="Times New Roman"/>
              </a:rPr>
              <a:t> </a:t>
            </a:r>
            <a:r>
              <a:rPr lang="en-US" sz="6400" b="1" i="1" kern="10" dirty="0" err="1" smtClean="0">
                <a:ln w="9525">
                  <a:solidFill>
                    <a:srgbClr val="FFCC00"/>
                  </a:solidFill>
                  <a:round/>
                  <a:headEnd/>
                  <a:tailEnd/>
                </a:ln>
                <a:solidFill>
                  <a:srgbClr val="FF0000"/>
                </a:solidFill>
                <a:latin typeface="Times New Roman"/>
                <a:cs typeface="Times New Roman"/>
              </a:rPr>
              <a:t>về</a:t>
            </a:r>
            <a:r>
              <a:rPr lang="en-US" sz="6400" b="1" i="1" kern="10" dirty="0" smtClean="0">
                <a:ln w="9525">
                  <a:solidFill>
                    <a:srgbClr val="FFCC00"/>
                  </a:solidFill>
                  <a:round/>
                  <a:headEnd/>
                  <a:tailEnd/>
                </a:ln>
                <a:solidFill>
                  <a:srgbClr val="FF0000"/>
                </a:solidFill>
                <a:latin typeface="Times New Roman"/>
                <a:cs typeface="Times New Roman"/>
              </a:rPr>
              <a:t> </a:t>
            </a:r>
            <a:r>
              <a:rPr lang="en-US" sz="6400" b="1" i="1" kern="10" dirty="0" err="1" smtClean="0">
                <a:ln w="9525">
                  <a:solidFill>
                    <a:srgbClr val="FFCC00"/>
                  </a:solidFill>
                  <a:round/>
                  <a:headEnd/>
                  <a:tailEnd/>
                </a:ln>
                <a:solidFill>
                  <a:srgbClr val="FF0000"/>
                </a:solidFill>
                <a:latin typeface="Times New Roman"/>
                <a:cs typeface="Times New Roman"/>
              </a:rPr>
              <a:t>dự</a:t>
            </a:r>
            <a:r>
              <a:rPr lang="en-US" sz="6400" b="1" i="1" kern="10" dirty="0" smtClean="0">
                <a:ln w="9525">
                  <a:solidFill>
                    <a:srgbClr val="FFCC00"/>
                  </a:solidFill>
                  <a:round/>
                  <a:headEnd/>
                  <a:tailEnd/>
                </a:ln>
                <a:solidFill>
                  <a:srgbClr val="FF0000"/>
                </a:solidFill>
                <a:latin typeface="Times New Roman"/>
                <a:cs typeface="Times New Roman"/>
              </a:rPr>
              <a:t> </a:t>
            </a:r>
            <a:r>
              <a:rPr lang="en-US" sz="6400" b="1" i="1" kern="10" dirty="0" err="1" smtClean="0">
                <a:ln w="9525">
                  <a:solidFill>
                    <a:srgbClr val="FFCC00"/>
                  </a:solidFill>
                  <a:round/>
                  <a:headEnd/>
                  <a:tailEnd/>
                </a:ln>
                <a:solidFill>
                  <a:srgbClr val="FF0000"/>
                </a:solidFill>
                <a:latin typeface="Times New Roman"/>
                <a:cs typeface="Times New Roman"/>
              </a:rPr>
              <a:t>chuyên</a:t>
            </a:r>
            <a:r>
              <a:rPr lang="en-US" sz="6400" b="1" i="1" kern="10" dirty="0" smtClean="0">
                <a:ln w="9525">
                  <a:solidFill>
                    <a:srgbClr val="FFCC00"/>
                  </a:solidFill>
                  <a:round/>
                  <a:headEnd/>
                  <a:tailEnd/>
                </a:ln>
                <a:solidFill>
                  <a:srgbClr val="FF0000"/>
                </a:solidFill>
                <a:latin typeface="Times New Roman"/>
                <a:cs typeface="Times New Roman"/>
              </a:rPr>
              <a:t> </a:t>
            </a:r>
            <a:r>
              <a:rPr lang="en-US" sz="6400" b="1" i="1" kern="10" dirty="0" err="1" smtClean="0">
                <a:ln w="9525">
                  <a:solidFill>
                    <a:srgbClr val="FFCC00"/>
                  </a:solidFill>
                  <a:round/>
                  <a:headEnd/>
                  <a:tailEnd/>
                </a:ln>
                <a:solidFill>
                  <a:srgbClr val="FF0000"/>
                </a:solidFill>
                <a:latin typeface="Times New Roman"/>
                <a:cs typeface="Times New Roman"/>
              </a:rPr>
              <a:t>đề</a:t>
            </a:r>
            <a:r>
              <a:rPr lang="vi-VN" sz="6400" b="1" i="1" kern="10" dirty="0" smtClean="0">
                <a:ln w="9525">
                  <a:solidFill>
                    <a:srgbClr val="FFCC00"/>
                  </a:solidFill>
                  <a:round/>
                  <a:headEnd/>
                  <a:tailEnd/>
                </a:ln>
                <a:solidFill>
                  <a:srgbClr val="FF0000"/>
                </a:solidFill>
                <a:latin typeface="Times New Roman"/>
                <a:cs typeface="Times New Roman"/>
              </a:rPr>
              <a:t>!</a:t>
            </a:r>
            <a:endParaRPr lang="en-US" sz="6400" b="1" i="1" kern="10" dirty="0">
              <a:ln w="9525">
                <a:solidFill>
                  <a:srgbClr val="FFCC00"/>
                </a:solidFill>
                <a:round/>
                <a:headEnd/>
                <a:tailEnd/>
              </a:ln>
              <a:solidFill>
                <a:srgbClr val="FF0000"/>
              </a:solidFill>
              <a:latin typeface="Times New Roman"/>
              <a:cs typeface="Times New Roman"/>
            </a:endParaRPr>
          </a:p>
        </p:txBody>
      </p:sp>
      <p:sp>
        <p:nvSpPr>
          <p:cNvPr id="6581" name="WordArt 437"/>
          <p:cNvSpPr>
            <a:spLocks noChangeArrowheads="1" noChangeShapeType="1" noTextEdit="1"/>
          </p:cNvSpPr>
          <p:nvPr/>
        </p:nvSpPr>
        <p:spPr bwMode="auto">
          <a:xfrm>
            <a:off x="3657600" y="2552700"/>
            <a:ext cx="12039600" cy="1042988"/>
          </a:xfrm>
          <a:prstGeom prst="rect">
            <a:avLst/>
          </a:prstGeom>
        </p:spPr>
        <p:txBody>
          <a:bodyPr wrap="none" lIns="163284" tIns="81642" rIns="163284" bIns="81642" fromWordArt="1">
            <a:prstTxWarp prst="textPlain">
              <a:avLst>
                <a:gd name="adj" fmla="val 50000"/>
              </a:avLst>
            </a:prstTxWarp>
          </a:bodyPr>
          <a:lstStyle/>
          <a:p>
            <a:pPr algn="ctr"/>
            <a:r>
              <a:rPr lang="en-US" sz="5700" b="1" kern="10" dirty="0" smtClean="0">
                <a:ln w="15875">
                  <a:solidFill>
                    <a:schemeClr val="bg1"/>
                  </a:solidFill>
                  <a:round/>
                  <a:headEnd/>
                  <a:tailEnd/>
                </a:ln>
                <a:solidFill>
                  <a:srgbClr val="00FF00"/>
                </a:solidFill>
                <a:effectLst>
                  <a:outerShdw dist="107763" dir="18900000" algn="ctr" rotWithShape="0">
                    <a:srgbClr val="868686">
                      <a:alpha val="50000"/>
                    </a:srgbClr>
                  </a:outerShdw>
                </a:effectLst>
                <a:latin typeface="Times New Roman"/>
                <a:cs typeface="Times New Roman"/>
              </a:rPr>
              <a:t>HÌNH HỌC 8</a:t>
            </a:r>
            <a:endParaRPr lang="en-US" sz="5700" b="1" kern="10" dirty="0">
              <a:ln w="15875">
                <a:solidFill>
                  <a:schemeClr val="bg1"/>
                </a:solidFill>
                <a:round/>
                <a:headEnd/>
                <a:tailEnd/>
              </a:ln>
              <a:solidFill>
                <a:srgbClr val="00FF00"/>
              </a:solidFill>
              <a:effectLst>
                <a:outerShdw dist="107763" dir="18900000" algn="ctr" rotWithShape="0">
                  <a:srgbClr val="868686">
                    <a:alpha val="50000"/>
                  </a:srgbClr>
                </a:outerShdw>
              </a:effectLst>
              <a:latin typeface="Times New Roman"/>
              <a:cs typeface="Times New Roman"/>
            </a:endParaRPr>
          </a:p>
        </p:txBody>
      </p:sp>
      <p:pic>
        <p:nvPicPr>
          <p:cNvPr id="4116" name="Picture 439" descr="BOOKANI2"/>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772400" y="4762500"/>
            <a:ext cx="3200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3" name="Text Box 438"/>
          <p:cNvSpPr txBox="1">
            <a:spLocks noChangeArrowheads="1"/>
          </p:cNvSpPr>
          <p:nvPr/>
        </p:nvSpPr>
        <p:spPr bwMode="auto">
          <a:xfrm>
            <a:off x="4419600" y="7886700"/>
            <a:ext cx="9448800" cy="934320"/>
          </a:xfrm>
          <a:prstGeom prst="rect">
            <a:avLst/>
          </a:prstGeom>
          <a:noFill/>
          <a:ln w="9525">
            <a:noFill/>
            <a:miter lim="800000"/>
            <a:headEnd/>
            <a:tailEnd/>
          </a:ln>
          <a:effectLst>
            <a:outerShdw dist="107763" dir="18900000" algn="ctr" rotWithShape="0">
              <a:schemeClr val="bg2">
                <a:alpha val="50000"/>
              </a:schemeClr>
            </a:outerShdw>
          </a:effectLst>
        </p:spPr>
        <p:txBody>
          <a:bodyPr lIns="163284" tIns="81642" rIns="163284" bIns="81642">
            <a:spAutoFit/>
          </a:bodyPr>
          <a:lstStyle/>
          <a:p>
            <a:pPr algn="ctr">
              <a:spcBef>
                <a:spcPct val="50000"/>
              </a:spcBef>
              <a:defRPr/>
            </a:pPr>
            <a:r>
              <a:rPr lang="en-US" sz="5000" b="1" u="sng" dirty="0" err="1">
                <a:solidFill>
                  <a:srgbClr val="0029AC"/>
                </a:solidFill>
                <a:latin typeface="Times New Roman" pitchFamily="18" charset="0"/>
              </a:rPr>
              <a:t>Giáo</a:t>
            </a:r>
            <a:r>
              <a:rPr lang="en-US" sz="5000" b="1" u="sng" dirty="0">
                <a:solidFill>
                  <a:srgbClr val="0029AC"/>
                </a:solidFill>
                <a:latin typeface="Times New Roman" pitchFamily="18" charset="0"/>
              </a:rPr>
              <a:t> </a:t>
            </a:r>
            <a:r>
              <a:rPr lang="en-US" sz="5000" b="1" u="sng" dirty="0" err="1">
                <a:solidFill>
                  <a:srgbClr val="0029AC"/>
                </a:solidFill>
                <a:latin typeface="Times New Roman" pitchFamily="18" charset="0"/>
              </a:rPr>
              <a:t>viên</a:t>
            </a:r>
            <a:r>
              <a:rPr lang="en-US" sz="5000" b="1" u="sng" dirty="0">
                <a:solidFill>
                  <a:srgbClr val="0029AC"/>
                </a:solidFill>
                <a:latin typeface="Times New Roman" pitchFamily="18" charset="0"/>
              </a:rPr>
              <a:t>: </a:t>
            </a:r>
            <a:r>
              <a:rPr lang="en-US" sz="5000" b="1" u="sng" dirty="0" err="1">
                <a:solidFill>
                  <a:srgbClr val="0029AC"/>
                </a:solidFill>
                <a:latin typeface="Times New Roman" pitchFamily="18" charset="0"/>
              </a:rPr>
              <a:t>Vũ</a:t>
            </a:r>
            <a:r>
              <a:rPr lang="en-US" sz="5000" b="1" u="sng" dirty="0">
                <a:solidFill>
                  <a:srgbClr val="0029AC"/>
                </a:solidFill>
                <a:latin typeface="Times New Roman" pitchFamily="18" charset="0"/>
              </a:rPr>
              <a:t> </a:t>
            </a:r>
            <a:r>
              <a:rPr lang="en-US" sz="5000" b="1" u="sng" dirty="0" err="1">
                <a:solidFill>
                  <a:srgbClr val="0029AC"/>
                </a:solidFill>
                <a:latin typeface="Times New Roman" pitchFamily="18" charset="0"/>
              </a:rPr>
              <a:t>Thị</a:t>
            </a:r>
            <a:r>
              <a:rPr lang="en-US" sz="5000" b="1" u="sng" dirty="0">
                <a:solidFill>
                  <a:srgbClr val="0029AC"/>
                </a:solidFill>
                <a:latin typeface="Times New Roman" pitchFamily="18" charset="0"/>
              </a:rPr>
              <a:t> </a:t>
            </a:r>
            <a:r>
              <a:rPr lang="en-US" sz="5000" b="1" u="sng" dirty="0" err="1">
                <a:solidFill>
                  <a:srgbClr val="0029AC"/>
                </a:solidFill>
                <a:latin typeface="Times New Roman" pitchFamily="18" charset="0"/>
              </a:rPr>
              <a:t>Thùy</a:t>
            </a:r>
            <a:endParaRPr lang="en-US" sz="5000" b="1" u="sng" dirty="0">
              <a:solidFill>
                <a:srgbClr val="0029AC"/>
              </a:solidFill>
              <a:latin typeface="Times New Roman" pitchFamily="18" charset="0"/>
            </a:endParaRPr>
          </a:p>
        </p:txBody>
      </p:sp>
      <p:grpSp>
        <p:nvGrpSpPr>
          <p:cNvPr id="4118" name="Group 218"/>
          <p:cNvGrpSpPr>
            <a:grpSpLocks/>
          </p:cNvGrpSpPr>
          <p:nvPr/>
        </p:nvGrpSpPr>
        <p:grpSpPr bwMode="auto">
          <a:xfrm>
            <a:off x="1241427" y="1090613"/>
            <a:ext cx="16897350" cy="9036845"/>
            <a:chOff x="137" y="0"/>
            <a:chExt cx="5322" cy="3795"/>
          </a:xfrm>
        </p:grpSpPr>
        <p:sp>
          <p:nvSpPr>
            <p:cNvPr id="4120" name="Unknown Shape"/>
            <p:cNvSpPr>
              <a:spLocks/>
            </p:cNvSpPr>
            <p:nvPr/>
          </p:nvSpPr>
          <p:spPr bwMode="auto">
            <a:xfrm>
              <a:off x="5042" y="154"/>
              <a:ext cx="181" cy="46"/>
            </a:xfrm>
            <a:custGeom>
              <a:avLst/>
              <a:gdLst>
                <a:gd name="T0" fmla="*/ 181 w 181"/>
                <a:gd name="T1" fmla="*/ 28 h 46"/>
                <a:gd name="T2" fmla="*/ 181 w 181"/>
                <a:gd name="T3" fmla="*/ 18 h 46"/>
                <a:gd name="T4" fmla="*/ 168 w 181"/>
                <a:gd name="T5" fmla="*/ 10 h 46"/>
                <a:gd name="T6" fmla="*/ 146 w 181"/>
                <a:gd name="T7" fmla="*/ 7 h 46"/>
                <a:gd name="T8" fmla="*/ 116 w 181"/>
                <a:gd name="T9" fmla="*/ 0 h 46"/>
                <a:gd name="T10" fmla="*/ 52 w 181"/>
                <a:gd name="T11" fmla="*/ 0 h 46"/>
                <a:gd name="T12" fmla="*/ 22 w 181"/>
                <a:gd name="T13" fmla="*/ 3 h 46"/>
                <a:gd name="T14" fmla="*/ 0 w 181"/>
                <a:gd name="T15" fmla="*/ 10 h 46"/>
                <a:gd name="T16" fmla="*/ 43 w 181"/>
                <a:gd name="T17" fmla="*/ 28 h 46"/>
                <a:gd name="T18" fmla="*/ 95 w 181"/>
                <a:gd name="T19" fmla="*/ 43 h 46"/>
                <a:gd name="T20" fmla="*/ 121 w 181"/>
                <a:gd name="T21" fmla="*/ 46 h 46"/>
                <a:gd name="T22" fmla="*/ 146 w 181"/>
                <a:gd name="T23" fmla="*/ 46 h 46"/>
                <a:gd name="T24" fmla="*/ 164 w 181"/>
                <a:gd name="T25" fmla="*/ 39 h 46"/>
                <a:gd name="T26" fmla="*/ 181 w 181"/>
                <a:gd name="T27" fmla="*/ 28 h 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1"/>
                <a:gd name="T43" fmla="*/ 0 h 46"/>
                <a:gd name="T44" fmla="*/ 181 w 181"/>
                <a:gd name="T45" fmla="*/ 46 h 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1" h="46">
                  <a:moveTo>
                    <a:pt x="181" y="28"/>
                  </a:moveTo>
                  <a:lnTo>
                    <a:pt x="181" y="18"/>
                  </a:lnTo>
                  <a:lnTo>
                    <a:pt x="168" y="10"/>
                  </a:lnTo>
                  <a:lnTo>
                    <a:pt x="146" y="7"/>
                  </a:lnTo>
                  <a:lnTo>
                    <a:pt x="116" y="0"/>
                  </a:lnTo>
                  <a:lnTo>
                    <a:pt x="52" y="0"/>
                  </a:lnTo>
                  <a:lnTo>
                    <a:pt x="22" y="3"/>
                  </a:lnTo>
                  <a:lnTo>
                    <a:pt x="0" y="10"/>
                  </a:lnTo>
                  <a:lnTo>
                    <a:pt x="43" y="28"/>
                  </a:lnTo>
                  <a:lnTo>
                    <a:pt x="95" y="43"/>
                  </a:lnTo>
                  <a:lnTo>
                    <a:pt x="121" y="46"/>
                  </a:lnTo>
                  <a:lnTo>
                    <a:pt x="146" y="46"/>
                  </a:lnTo>
                  <a:lnTo>
                    <a:pt x="164" y="39"/>
                  </a:lnTo>
                  <a:lnTo>
                    <a:pt x="181" y="28"/>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1" name="Unknown Shape"/>
            <p:cNvSpPr>
              <a:spLocks/>
            </p:cNvSpPr>
            <p:nvPr/>
          </p:nvSpPr>
          <p:spPr bwMode="auto">
            <a:xfrm>
              <a:off x="3470" y="3558"/>
              <a:ext cx="73" cy="58"/>
            </a:xfrm>
            <a:custGeom>
              <a:avLst/>
              <a:gdLst>
                <a:gd name="T0" fmla="*/ 0 w 73"/>
                <a:gd name="T1" fmla="*/ 8 h 58"/>
                <a:gd name="T2" fmla="*/ 9 w 73"/>
                <a:gd name="T3" fmla="*/ 33 h 58"/>
                <a:gd name="T4" fmla="*/ 26 w 73"/>
                <a:gd name="T5" fmla="*/ 47 h 58"/>
                <a:gd name="T6" fmla="*/ 47 w 73"/>
                <a:gd name="T7" fmla="*/ 54 h 58"/>
                <a:gd name="T8" fmla="*/ 73 w 73"/>
                <a:gd name="T9" fmla="*/ 58 h 58"/>
                <a:gd name="T10" fmla="*/ 65 w 73"/>
                <a:gd name="T11" fmla="*/ 36 h 58"/>
                <a:gd name="T12" fmla="*/ 52 w 73"/>
                <a:gd name="T13" fmla="*/ 15 h 58"/>
                <a:gd name="T14" fmla="*/ 30 w 73"/>
                <a:gd name="T15" fmla="*/ 4 h 58"/>
                <a:gd name="T16" fmla="*/ 17 w 73"/>
                <a:gd name="T17" fmla="*/ 0 h 58"/>
                <a:gd name="T18" fmla="*/ 0 w 73"/>
                <a:gd name="T19" fmla="*/ 8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3"/>
                <a:gd name="T31" fmla="*/ 0 h 58"/>
                <a:gd name="T32" fmla="*/ 73 w 73"/>
                <a:gd name="T33" fmla="*/ 58 h 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3" h="58">
                  <a:moveTo>
                    <a:pt x="0" y="8"/>
                  </a:moveTo>
                  <a:lnTo>
                    <a:pt x="9" y="33"/>
                  </a:lnTo>
                  <a:lnTo>
                    <a:pt x="26" y="47"/>
                  </a:lnTo>
                  <a:lnTo>
                    <a:pt x="47" y="54"/>
                  </a:lnTo>
                  <a:lnTo>
                    <a:pt x="73" y="58"/>
                  </a:lnTo>
                  <a:lnTo>
                    <a:pt x="65" y="36"/>
                  </a:lnTo>
                  <a:lnTo>
                    <a:pt x="52" y="15"/>
                  </a:lnTo>
                  <a:lnTo>
                    <a:pt x="30" y="4"/>
                  </a:lnTo>
                  <a:lnTo>
                    <a:pt x="17" y="0"/>
                  </a:lnTo>
                  <a:lnTo>
                    <a:pt x="0" y="8"/>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2" name="Unknown Shape"/>
            <p:cNvSpPr>
              <a:spLocks/>
            </p:cNvSpPr>
            <p:nvPr/>
          </p:nvSpPr>
          <p:spPr bwMode="auto">
            <a:xfrm>
              <a:off x="5240" y="168"/>
              <a:ext cx="43" cy="79"/>
            </a:xfrm>
            <a:custGeom>
              <a:avLst/>
              <a:gdLst>
                <a:gd name="T0" fmla="*/ 17 w 43"/>
                <a:gd name="T1" fmla="*/ 0 h 79"/>
                <a:gd name="T2" fmla="*/ 4 w 43"/>
                <a:gd name="T3" fmla="*/ 14 h 79"/>
                <a:gd name="T4" fmla="*/ 0 w 43"/>
                <a:gd name="T5" fmla="*/ 21 h 79"/>
                <a:gd name="T6" fmla="*/ 8 w 43"/>
                <a:gd name="T7" fmla="*/ 29 h 79"/>
                <a:gd name="T8" fmla="*/ 21 w 43"/>
                <a:gd name="T9" fmla="*/ 50 h 79"/>
                <a:gd name="T10" fmla="*/ 26 w 43"/>
                <a:gd name="T11" fmla="*/ 64 h 79"/>
                <a:gd name="T12" fmla="*/ 21 w 43"/>
                <a:gd name="T13" fmla="*/ 79 h 79"/>
                <a:gd name="T14" fmla="*/ 34 w 43"/>
                <a:gd name="T15" fmla="*/ 57 h 79"/>
                <a:gd name="T16" fmla="*/ 43 w 43"/>
                <a:gd name="T17" fmla="*/ 36 h 79"/>
                <a:gd name="T18" fmla="*/ 43 w 43"/>
                <a:gd name="T19" fmla="*/ 21 h 79"/>
                <a:gd name="T20" fmla="*/ 34 w 43"/>
                <a:gd name="T21" fmla="*/ 11 h 79"/>
                <a:gd name="T22" fmla="*/ 17 w 43"/>
                <a:gd name="T23" fmla="*/ 0 h 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
                <a:gd name="T37" fmla="*/ 0 h 79"/>
                <a:gd name="T38" fmla="*/ 43 w 43"/>
                <a:gd name="T39" fmla="*/ 79 h 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 h="79">
                  <a:moveTo>
                    <a:pt x="17" y="0"/>
                  </a:moveTo>
                  <a:lnTo>
                    <a:pt x="4" y="14"/>
                  </a:lnTo>
                  <a:lnTo>
                    <a:pt x="0" y="21"/>
                  </a:lnTo>
                  <a:lnTo>
                    <a:pt x="8" y="29"/>
                  </a:lnTo>
                  <a:lnTo>
                    <a:pt x="21" y="50"/>
                  </a:lnTo>
                  <a:lnTo>
                    <a:pt x="26" y="64"/>
                  </a:lnTo>
                  <a:lnTo>
                    <a:pt x="21" y="79"/>
                  </a:lnTo>
                  <a:lnTo>
                    <a:pt x="34" y="57"/>
                  </a:lnTo>
                  <a:lnTo>
                    <a:pt x="43" y="36"/>
                  </a:lnTo>
                  <a:lnTo>
                    <a:pt x="43" y="21"/>
                  </a:lnTo>
                  <a:lnTo>
                    <a:pt x="34" y="11"/>
                  </a:lnTo>
                  <a:lnTo>
                    <a:pt x="17"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3" name="Unknown Shape"/>
            <p:cNvSpPr>
              <a:spLocks/>
            </p:cNvSpPr>
            <p:nvPr/>
          </p:nvSpPr>
          <p:spPr bwMode="auto">
            <a:xfrm>
              <a:off x="4359" y="3612"/>
              <a:ext cx="108" cy="32"/>
            </a:xfrm>
            <a:custGeom>
              <a:avLst/>
              <a:gdLst>
                <a:gd name="T0" fmla="*/ 108 w 108"/>
                <a:gd name="T1" fmla="*/ 7 h 32"/>
                <a:gd name="T2" fmla="*/ 91 w 108"/>
                <a:gd name="T3" fmla="*/ 4 h 32"/>
                <a:gd name="T4" fmla="*/ 65 w 108"/>
                <a:gd name="T5" fmla="*/ 0 h 32"/>
                <a:gd name="T6" fmla="*/ 35 w 108"/>
                <a:gd name="T7" fmla="*/ 4 h 32"/>
                <a:gd name="T8" fmla="*/ 18 w 108"/>
                <a:gd name="T9" fmla="*/ 11 h 32"/>
                <a:gd name="T10" fmla="*/ 0 w 108"/>
                <a:gd name="T11" fmla="*/ 29 h 32"/>
                <a:gd name="T12" fmla="*/ 22 w 108"/>
                <a:gd name="T13" fmla="*/ 29 h 32"/>
                <a:gd name="T14" fmla="*/ 43 w 108"/>
                <a:gd name="T15" fmla="*/ 32 h 32"/>
                <a:gd name="T16" fmla="*/ 56 w 108"/>
                <a:gd name="T17" fmla="*/ 32 h 32"/>
                <a:gd name="T18" fmla="*/ 73 w 108"/>
                <a:gd name="T19" fmla="*/ 29 h 32"/>
                <a:gd name="T20" fmla="*/ 91 w 108"/>
                <a:gd name="T21" fmla="*/ 22 h 32"/>
                <a:gd name="T22" fmla="*/ 108 w 108"/>
                <a:gd name="T23" fmla="*/ 7 h 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8"/>
                <a:gd name="T37" fmla="*/ 0 h 32"/>
                <a:gd name="T38" fmla="*/ 108 w 108"/>
                <a:gd name="T39" fmla="*/ 32 h 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8" h="32">
                  <a:moveTo>
                    <a:pt x="108" y="7"/>
                  </a:moveTo>
                  <a:lnTo>
                    <a:pt x="91" y="4"/>
                  </a:lnTo>
                  <a:lnTo>
                    <a:pt x="65" y="0"/>
                  </a:lnTo>
                  <a:lnTo>
                    <a:pt x="35" y="4"/>
                  </a:lnTo>
                  <a:lnTo>
                    <a:pt x="18" y="11"/>
                  </a:lnTo>
                  <a:lnTo>
                    <a:pt x="0" y="29"/>
                  </a:lnTo>
                  <a:lnTo>
                    <a:pt x="22" y="29"/>
                  </a:lnTo>
                  <a:lnTo>
                    <a:pt x="43" y="32"/>
                  </a:lnTo>
                  <a:lnTo>
                    <a:pt x="56" y="32"/>
                  </a:lnTo>
                  <a:lnTo>
                    <a:pt x="73" y="29"/>
                  </a:lnTo>
                  <a:lnTo>
                    <a:pt x="91" y="22"/>
                  </a:lnTo>
                  <a:lnTo>
                    <a:pt x="108" y="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4" name="Unknown Shape"/>
            <p:cNvSpPr>
              <a:spLocks/>
            </p:cNvSpPr>
            <p:nvPr/>
          </p:nvSpPr>
          <p:spPr bwMode="auto">
            <a:xfrm>
              <a:off x="4063" y="3619"/>
              <a:ext cx="56" cy="47"/>
            </a:xfrm>
            <a:custGeom>
              <a:avLst/>
              <a:gdLst>
                <a:gd name="T0" fmla="*/ 56 w 56"/>
                <a:gd name="T1" fmla="*/ 47 h 47"/>
                <a:gd name="T2" fmla="*/ 39 w 56"/>
                <a:gd name="T3" fmla="*/ 18 h 47"/>
                <a:gd name="T4" fmla="*/ 26 w 56"/>
                <a:gd name="T5" fmla="*/ 7 h 47"/>
                <a:gd name="T6" fmla="*/ 0 w 56"/>
                <a:gd name="T7" fmla="*/ 0 h 47"/>
                <a:gd name="T8" fmla="*/ 17 w 56"/>
                <a:gd name="T9" fmla="*/ 32 h 47"/>
                <a:gd name="T10" fmla="*/ 34 w 56"/>
                <a:gd name="T11" fmla="*/ 43 h 47"/>
                <a:gd name="T12" fmla="*/ 56 w 56"/>
                <a:gd name="T13" fmla="*/ 47 h 47"/>
                <a:gd name="T14" fmla="*/ 0 60000 65536"/>
                <a:gd name="T15" fmla="*/ 0 60000 65536"/>
                <a:gd name="T16" fmla="*/ 0 60000 65536"/>
                <a:gd name="T17" fmla="*/ 0 60000 65536"/>
                <a:gd name="T18" fmla="*/ 0 60000 65536"/>
                <a:gd name="T19" fmla="*/ 0 60000 65536"/>
                <a:gd name="T20" fmla="*/ 0 60000 65536"/>
                <a:gd name="T21" fmla="*/ 0 w 56"/>
                <a:gd name="T22" fmla="*/ 0 h 47"/>
                <a:gd name="T23" fmla="*/ 56 w 56"/>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47">
                  <a:moveTo>
                    <a:pt x="56" y="47"/>
                  </a:moveTo>
                  <a:lnTo>
                    <a:pt x="39" y="18"/>
                  </a:lnTo>
                  <a:lnTo>
                    <a:pt x="26" y="7"/>
                  </a:lnTo>
                  <a:lnTo>
                    <a:pt x="0" y="0"/>
                  </a:lnTo>
                  <a:lnTo>
                    <a:pt x="17" y="32"/>
                  </a:lnTo>
                  <a:lnTo>
                    <a:pt x="34" y="43"/>
                  </a:lnTo>
                  <a:lnTo>
                    <a:pt x="56" y="4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5" name="Unknown Shape"/>
            <p:cNvSpPr>
              <a:spLocks/>
            </p:cNvSpPr>
            <p:nvPr/>
          </p:nvSpPr>
          <p:spPr bwMode="auto">
            <a:xfrm>
              <a:off x="4415" y="3694"/>
              <a:ext cx="43" cy="79"/>
            </a:xfrm>
            <a:custGeom>
              <a:avLst/>
              <a:gdLst>
                <a:gd name="T0" fmla="*/ 17 w 43"/>
                <a:gd name="T1" fmla="*/ 0 h 79"/>
                <a:gd name="T2" fmla="*/ 4 w 43"/>
                <a:gd name="T3" fmla="*/ 15 h 79"/>
                <a:gd name="T4" fmla="*/ 0 w 43"/>
                <a:gd name="T5" fmla="*/ 22 h 79"/>
                <a:gd name="T6" fmla="*/ 4 w 43"/>
                <a:gd name="T7" fmla="*/ 33 h 79"/>
                <a:gd name="T8" fmla="*/ 22 w 43"/>
                <a:gd name="T9" fmla="*/ 51 h 79"/>
                <a:gd name="T10" fmla="*/ 30 w 43"/>
                <a:gd name="T11" fmla="*/ 65 h 79"/>
                <a:gd name="T12" fmla="*/ 22 w 43"/>
                <a:gd name="T13" fmla="*/ 79 h 79"/>
                <a:gd name="T14" fmla="*/ 35 w 43"/>
                <a:gd name="T15" fmla="*/ 58 h 79"/>
                <a:gd name="T16" fmla="*/ 43 w 43"/>
                <a:gd name="T17" fmla="*/ 40 h 79"/>
                <a:gd name="T18" fmla="*/ 43 w 43"/>
                <a:gd name="T19" fmla="*/ 22 h 79"/>
                <a:gd name="T20" fmla="*/ 35 w 43"/>
                <a:gd name="T21" fmla="*/ 11 h 79"/>
                <a:gd name="T22" fmla="*/ 17 w 43"/>
                <a:gd name="T23" fmla="*/ 0 h 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
                <a:gd name="T37" fmla="*/ 0 h 79"/>
                <a:gd name="T38" fmla="*/ 43 w 43"/>
                <a:gd name="T39" fmla="*/ 79 h 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 h="79">
                  <a:moveTo>
                    <a:pt x="17" y="0"/>
                  </a:moveTo>
                  <a:lnTo>
                    <a:pt x="4" y="15"/>
                  </a:lnTo>
                  <a:lnTo>
                    <a:pt x="0" y="22"/>
                  </a:lnTo>
                  <a:lnTo>
                    <a:pt x="4" y="33"/>
                  </a:lnTo>
                  <a:lnTo>
                    <a:pt x="22" y="51"/>
                  </a:lnTo>
                  <a:lnTo>
                    <a:pt x="30" y="65"/>
                  </a:lnTo>
                  <a:lnTo>
                    <a:pt x="22" y="79"/>
                  </a:lnTo>
                  <a:lnTo>
                    <a:pt x="35" y="58"/>
                  </a:lnTo>
                  <a:lnTo>
                    <a:pt x="43" y="40"/>
                  </a:lnTo>
                  <a:lnTo>
                    <a:pt x="43" y="22"/>
                  </a:lnTo>
                  <a:lnTo>
                    <a:pt x="35" y="11"/>
                  </a:lnTo>
                  <a:lnTo>
                    <a:pt x="17"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6" name="Unknown Shape"/>
            <p:cNvSpPr>
              <a:spLocks/>
            </p:cNvSpPr>
            <p:nvPr/>
          </p:nvSpPr>
          <p:spPr bwMode="auto">
            <a:xfrm>
              <a:off x="4561" y="3537"/>
              <a:ext cx="78" cy="36"/>
            </a:xfrm>
            <a:custGeom>
              <a:avLst/>
              <a:gdLst>
                <a:gd name="T0" fmla="*/ 78 w 78"/>
                <a:gd name="T1" fmla="*/ 0 h 36"/>
                <a:gd name="T2" fmla="*/ 60 w 78"/>
                <a:gd name="T3" fmla="*/ 0 h 36"/>
                <a:gd name="T4" fmla="*/ 39 w 78"/>
                <a:gd name="T5" fmla="*/ 0 h 36"/>
                <a:gd name="T6" fmla="*/ 17 w 78"/>
                <a:gd name="T7" fmla="*/ 11 h 36"/>
                <a:gd name="T8" fmla="*/ 9 w 78"/>
                <a:gd name="T9" fmla="*/ 21 h 36"/>
                <a:gd name="T10" fmla="*/ 0 w 78"/>
                <a:gd name="T11" fmla="*/ 36 h 36"/>
                <a:gd name="T12" fmla="*/ 30 w 78"/>
                <a:gd name="T13" fmla="*/ 29 h 36"/>
                <a:gd name="T14" fmla="*/ 56 w 78"/>
                <a:gd name="T15" fmla="*/ 21 h 36"/>
                <a:gd name="T16" fmla="*/ 69 w 78"/>
                <a:gd name="T17" fmla="*/ 11 h 36"/>
                <a:gd name="T18" fmla="*/ 78 w 78"/>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8"/>
                <a:gd name="T31" fmla="*/ 0 h 36"/>
                <a:gd name="T32" fmla="*/ 78 w 78"/>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8" h="36">
                  <a:moveTo>
                    <a:pt x="78" y="0"/>
                  </a:moveTo>
                  <a:lnTo>
                    <a:pt x="60" y="0"/>
                  </a:lnTo>
                  <a:lnTo>
                    <a:pt x="39" y="0"/>
                  </a:lnTo>
                  <a:lnTo>
                    <a:pt x="17" y="11"/>
                  </a:lnTo>
                  <a:lnTo>
                    <a:pt x="9" y="21"/>
                  </a:lnTo>
                  <a:lnTo>
                    <a:pt x="0" y="36"/>
                  </a:lnTo>
                  <a:lnTo>
                    <a:pt x="30" y="29"/>
                  </a:lnTo>
                  <a:lnTo>
                    <a:pt x="56" y="21"/>
                  </a:lnTo>
                  <a:lnTo>
                    <a:pt x="69" y="11"/>
                  </a:lnTo>
                  <a:lnTo>
                    <a:pt x="7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7" name="Unknown Shape"/>
            <p:cNvSpPr>
              <a:spLocks/>
            </p:cNvSpPr>
            <p:nvPr/>
          </p:nvSpPr>
          <p:spPr bwMode="auto">
            <a:xfrm>
              <a:off x="5115" y="272"/>
              <a:ext cx="56" cy="79"/>
            </a:xfrm>
            <a:custGeom>
              <a:avLst/>
              <a:gdLst>
                <a:gd name="T0" fmla="*/ 56 w 56"/>
                <a:gd name="T1" fmla="*/ 0 h 79"/>
                <a:gd name="T2" fmla="*/ 39 w 56"/>
                <a:gd name="T3" fmla="*/ 11 h 79"/>
                <a:gd name="T4" fmla="*/ 17 w 56"/>
                <a:gd name="T5" fmla="*/ 21 h 79"/>
                <a:gd name="T6" fmla="*/ 0 w 56"/>
                <a:gd name="T7" fmla="*/ 43 h 79"/>
                <a:gd name="T8" fmla="*/ 0 w 56"/>
                <a:gd name="T9" fmla="*/ 57 h 79"/>
                <a:gd name="T10" fmla="*/ 0 w 56"/>
                <a:gd name="T11" fmla="*/ 79 h 79"/>
                <a:gd name="T12" fmla="*/ 30 w 56"/>
                <a:gd name="T13" fmla="*/ 57 h 79"/>
                <a:gd name="T14" fmla="*/ 39 w 56"/>
                <a:gd name="T15" fmla="*/ 50 h 79"/>
                <a:gd name="T16" fmla="*/ 52 w 56"/>
                <a:gd name="T17" fmla="*/ 36 h 79"/>
                <a:gd name="T18" fmla="*/ 56 w 56"/>
                <a:gd name="T19" fmla="*/ 18 h 79"/>
                <a:gd name="T20" fmla="*/ 56 w 56"/>
                <a:gd name="T21" fmla="*/ 0 h 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6"/>
                <a:gd name="T34" fmla="*/ 0 h 79"/>
                <a:gd name="T35" fmla="*/ 56 w 56"/>
                <a:gd name="T36" fmla="*/ 79 h 7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6" h="79">
                  <a:moveTo>
                    <a:pt x="56" y="0"/>
                  </a:moveTo>
                  <a:lnTo>
                    <a:pt x="39" y="11"/>
                  </a:lnTo>
                  <a:lnTo>
                    <a:pt x="17" y="21"/>
                  </a:lnTo>
                  <a:lnTo>
                    <a:pt x="0" y="43"/>
                  </a:lnTo>
                  <a:lnTo>
                    <a:pt x="0" y="57"/>
                  </a:lnTo>
                  <a:lnTo>
                    <a:pt x="0" y="79"/>
                  </a:lnTo>
                  <a:lnTo>
                    <a:pt x="30" y="57"/>
                  </a:lnTo>
                  <a:lnTo>
                    <a:pt x="39" y="50"/>
                  </a:lnTo>
                  <a:lnTo>
                    <a:pt x="52" y="36"/>
                  </a:lnTo>
                  <a:lnTo>
                    <a:pt x="56" y="18"/>
                  </a:lnTo>
                  <a:lnTo>
                    <a:pt x="56"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8" name="Unknown Shape"/>
            <p:cNvSpPr>
              <a:spLocks/>
            </p:cNvSpPr>
            <p:nvPr/>
          </p:nvSpPr>
          <p:spPr bwMode="auto">
            <a:xfrm>
              <a:off x="3578" y="3451"/>
              <a:ext cx="150" cy="143"/>
            </a:xfrm>
            <a:custGeom>
              <a:avLst/>
              <a:gdLst>
                <a:gd name="T0" fmla="*/ 4 w 150"/>
                <a:gd name="T1" fmla="*/ 0 h 143"/>
                <a:gd name="T2" fmla="*/ 0 w 150"/>
                <a:gd name="T3" fmla="*/ 21 h 143"/>
                <a:gd name="T4" fmla="*/ 0 w 150"/>
                <a:gd name="T5" fmla="*/ 50 h 143"/>
                <a:gd name="T6" fmla="*/ 0 w 150"/>
                <a:gd name="T7" fmla="*/ 79 h 143"/>
                <a:gd name="T8" fmla="*/ 8 w 150"/>
                <a:gd name="T9" fmla="*/ 104 h 143"/>
                <a:gd name="T10" fmla="*/ 25 w 150"/>
                <a:gd name="T11" fmla="*/ 125 h 143"/>
                <a:gd name="T12" fmla="*/ 47 w 150"/>
                <a:gd name="T13" fmla="*/ 140 h 143"/>
                <a:gd name="T14" fmla="*/ 77 w 150"/>
                <a:gd name="T15" fmla="*/ 143 h 143"/>
                <a:gd name="T16" fmla="*/ 98 w 150"/>
                <a:gd name="T17" fmla="*/ 140 h 143"/>
                <a:gd name="T18" fmla="*/ 116 w 150"/>
                <a:gd name="T19" fmla="*/ 132 h 143"/>
                <a:gd name="T20" fmla="*/ 133 w 150"/>
                <a:gd name="T21" fmla="*/ 125 h 143"/>
                <a:gd name="T22" fmla="*/ 141 w 150"/>
                <a:gd name="T23" fmla="*/ 118 h 143"/>
                <a:gd name="T24" fmla="*/ 150 w 150"/>
                <a:gd name="T25" fmla="*/ 97 h 143"/>
                <a:gd name="T26" fmla="*/ 141 w 150"/>
                <a:gd name="T27" fmla="*/ 75 h 143"/>
                <a:gd name="T28" fmla="*/ 120 w 150"/>
                <a:gd name="T29" fmla="*/ 54 h 143"/>
                <a:gd name="T30" fmla="*/ 60 w 150"/>
                <a:gd name="T31" fmla="*/ 14 h 143"/>
                <a:gd name="T32" fmla="*/ 30 w 150"/>
                <a:gd name="T33" fmla="*/ 4 h 143"/>
                <a:gd name="T34" fmla="*/ 4 w 150"/>
                <a:gd name="T35" fmla="*/ 0 h 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0"/>
                <a:gd name="T55" fmla="*/ 0 h 143"/>
                <a:gd name="T56" fmla="*/ 150 w 150"/>
                <a:gd name="T57" fmla="*/ 143 h 14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0" h="143">
                  <a:moveTo>
                    <a:pt x="4" y="0"/>
                  </a:moveTo>
                  <a:lnTo>
                    <a:pt x="0" y="21"/>
                  </a:lnTo>
                  <a:lnTo>
                    <a:pt x="0" y="50"/>
                  </a:lnTo>
                  <a:lnTo>
                    <a:pt x="0" y="79"/>
                  </a:lnTo>
                  <a:lnTo>
                    <a:pt x="8" y="104"/>
                  </a:lnTo>
                  <a:lnTo>
                    <a:pt x="25" y="125"/>
                  </a:lnTo>
                  <a:lnTo>
                    <a:pt x="47" y="140"/>
                  </a:lnTo>
                  <a:lnTo>
                    <a:pt x="77" y="143"/>
                  </a:lnTo>
                  <a:lnTo>
                    <a:pt x="98" y="140"/>
                  </a:lnTo>
                  <a:lnTo>
                    <a:pt x="116" y="132"/>
                  </a:lnTo>
                  <a:lnTo>
                    <a:pt x="133" y="125"/>
                  </a:lnTo>
                  <a:lnTo>
                    <a:pt x="141" y="118"/>
                  </a:lnTo>
                  <a:lnTo>
                    <a:pt x="150" y="97"/>
                  </a:lnTo>
                  <a:lnTo>
                    <a:pt x="141" y="75"/>
                  </a:lnTo>
                  <a:lnTo>
                    <a:pt x="120" y="54"/>
                  </a:lnTo>
                  <a:lnTo>
                    <a:pt x="60" y="14"/>
                  </a:lnTo>
                  <a:lnTo>
                    <a:pt x="30" y="4"/>
                  </a:lnTo>
                  <a:lnTo>
                    <a:pt x="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9" name="Unknown Shape"/>
            <p:cNvSpPr>
              <a:spLocks/>
            </p:cNvSpPr>
            <p:nvPr/>
          </p:nvSpPr>
          <p:spPr bwMode="auto">
            <a:xfrm>
              <a:off x="3616" y="3483"/>
              <a:ext cx="47" cy="79"/>
            </a:xfrm>
            <a:custGeom>
              <a:avLst/>
              <a:gdLst>
                <a:gd name="T0" fmla="*/ 0 w 47"/>
                <a:gd name="T1" fmla="*/ 0 h 79"/>
                <a:gd name="T2" fmla="*/ 9 w 47"/>
                <a:gd name="T3" fmla="*/ 47 h 79"/>
                <a:gd name="T4" fmla="*/ 17 w 47"/>
                <a:gd name="T5" fmla="*/ 65 h 79"/>
                <a:gd name="T6" fmla="*/ 30 w 47"/>
                <a:gd name="T7" fmla="*/ 72 h 79"/>
                <a:gd name="T8" fmla="*/ 47 w 47"/>
                <a:gd name="T9" fmla="*/ 79 h 79"/>
                <a:gd name="T10" fmla="*/ 0 w 47"/>
                <a:gd name="T11" fmla="*/ 0 h 79"/>
                <a:gd name="T12" fmla="*/ 0 60000 65536"/>
                <a:gd name="T13" fmla="*/ 0 60000 65536"/>
                <a:gd name="T14" fmla="*/ 0 60000 65536"/>
                <a:gd name="T15" fmla="*/ 0 60000 65536"/>
                <a:gd name="T16" fmla="*/ 0 60000 65536"/>
                <a:gd name="T17" fmla="*/ 0 60000 65536"/>
                <a:gd name="T18" fmla="*/ 0 w 47"/>
                <a:gd name="T19" fmla="*/ 0 h 79"/>
                <a:gd name="T20" fmla="*/ 47 w 47"/>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47" h="79">
                  <a:moveTo>
                    <a:pt x="0" y="0"/>
                  </a:moveTo>
                  <a:lnTo>
                    <a:pt x="9" y="47"/>
                  </a:lnTo>
                  <a:lnTo>
                    <a:pt x="17" y="65"/>
                  </a:lnTo>
                  <a:lnTo>
                    <a:pt x="30" y="72"/>
                  </a:lnTo>
                  <a:lnTo>
                    <a:pt x="47" y="79"/>
                  </a:lnTo>
                  <a:lnTo>
                    <a:pt x="0"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30" name="Unknown Shape"/>
            <p:cNvSpPr>
              <a:spLocks/>
            </p:cNvSpPr>
            <p:nvPr/>
          </p:nvSpPr>
          <p:spPr bwMode="auto">
            <a:xfrm>
              <a:off x="3616" y="3483"/>
              <a:ext cx="47" cy="79"/>
            </a:xfrm>
            <a:custGeom>
              <a:avLst/>
              <a:gdLst>
                <a:gd name="T0" fmla="*/ 0 w 47"/>
                <a:gd name="T1" fmla="*/ 0 h 79"/>
                <a:gd name="T2" fmla="*/ 9 w 47"/>
                <a:gd name="T3" fmla="*/ 47 h 79"/>
                <a:gd name="T4" fmla="*/ 17 w 47"/>
                <a:gd name="T5" fmla="*/ 65 h 79"/>
                <a:gd name="T6" fmla="*/ 30 w 47"/>
                <a:gd name="T7" fmla="*/ 72 h 79"/>
                <a:gd name="T8" fmla="*/ 47 w 47"/>
                <a:gd name="T9" fmla="*/ 79 h 79"/>
                <a:gd name="T10" fmla="*/ 0 60000 65536"/>
                <a:gd name="T11" fmla="*/ 0 60000 65536"/>
                <a:gd name="T12" fmla="*/ 0 60000 65536"/>
                <a:gd name="T13" fmla="*/ 0 60000 65536"/>
                <a:gd name="T14" fmla="*/ 0 60000 65536"/>
                <a:gd name="T15" fmla="*/ 0 w 47"/>
                <a:gd name="T16" fmla="*/ 0 h 79"/>
                <a:gd name="T17" fmla="*/ 47 w 47"/>
                <a:gd name="T18" fmla="*/ 79 h 79"/>
              </a:gdLst>
              <a:ahLst/>
              <a:cxnLst>
                <a:cxn ang="T10">
                  <a:pos x="T0" y="T1"/>
                </a:cxn>
                <a:cxn ang="T11">
                  <a:pos x="T2" y="T3"/>
                </a:cxn>
                <a:cxn ang="T12">
                  <a:pos x="T4" y="T5"/>
                </a:cxn>
                <a:cxn ang="T13">
                  <a:pos x="T6" y="T7"/>
                </a:cxn>
                <a:cxn ang="T14">
                  <a:pos x="T8" y="T9"/>
                </a:cxn>
              </a:cxnLst>
              <a:rect l="T15" t="T16" r="T17" b="T18"/>
              <a:pathLst>
                <a:path w="47" h="79">
                  <a:moveTo>
                    <a:pt x="0" y="0"/>
                  </a:moveTo>
                  <a:lnTo>
                    <a:pt x="9" y="47"/>
                  </a:lnTo>
                  <a:lnTo>
                    <a:pt x="17" y="65"/>
                  </a:lnTo>
                  <a:lnTo>
                    <a:pt x="30" y="72"/>
                  </a:lnTo>
                  <a:lnTo>
                    <a:pt x="47" y="79"/>
                  </a:lnTo>
                </a:path>
              </a:pathLst>
            </a:custGeom>
            <a:noFill/>
            <a:ln w="0">
              <a:solidFill>
                <a:srgbClr val="BFDFB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31" name="Unknown Shape"/>
            <p:cNvSpPr>
              <a:spLocks/>
            </p:cNvSpPr>
            <p:nvPr/>
          </p:nvSpPr>
          <p:spPr bwMode="auto">
            <a:xfrm>
              <a:off x="3397" y="3609"/>
              <a:ext cx="181" cy="46"/>
            </a:xfrm>
            <a:custGeom>
              <a:avLst/>
              <a:gdLst>
                <a:gd name="T0" fmla="*/ 181 w 181"/>
                <a:gd name="T1" fmla="*/ 28 h 46"/>
                <a:gd name="T2" fmla="*/ 181 w 181"/>
                <a:gd name="T3" fmla="*/ 35 h 46"/>
                <a:gd name="T4" fmla="*/ 163 w 181"/>
                <a:gd name="T5" fmla="*/ 39 h 46"/>
                <a:gd name="T6" fmla="*/ 142 w 181"/>
                <a:gd name="T7" fmla="*/ 42 h 46"/>
                <a:gd name="T8" fmla="*/ 112 w 181"/>
                <a:gd name="T9" fmla="*/ 46 h 46"/>
                <a:gd name="T10" fmla="*/ 47 w 181"/>
                <a:gd name="T11" fmla="*/ 42 h 46"/>
                <a:gd name="T12" fmla="*/ 22 w 181"/>
                <a:gd name="T13" fmla="*/ 35 h 46"/>
                <a:gd name="T14" fmla="*/ 0 w 181"/>
                <a:gd name="T15" fmla="*/ 25 h 46"/>
                <a:gd name="T16" fmla="*/ 47 w 181"/>
                <a:gd name="T17" fmla="*/ 10 h 46"/>
                <a:gd name="T18" fmla="*/ 99 w 181"/>
                <a:gd name="T19" fmla="*/ 3 h 46"/>
                <a:gd name="T20" fmla="*/ 125 w 181"/>
                <a:gd name="T21" fmla="*/ 0 h 46"/>
                <a:gd name="T22" fmla="*/ 146 w 181"/>
                <a:gd name="T23" fmla="*/ 3 h 46"/>
                <a:gd name="T24" fmla="*/ 168 w 181"/>
                <a:gd name="T25" fmla="*/ 14 h 46"/>
                <a:gd name="T26" fmla="*/ 181 w 181"/>
                <a:gd name="T27" fmla="*/ 28 h 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1"/>
                <a:gd name="T43" fmla="*/ 0 h 46"/>
                <a:gd name="T44" fmla="*/ 181 w 181"/>
                <a:gd name="T45" fmla="*/ 46 h 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1" h="46">
                  <a:moveTo>
                    <a:pt x="181" y="28"/>
                  </a:moveTo>
                  <a:lnTo>
                    <a:pt x="181" y="35"/>
                  </a:lnTo>
                  <a:lnTo>
                    <a:pt x="163" y="39"/>
                  </a:lnTo>
                  <a:lnTo>
                    <a:pt x="142" y="42"/>
                  </a:lnTo>
                  <a:lnTo>
                    <a:pt x="112" y="46"/>
                  </a:lnTo>
                  <a:lnTo>
                    <a:pt x="47" y="42"/>
                  </a:lnTo>
                  <a:lnTo>
                    <a:pt x="22" y="35"/>
                  </a:lnTo>
                  <a:lnTo>
                    <a:pt x="0" y="25"/>
                  </a:lnTo>
                  <a:lnTo>
                    <a:pt x="47" y="10"/>
                  </a:lnTo>
                  <a:lnTo>
                    <a:pt x="99" y="3"/>
                  </a:lnTo>
                  <a:lnTo>
                    <a:pt x="125" y="0"/>
                  </a:lnTo>
                  <a:lnTo>
                    <a:pt x="146" y="3"/>
                  </a:lnTo>
                  <a:lnTo>
                    <a:pt x="168" y="14"/>
                  </a:lnTo>
                  <a:lnTo>
                    <a:pt x="181" y="28"/>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32" name="Unknown Shape"/>
            <p:cNvSpPr>
              <a:spLocks/>
            </p:cNvSpPr>
            <p:nvPr/>
          </p:nvSpPr>
          <p:spPr bwMode="auto">
            <a:xfrm>
              <a:off x="3552" y="3598"/>
              <a:ext cx="159" cy="86"/>
            </a:xfrm>
            <a:custGeom>
              <a:avLst/>
              <a:gdLst>
                <a:gd name="T0" fmla="*/ 154 w 159"/>
                <a:gd name="T1" fmla="*/ 7 h 86"/>
                <a:gd name="T2" fmla="*/ 159 w 159"/>
                <a:gd name="T3" fmla="*/ 14 h 86"/>
                <a:gd name="T4" fmla="*/ 150 w 159"/>
                <a:gd name="T5" fmla="*/ 25 h 86"/>
                <a:gd name="T6" fmla="*/ 133 w 159"/>
                <a:gd name="T7" fmla="*/ 39 h 86"/>
                <a:gd name="T8" fmla="*/ 111 w 159"/>
                <a:gd name="T9" fmla="*/ 53 h 86"/>
                <a:gd name="T10" fmla="*/ 51 w 159"/>
                <a:gd name="T11" fmla="*/ 79 h 86"/>
                <a:gd name="T12" fmla="*/ 26 w 159"/>
                <a:gd name="T13" fmla="*/ 86 h 86"/>
                <a:gd name="T14" fmla="*/ 0 w 159"/>
                <a:gd name="T15" fmla="*/ 86 h 86"/>
                <a:gd name="T16" fmla="*/ 30 w 159"/>
                <a:gd name="T17" fmla="*/ 53 h 86"/>
                <a:gd name="T18" fmla="*/ 69 w 159"/>
                <a:gd name="T19" fmla="*/ 21 h 86"/>
                <a:gd name="T20" fmla="*/ 90 w 159"/>
                <a:gd name="T21" fmla="*/ 11 h 86"/>
                <a:gd name="T22" fmla="*/ 111 w 159"/>
                <a:gd name="T23" fmla="*/ 3 h 86"/>
                <a:gd name="T24" fmla="*/ 133 w 159"/>
                <a:gd name="T25" fmla="*/ 0 h 86"/>
                <a:gd name="T26" fmla="*/ 154 w 159"/>
                <a:gd name="T27" fmla="*/ 7 h 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9"/>
                <a:gd name="T43" fmla="*/ 0 h 86"/>
                <a:gd name="T44" fmla="*/ 159 w 159"/>
                <a:gd name="T45" fmla="*/ 86 h 8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9" h="86">
                  <a:moveTo>
                    <a:pt x="154" y="7"/>
                  </a:moveTo>
                  <a:lnTo>
                    <a:pt x="159" y="14"/>
                  </a:lnTo>
                  <a:lnTo>
                    <a:pt x="150" y="25"/>
                  </a:lnTo>
                  <a:lnTo>
                    <a:pt x="133" y="39"/>
                  </a:lnTo>
                  <a:lnTo>
                    <a:pt x="111" y="53"/>
                  </a:lnTo>
                  <a:lnTo>
                    <a:pt x="51" y="79"/>
                  </a:lnTo>
                  <a:lnTo>
                    <a:pt x="26" y="86"/>
                  </a:lnTo>
                  <a:lnTo>
                    <a:pt x="0" y="86"/>
                  </a:lnTo>
                  <a:lnTo>
                    <a:pt x="30" y="53"/>
                  </a:lnTo>
                  <a:lnTo>
                    <a:pt x="69" y="21"/>
                  </a:lnTo>
                  <a:lnTo>
                    <a:pt x="90" y="11"/>
                  </a:lnTo>
                  <a:lnTo>
                    <a:pt x="111" y="3"/>
                  </a:lnTo>
                  <a:lnTo>
                    <a:pt x="133" y="0"/>
                  </a:lnTo>
                  <a:lnTo>
                    <a:pt x="154" y="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33" name="Unknown Shape"/>
            <p:cNvSpPr>
              <a:spLocks/>
            </p:cNvSpPr>
            <p:nvPr/>
          </p:nvSpPr>
          <p:spPr bwMode="auto">
            <a:xfrm>
              <a:off x="4084" y="3544"/>
              <a:ext cx="48" cy="68"/>
            </a:xfrm>
            <a:custGeom>
              <a:avLst/>
              <a:gdLst>
                <a:gd name="T0" fmla="*/ 5 w 48"/>
                <a:gd name="T1" fmla="*/ 0 h 68"/>
                <a:gd name="T2" fmla="*/ 0 w 48"/>
                <a:gd name="T3" fmla="*/ 18 h 68"/>
                <a:gd name="T4" fmla="*/ 0 w 48"/>
                <a:gd name="T5" fmla="*/ 25 h 68"/>
                <a:gd name="T6" fmla="*/ 9 w 48"/>
                <a:gd name="T7" fmla="*/ 32 h 68"/>
                <a:gd name="T8" fmla="*/ 35 w 48"/>
                <a:gd name="T9" fmla="*/ 43 h 68"/>
                <a:gd name="T10" fmla="*/ 43 w 48"/>
                <a:gd name="T11" fmla="*/ 54 h 68"/>
                <a:gd name="T12" fmla="*/ 48 w 48"/>
                <a:gd name="T13" fmla="*/ 68 h 68"/>
                <a:gd name="T14" fmla="*/ 48 w 48"/>
                <a:gd name="T15" fmla="*/ 43 h 68"/>
                <a:gd name="T16" fmla="*/ 48 w 48"/>
                <a:gd name="T17" fmla="*/ 25 h 68"/>
                <a:gd name="T18" fmla="*/ 35 w 48"/>
                <a:gd name="T19" fmla="*/ 11 h 68"/>
                <a:gd name="T20" fmla="*/ 22 w 48"/>
                <a:gd name="T21" fmla="*/ 4 h 68"/>
                <a:gd name="T22" fmla="*/ 5 w 48"/>
                <a:gd name="T23" fmla="*/ 0 h 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8"/>
                <a:gd name="T37" fmla="*/ 0 h 68"/>
                <a:gd name="T38" fmla="*/ 48 w 48"/>
                <a:gd name="T39" fmla="*/ 68 h 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8" h="68">
                  <a:moveTo>
                    <a:pt x="5" y="0"/>
                  </a:moveTo>
                  <a:lnTo>
                    <a:pt x="0" y="18"/>
                  </a:lnTo>
                  <a:lnTo>
                    <a:pt x="0" y="25"/>
                  </a:lnTo>
                  <a:lnTo>
                    <a:pt x="9" y="32"/>
                  </a:lnTo>
                  <a:lnTo>
                    <a:pt x="35" y="43"/>
                  </a:lnTo>
                  <a:lnTo>
                    <a:pt x="43" y="54"/>
                  </a:lnTo>
                  <a:lnTo>
                    <a:pt x="48" y="68"/>
                  </a:lnTo>
                  <a:lnTo>
                    <a:pt x="48" y="43"/>
                  </a:lnTo>
                  <a:lnTo>
                    <a:pt x="48" y="25"/>
                  </a:lnTo>
                  <a:lnTo>
                    <a:pt x="35" y="11"/>
                  </a:lnTo>
                  <a:lnTo>
                    <a:pt x="22" y="4"/>
                  </a:lnTo>
                  <a:lnTo>
                    <a:pt x="5"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34" name="Unknown Shape"/>
            <p:cNvSpPr>
              <a:spLocks/>
            </p:cNvSpPr>
            <p:nvPr/>
          </p:nvSpPr>
          <p:spPr bwMode="auto">
            <a:xfrm>
              <a:off x="3827" y="3533"/>
              <a:ext cx="47" cy="72"/>
            </a:xfrm>
            <a:custGeom>
              <a:avLst/>
              <a:gdLst>
                <a:gd name="T0" fmla="*/ 43 w 47"/>
                <a:gd name="T1" fmla="*/ 72 h 72"/>
                <a:gd name="T2" fmla="*/ 47 w 47"/>
                <a:gd name="T3" fmla="*/ 43 h 72"/>
                <a:gd name="T4" fmla="*/ 38 w 47"/>
                <a:gd name="T5" fmla="*/ 29 h 72"/>
                <a:gd name="T6" fmla="*/ 21 w 47"/>
                <a:gd name="T7" fmla="*/ 11 h 72"/>
                <a:gd name="T8" fmla="*/ 0 w 47"/>
                <a:gd name="T9" fmla="*/ 0 h 72"/>
                <a:gd name="T10" fmla="*/ 0 w 47"/>
                <a:gd name="T11" fmla="*/ 22 h 72"/>
                <a:gd name="T12" fmla="*/ 0 w 47"/>
                <a:gd name="T13" fmla="*/ 47 h 72"/>
                <a:gd name="T14" fmla="*/ 17 w 47"/>
                <a:gd name="T15" fmla="*/ 65 h 72"/>
                <a:gd name="T16" fmla="*/ 30 w 47"/>
                <a:gd name="T17" fmla="*/ 72 h 72"/>
                <a:gd name="T18" fmla="*/ 43 w 47"/>
                <a:gd name="T19" fmla="*/ 72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
                <a:gd name="T31" fmla="*/ 0 h 72"/>
                <a:gd name="T32" fmla="*/ 47 w 47"/>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 h="72">
                  <a:moveTo>
                    <a:pt x="43" y="72"/>
                  </a:moveTo>
                  <a:lnTo>
                    <a:pt x="47" y="43"/>
                  </a:lnTo>
                  <a:lnTo>
                    <a:pt x="38" y="29"/>
                  </a:lnTo>
                  <a:lnTo>
                    <a:pt x="21" y="11"/>
                  </a:lnTo>
                  <a:lnTo>
                    <a:pt x="0" y="0"/>
                  </a:lnTo>
                  <a:lnTo>
                    <a:pt x="0" y="22"/>
                  </a:lnTo>
                  <a:lnTo>
                    <a:pt x="0" y="47"/>
                  </a:lnTo>
                  <a:lnTo>
                    <a:pt x="17" y="65"/>
                  </a:lnTo>
                  <a:lnTo>
                    <a:pt x="30" y="72"/>
                  </a:lnTo>
                  <a:lnTo>
                    <a:pt x="43" y="72"/>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35" name="Unknown Shape"/>
            <p:cNvSpPr>
              <a:spLocks/>
            </p:cNvSpPr>
            <p:nvPr/>
          </p:nvSpPr>
          <p:spPr bwMode="auto">
            <a:xfrm>
              <a:off x="3719" y="3612"/>
              <a:ext cx="99" cy="32"/>
            </a:xfrm>
            <a:custGeom>
              <a:avLst/>
              <a:gdLst>
                <a:gd name="T0" fmla="*/ 99 w 99"/>
                <a:gd name="T1" fmla="*/ 4 h 32"/>
                <a:gd name="T2" fmla="*/ 82 w 99"/>
                <a:gd name="T3" fmla="*/ 0 h 32"/>
                <a:gd name="T4" fmla="*/ 56 w 99"/>
                <a:gd name="T5" fmla="*/ 0 h 32"/>
                <a:gd name="T6" fmla="*/ 30 w 99"/>
                <a:gd name="T7" fmla="*/ 7 h 32"/>
                <a:gd name="T8" fmla="*/ 13 w 99"/>
                <a:gd name="T9" fmla="*/ 18 h 32"/>
                <a:gd name="T10" fmla="*/ 0 w 99"/>
                <a:gd name="T11" fmla="*/ 32 h 32"/>
                <a:gd name="T12" fmla="*/ 39 w 99"/>
                <a:gd name="T13" fmla="*/ 32 h 32"/>
                <a:gd name="T14" fmla="*/ 69 w 99"/>
                <a:gd name="T15" fmla="*/ 29 h 32"/>
                <a:gd name="T16" fmla="*/ 86 w 99"/>
                <a:gd name="T17" fmla="*/ 18 h 32"/>
                <a:gd name="T18" fmla="*/ 99 w 99"/>
                <a:gd name="T19" fmla="*/ 4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9"/>
                <a:gd name="T31" fmla="*/ 0 h 32"/>
                <a:gd name="T32" fmla="*/ 99 w 99"/>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9" h="32">
                  <a:moveTo>
                    <a:pt x="99" y="4"/>
                  </a:moveTo>
                  <a:lnTo>
                    <a:pt x="82" y="0"/>
                  </a:lnTo>
                  <a:lnTo>
                    <a:pt x="56" y="0"/>
                  </a:lnTo>
                  <a:lnTo>
                    <a:pt x="30" y="7"/>
                  </a:lnTo>
                  <a:lnTo>
                    <a:pt x="13" y="18"/>
                  </a:lnTo>
                  <a:lnTo>
                    <a:pt x="0" y="32"/>
                  </a:lnTo>
                  <a:lnTo>
                    <a:pt x="39" y="32"/>
                  </a:lnTo>
                  <a:lnTo>
                    <a:pt x="69" y="29"/>
                  </a:lnTo>
                  <a:lnTo>
                    <a:pt x="86" y="18"/>
                  </a:lnTo>
                  <a:lnTo>
                    <a:pt x="99" y="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36" name="Unknown Shape"/>
            <p:cNvSpPr>
              <a:spLocks/>
            </p:cNvSpPr>
            <p:nvPr/>
          </p:nvSpPr>
          <p:spPr bwMode="auto">
            <a:xfrm>
              <a:off x="3333" y="3440"/>
              <a:ext cx="56" cy="86"/>
            </a:xfrm>
            <a:custGeom>
              <a:avLst/>
              <a:gdLst>
                <a:gd name="T0" fmla="*/ 47 w 56"/>
                <a:gd name="T1" fmla="*/ 86 h 86"/>
                <a:gd name="T2" fmla="*/ 56 w 56"/>
                <a:gd name="T3" fmla="*/ 65 h 86"/>
                <a:gd name="T4" fmla="*/ 56 w 56"/>
                <a:gd name="T5" fmla="*/ 54 h 86"/>
                <a:gd name="T6" fmla="*/ 47 w 56"/>
                <a:gd name="T7" fmla="*/ 40 h 86"/>
                <a:gd name="T8" fmla="*/ 17 w 56"/>
                <a:gd name="T9" fmla="*/ 22 h 86"/>
                <a:gd name="T10" fmla="*/ 4 w 56"/>
                <a:gd name="T11" fmla="*/ 11 h 86"/>
                <a:gd name="T12" fmla="*/ 4 w 56"/>
                <a:gd name="T13" fmla="*/ 0 h 86"/>
                <a:gd name="T14" fmla="*/ 0 w 56"/>
                <a:gd name="T15" fmla="*/ 29 h 86"/>
                <a:gd name="T16" fmla="*/ 4 w 56"/>
                <a:gd name="T17" fmla="*/ 58 h 86"/>
                <a:gd name="T18" fmla="*/ 21 w 56"/>
                <a:gd name="T19" fmla="*/ 75 h 86"/>
                <a:gd name="T20" fmla="*/ 47 w 56"/>
                <a:gd name="T21" fmla="*/ 86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6"/>
                <a:gd name="T34" fmla="*/ 0 h 86"/>
                <a:gd name="T35" fmla="*/ 56 w 56"/>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6" h="86">
                  <a:moveTo>
                    <a:pt x="47" y="86"/>
                  </a:moveTo>
                  <a:lnTo>
                    <a:pt x="56" y="65"/>
                  </a:lnTo>
                  <a:lnTo>
                    <a:pt x="56" y="54"/>
                  </a:lnTo>
                  <a:lnTo>
                    <a:pt x="47" y="40"/>
                  </a:lnTo>
                  <a:lnTo>
                    <a:pt x="17" y="22"/>
                  </a:lnTo>
                  <a:lnTo>
                    <a:pt x="4" y="11"/>
                  </a:lnTo>
                  <a:lnTo>
                    <a:pt x="4" y="0"/>
                  </a:lnTo>
                  <a:lnTo>
                    <a:pt x="0" y="29"/>
                  </a:lnTo>
                  <a:lnTo>
                    <a:pt x="4" y="58"/>
                  </a:lnTo>
                  <a:lnTo>
                    <a:pt x="21" y="75"/>
                  </a:lnTo>
                  <a:lnTo>
                    <a:pt x="47" y="8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37" name="Unknown Shape"/>
            <p:cNvSpPr>
              <a:spLocks/>
            </p:cNvSpPr>
            <p:nvPr/>
          </p:nvSpPr>
          <p:spPr bwMode="auto">
            <a:xfrm>
              <a:off x="2057" y="3483"/>
              <a:ext cx="112" cy="126"/>
            </a:xfrm>
            <a:custGeom>
              <a:avLst/>
              <a:gdLst>
                <a:gd name="T0" fmla="*/ 52 w 112"/>
                <a:gd name="T1" fmla="*/ 126 h 126"/>
                <a:gd name="T2" fmla="*/ 17 w 112"/>
                <a:gd name="T3" fmla="*/ 122 h 126"/>
                <a:gd name="T4" fmla="*/ 9 w 112"/>
                <a:gd name="T5" fmla="*/ 111 h 126"/>
                <a:gd name="T6" fmla="*/ 0 w 112"/>
                <a:gd name="T7" fmla="*/ 100 h 126"/>
                <a:gd name="T8" fmla="*/ 0 w 112"/>
                <a:gd name="T9" fmla="*/ 83 h 126"/>
                <a:gd name="T10" fmla="*/ 9 w 112"/>
                <a:gd name="T11" fmla="*/ 61 h 126"/>
                <a:gd name="T12" fmla="*/ 22 w 112"/>
                <a:gd name="T13" fmla="*/ 32 h 126"/>
                <a:gd name="T14" fmla="*/ 43 w 112"/>
                <a:gd name="T15" fmla="*/ 0 h 126"/>
                <a:gd name="T16" fmla="*/ 69 w 112"/>
                <a:gd name="T17" fmla="*/ 15 h 126"/>
                <a:gd name="T18" fmla="*/ 86 w 112"/>
                <a:gd name="T19" fmla="*/ 36 h 126"/>
                <a:gd name="T20" fmla="*/ 99 w 112"/>
                <a:gd name="T21" fmla="*/ 54 h 126"/>
                <a:gd name="T22" fmla="*/ 112 w 112"/>
                <a:gd name="T23" fmla="*/ 75 h 126"/>
                <a:gd name="T24" fmla="*/ 112 w 112"/>
                <a:gd name="T25" fmla="*/ 97 h 126"/>
                <a:gd name="T26" fmla="*/ 103 w 112"/>
                <a:gd name="T27" fmla="*/ 111 h 126"/>
                <a:gd name="T28" fmla="*/ 86 w 112"/>
                <a:gd name="T29" fmla="*/ 122 h 126"/>
                <a:gd name="T30" fmla="*/ 52 w 112"/>
                <a:gd name="T31" fmla="*/ 126 h 1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2"/>
                <a:gd name="T49" fmla="*/ 0 h 126"/>
                <a:gd name="T50" fmla="*/ 112 w 112"/>
                <a:gd name="T51" fmla="*/ 126 h 12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2" h="126">
                  <a:moveTo>
                    <a:pt x="52" y="126"/>
                  </a:moveTo>
                  <a:lnTo>
                    <a:pt x="17" y="122"/>
                  </a:lnTo>
                  <a:lnTo>
                    <a:pt x="9" y="111"/>
                  </a:lnTo>
                  <a:lnTo>
                    <a:pt x="0" y="100"/>
                  </a:lnTo>
                  <a:lnTo>
                    <a:pt x="0" y="83"/>
                  </a:lnTo>
                  <a:lnTo>
                    <a:pt x="9" y="61"/>
                  </a:lnTo>
                  <a:lnTo>
                    <a:pt x="22" y="32"/>
                  </a:lnTo>
                  <a:lnTo>
                    <a:pt x="43" y="0"/>
                  </a:lnTo>
                  <a:lnTo>
                    <a:pt x="69" y="15"/>
                  </a:lnTo>
                  <a:lnTo>
                    <a:pt x="86" y="36"/>
                  </a:lnTo>
                  <a:lnTo>
                    <a:pt x="99" y="54"/>
                  </a:lnTo>
                  <a:lnTo>
                    <a:pt x="112" y="75"/>
                  </a:lnTo>
                  <a:lnTo>
                    <a:pt x="112" y="97"/>
                  </a:lnTo>
                  <a:lnTo>
                    <a:pt x="103" y="111"/>
                  </a:lnTo>
                  <a:lnTo>
                    <a:pt x="86" y="122"/>
                  </a:lnTo>
                  <a:lnTo>
                    <a:pt x="52" y="12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38" name="Unknown Shape"/>
            <p:cNvSpPr>
              <a:spLocks/>
            </p:cNvSpPr>
            <p:nvPr/>
          </p:nvSpPr>
          <p:spPr bwMode="auto">
            <a:xfrm>
              <a:off x="2079" y="3501"/>
              <a:ext cx="30" cy="72"/>
            </a:xfrm>
            <a:custGeom>
              <a:avLst/>
              <a:gdLst>
                <a:gd name="T0" fmla="*/ 30 w 30"/>
                <a:gd name="T1" fmla="*/ 0 h 72"/>
                <a:gd name="T2" fmla="*/ 12 w 30"/>
                <a:gd name="T3" fmla="*/ 25 h 72"/>
                <a:gd name="T4" fmla="*/ 0 w 30"/>
                <a:gd name="T5" fmla="*/ 47 h 72"/>
                <a:gd name="T6" fmla="*/ 0 w 30"/>
                <a:gd name="T7" fmla="*/ 61 h 72"/>
                <a:gd name="T8" fmla="*/ 12 w 30"/>
                <a:gd name="T9" fmla="*/ 72 h 72"/>
                <a:gd name="T10" fmla="*/ 30 w 30"/>
                <a:gd name="T11" fmla="*/ 0 h 72"/>
                <a:gd name="T12" fmla="*/ 0 60000 65536"/>
                <a:gd name="T13" fmla="*/ 0 60000 65536"/>
                <a:gd name="T14" fmla="*/ 0 60000 65536"/>
                <a:gd name="T15" fmla="*/ 0 60000 65536"/>
                <a:gd name="T16" fmla="*/ 0 60000 65536"/>
                <a:gd name="T17" fmla="*/ 0 60000 65536"/>
                <a:gd name="T18" fmla="*/ 0 w 30"/>
                <a:gd name="T19" fmla="*/ 0 h 72"/>
                <a:gd name="T20" fmla="*/ 30 w 30"/>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30" h="72">
                  <a:moveTo>
                    <a:pt x="30" y="0"/>
                  </a:moveTo>
                  <a:lnTo>
                    <a:pt x="12" y="25"/>
                  </a:lnTo>
                  <a:lnTo>
                    <a:pt x="0" y="47"/>
                  </a:lnTo>
                  <a:lnTo>
                    <a:pt x="0" y="61"/>
                  </a:lnTo>
                  <a:lnTo>
                    <a:pt x="12" y="72"/>
                  </a:lnTo>
                  <a:lnTo>
                    <a:pt x="30"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39" name="Unknown Shape"/>
            <p:cNvSpPr>
              <a:spLocks/>
            </p:cNvSpPr>
            <p:nvPr/>
          </p:nvSpPr>
          <p:spPr bwMode="auto">
            <a:xfrm>
              <a:off x="2079" y="3501"/>
              <a:ext cx="30" cy="72"/>
            </a:xfrm>
            <a:custGeom>
              <a:avLst/>
              <a:gdLst>
                <a:gd name="T0" fmla="*/ 30 w 30"/>
                <a:gd name="T1" fmla="*/ 0 h 72"/>
                <a:gd name="T2" fmla="*/ 12 w 30"/>
                <a:gd name="T3" fmla="*/ 25 h 72"/>
                <a:gd name="T4" fmla="*/ 0 w 30"/>
                <a:gd name="T5" fmla="*/ 47 h 72"/>
                <a:gd name="T6" fmla="*/ 0 w 30"/>
                <a:gd name="T7" fmla="*/ 61 h 72"/>
                <a:gd name="T8" fmla="*/ 12 w 30"/>
                <a:gd name="T9" fmla="*/ 72 h 72"/>
                <a:gd name="T10" fmla="*/ 0 60000 65536"/>
                <a:gd name="T11" fmla="*/ 0 60000 65536"/>
                <a:gd name="T12" fmla="*/ 0 60000 65536"/>
                <a:gd name="T13" fmla="*/ 0 60000 65536"/>
                <a:gd name="T14" fmla="*/ 0 60000 65536"/>
                <a:gd name="T15" fmla="*/ 0 w 30"/>
                <a:gd name="T16" fmla="*/ 0 h 72"/>
                <a:gd name="T17" fmla="*/ 30 w 30"/>
                <a:gd name="T18" fmla="*/ 72 h 72"/>
              </a:gdLst>
              <a:ahLst/>
              <a:cxnLst>
                <a:cxn ang="T10">
                  <a:pos x="T0" y="T1"/>
                </a:cxn>
                <a:cxn ang="T11">
                  <a:pos x="T2" y="T3"/>
                </a:cxn>
                <a:cxn ang="T12">
                  <a:pos x="T4" y="T5"/>
                </a:cxn>
                <a:cxn ang="T13">
                  <a:pos x="T6" y="T7"/>
                </a:cxn>
                <a:cxn ang="T14">
                  <a:pos x="T8" y="T9"/>
                </a:cxn>
              </a:cxnLst>
              <a:rect l="T15" t="T16" r="T17" b="T18"/>
              <a:pathLst>
                <a:path w="30" h="72">
                  <a:moveTo>
                    <a:pt x="30" y="0"/>
                  </a:moveTo>
                  <a:lnTo>
                    <a:pt x="12" y="25"/>
                  </a:lnTo>
                  <a:lnTo>
                    <a:pt x="0" y="47"/>
                  </a:lnTo>
                  <a:lnTo>
                    <a:pt x="0" y="61"/>
                  </a:lnTo>
                  <a:lnTo>
                    <a:pt x="12" y="72"/>
                  </a:lnTo>
                </a:path>
              </a:pathLst>
            </a:custGeom>
            <a:noFill/>
            <a:ln w="0">
              <a:solidFill>
                <a:srgbClr val="BFDFB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40" name="Unknown Shape"/>
            <p:cNvSpPr>
              <a:spLocks/>
            </p:cNvSpPr>
            <p:nvPr/>
          </p:nvSpPr>
          <p:spPr bwMode="auto">
            <a:xfrm>
              <a:off x="3913" y="3609"/>
              <a:ext cx="137" cy="28"/>
            </a:xfrm>
            <a:custGeom>
              <a:avLst/>
              <a:gdLst>
                <a:gd name="T0" fmla="*/ 0 w 137"/>
                <a:gd name="T1" fmla="*/ 0 h 28"/>
                <a:gd name="T2" fmla="*/ 13 w 137"/>
                <a:gd name="T3" fmla="*/ 3 h 28"/>
                <a:gd name="T4" fmla="*/ 77 w 137"/>
                <a:gd name="T5" fmla="*/ 0 h 28"/>
                <a:gd name="T6" fmla="*/ 107 w 137"/>
                <a:gd name="T7" fmla="*/ 7 h 28"/>
                <a:gd name="T8" fmla="*/ 137 w 137"/>
                <a:gd name="T9" fmla="*/ 17 h 28"/>
                <a:gd name="T10" fmla="*/ 103 w 137"/>
                <a:gd name="T11" fmla="*/ 28 h 28"/>
                <a:gd name="T12" fmla="*/ 68 w 137"/>
                <a:gd name="T13" fmla="*/ 28 h 28"/>
                <a:gd name="T14" fmla="*/ 0 w 137"/>
                <a:gd name="T15" fmla="*/ 10 h 28"/>
                <a:gd name="T16" fmla="*/ 0 w 137"/>
                <a:gd name="T17" fmla="*/ 0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7"/>
                <a:gd name="T28" fmla="*/ 0 h 28"/>
                <a:gd name="T29" fmla="*/ 137 w 137"/>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7" h="28">
                  <a:moveTo>
                    <a:pt x="0" y="0"/>
                  </a:moveTo>
                  <a:lnTo>
                    <a:pt x="13" y="3"/>
                  </a:lnTo>
                  <a:lnTo>
                    <a:pt x="77" y="0"/>
                  </a:lnTo>
                  <a:lnTo>
                    <a:pt x="107" y="7"/>
                  </a:lnTo>
                  <a:lnTo>
                    <a:pt x="137" y="17"/>
                  </a:lnTo>
                  <a:lnTo>
                    <a:pt x="103" y="28"/>
                  </a:lnTo>
                  <a:lnTo>
                    <a:pt x="68" y="28"/>
                  </a:lnTo>
                  <a:lnTo>
                    <a:pt x="0" y="10"/>
                  </a:lnTo>
                  <a:lnTo>
                    <a:pt x="0" y="0"/>
                  </a:lnTo>
                  <a:close/>
                </a:path>
              </a:pathLst>
            </a:custGeom>
            <a:solidFill>
              <a:srgbClr val="FFFF00"/>
            </a:solidFill>
            <a:ln w="0">
              <a:solidFill>
                <a:srgbClr val="FFC700"/>
              </a:solidFill>
              <a:round/>
              <a:headEnd/>
              <a:tailEnd/>
            </a:ln>
          </p:spPr>
          <p:txBody>
            <a:bodyPr/>
            <a:lstStyle/>
            <a:p>
              <a:endParaRPr lang="en-US"/>
            </a:p>
          </p:txBody>
        </p:sp>
        <p:sp>
          <p:nvSpPr>
            <p:cNvPr id="4141" name="Unknown Shape"/>
            <p:cNvSpPr>
              <a:spLocks/>
            </p:cNvSpPr>
            <p:nvPr/>
          </p:nvSpPr>
          <p:spPr bwMode="auto">
            <a:xfrm>
              <a:off x="3913" y="3623"/>
              <a:ext cx="133" cy="61"/>
            </a:xfrm>
            <a:custGeom>
              <a:avLst/>
              <a:gdLst>
                <a:gd name="T0" fmla="*/ 43 w 133"/>
                <a:gd name="T1" fmla="*/ 11 h 61"/>
                <a:gd name="T2" fmla="*/ 120 w 133"/>
                <a:gd name="T3" fmla="*/ 39 h 61"/>
                <a:gd name="T4" fmla="*/ 133 w 133"/>
                <a:gd name="T5" fmla="*/ 50 h 61"/>
                <a:gd name="T6" fmla="*/ 128 w 133"/>
                <a:gd name="T7" fmla="*/ 61 h 61"/>
                <a:gd name="T8" fmla="*/ 107 w 133"/>
                <a:gd name="T9" fmla="*/ 61 h 61"/>
                <a:gd name="T10" fmla="*/ 81 w 133"/>
                <a:gd name="T11" fmla="*/ 57 h 61"/>
                <a:gd name="T12" fmla="*/ 60 w 133"/>
                <a:gd name="T13" fmla="*/ 54 h 61"/>
                <a:gd name="T14" fmla="*/ 38 w 133"/>
                <a:gd name="T15" fmla="*/ 43 h 61"/>
                <a:gd name="T16" fmla="*/ 17 w 133"/>
                <a:gd name="T17" fmla="*/ 25 h 61"/>
                <a:gd name="T18" fmla="*/ 0 w 133"/>
                <a:gd name="T19" fmla="*/ 0 h 61"/>
                <a:gd name="T20" fmla="*/ 4 w 133"/>
                <a:gd name="T21" fmla="*/ 0 h 61"/>
                <a:gd name="T22" fmla="*/ 43 w 133"/>
                <a:gd name="T23" fmla="*/ 11 h 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3"/>
                <a:gd name="T37" fmla="*/ 0 h 61"/>
                <a:gd name="T38" fmla="*/ 133 w 133"/>
                <a:gd name="T39" fmla="*/ 61 h 6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3" h="61">
                  <a:moveTo>
                    <a:pt x="43" y="11"/>
                  </a:moveTo>
                  <a:lnTo>
                    <a:pt x="120" y="39"/>
                  </a:lnTo>
                  <a:lnTo>
                    <a:pt x="133" y="50"/>
                  </a:lnTo>
                  <a:lnTo>
                    <a:pt x="128" y="61"/>
                  </a:lnTo>
                  <a:lnTo>
                    <a:pt x="107" y="61"/>
                  </a:lnTo>
                  <a:lnTo>
                    <a:pt x="81" y="57"/>
                  </a:lnTo>
                  <a:lnTo>
                    <a:pt x="60" y="54"/>
                  </a:lnTo>
                  <a:lnTo>
                    <a:pt x="38" y="43"/>
                  </a:lnTo>
                  <a:lnTo>
                    <a:pt x="17" y="25"/>
                  </a:lnTo>
                  <a:lnTo>
                    <a:pt x="0" y="0"/>
                  </a:lnTo>
                  <a:lnTo>
                    <a:pt x="4" y="0"/>
                  </a:lnTo>
                  <a:lnTo>
                    <a:pt x="43" y="11"/>
                  </a:lnTo>
                  <a:close/>
                </a:path>
              </a:pathLst>
            </a:custGeom>
            <a:solidFill>
              <a:srgbClr val="FFFF00"/>
            </a:solidFill>
            <a:ln w="0">
              <a:solidFill>
                <a:srgbClr val="FFC700"/>
              </a:solidFill>
              <a:round/>
              <a:headEnd/>
              <a:tailEnd/>
            </a:ln>
          </p:spPr>
          <p:txBody>
            <a:bodyPr/>
            <a:lstStyle/>
            <a:p>
              <a:endParaRPr lang="en-US"/>
            </a:p>
          </p:txBody>
        </p:sp>
        <p:sp>
          <p:nvSpPr>
            <p:cNvPr id="4142" name="Unknown Shape"/>
            <p:cNvSpPr>
              <a:spLocks/>
            </p:cNvSpPr>
            <p:nvPr/>
          </p:nvSpPr>
          <p:spPr bwMode="auto">
            <a:xfrm>
              <a:off x="3904" y="3558"/>
              <a:ext cx="129" cy="54"/>
            </a:xfrm>
            <a:custGeom>
              <a:avLst/>
              <a:gdLst>
                <a:gd name="T0" fmla="*/ 4 w 129"/>
                <a:gd name="T1" fmla="*/ 54 h 54"/>
                <a:gd name="T2" fmla="*/ 56 w 129"/>
                <a:gd name="T3" fmla="*/ 47 h 54"/>
                <a:gd name="T4" fmla="*/ 112 w 129"/>
                <a:gd name="T5" fmla="*/ 25 h 54"/>
                <a:gd name="T6" fmla="*/ 129 w 129"/>
                <a:gd name="T7" fmla="*/ 8 h 54"/>
                <a:gd name="T8" fmla="*/ 125 w 129"/>
                <a:gd name="T9" fmla="*/ 4 h 54"/>
                <a:gd name="T10" fmla="*/ 112 w 129"/>
                <a:gd name="T11" fmla="*/ 0 h 54"/>
                <a:gd name="T12" fmla="*/ 77 w 129"/>
                <a:gd name="T13" fmla="*/ 4 h 54"/>
                <a:gd name="T14" fmla="*/ 39 w 129"/>
                <a:gd name="T15" fmla="*/ 15 h 54"/>
                <a:gd name="T16" fmla="*/ 22 w 129"/>
                <a:gd name="T17" fmla="*/ 22 h 54"/>
                <a:gd name="T18" fmla="*/ 9 w 129"/>
                <a:gd name="T19" fmla="*/ 36 h 54"/>
                <a:gd name="T20" fmla="*/ 0 w 129"/>
                <a:gd name="T21" fmla="*/ 47 h 54"/>
                <a:gd name="T22" fmla="*/ 4 w 129"/>
                <a:gd name="T23" fmla="*/ 54 h 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9"/>
                <a:gd name="T37" fmla="*/ 0 h 54"/>
                <a:gd name="T38" fmla="*/ 129 w 129"/>
                <a:gd name="T39" fmla="*/ 54 h 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9" h="54">
                  <a:moveTo>
                    <a:pt x="4" y="54"/>
                  </a:moveTo>
                  <a:lnTo>
                    <a:pt x="56" y="47"/>
                  </a:lnTo>
                  <a:lnTo>
                    <a:pt x="112" y="25"/>
                  </a:lnTo>
                  <a:lnTo>
                    <a:pt x="129" y="8"/>
                  </a:lnTo>
                  <a:lnTo>
                    <a:pt x="125" y="4"/>
                  </a:lnTo>
                  <a:lnTo>
                    <a:pt x="112" y="0"/>
                  </a:lnTo>
                  <a:lnTo>
                    <a:pt x="77" y="4"/>
                  </a:lnTo>
                  <a:lnTo>
                    <a:pt x="39" y="15"/>
                  </a:lnTo>
                  <a:lnTo>
                    <a:pt x="22" y="22"/>
                  </a:lnTo>
                  <a:lnTo>
                    <a:pt x="9" y="36"/>
                  </a:lnTo>
                  <a:lnTo>
                    <a:pt x="0" y="47"/>
                  </a:lnTo>
                  <a:lnTo>
                    <a:pt x="4" y="54"/>
                  </a:lnTo>
                  <a:close/>
                </a:path>
              </a:pathLst>
            </a:custGeom>
            <a:solidFill>
              <a:srgbClr val="FFFF00"/>
            </a:solidFill>
            <a:ln w="0">
              <a:solidFill>
                <a:srgbClr val="FFC700"/>
              </a:solidFill>
              <a:round/>
              <a:headEnd/>
              <a:tailEnd/>
            </a:ln>
          </p:spPr>
          <p:txBody>
            <a:bodyPr/>
            <a:lstStyle/>
            <a:p>
              <a:endParaRPr lang="en-US"/>
            </a:p>
          </p:txBody>
        </p:sp>
        <p:sp>
          <p:nvSpPr>
            <p:cNvPr id="4143" name="Unknown Shape"/>
            <p:cNvSpPr>
              <a:spLocks/>
            </p:cNvSpPr>
            <p:nvPr/>
          </p:nvSpPr>
          <p:spPr bwMode="auto">
            <a:xfrm>
              <a:off x="3895" y="3508"/>
              <a:ext cx="95" cy="90"/>
            </a:xfrm>
            <a:custGeom>
              <a:avLst/>
              <a:gdLst>
                <a:gd name="T0" fmla="*/ 0 w 95"/>
                <a:gd name="T1" fmla="*/ 86 h 90"/>
                <a:gd name="T2" fmla="*/ 9 w 95"/>
                <a:gd name="T3" fmla="*/ 75 h 90"/>
                <a:gd name="T4" fmla="*/ 43 w 95"/>
                <a:gd name="T5" fmla="*/ 33 h 90"/>
                <a:gd name="T6" fmla="*/ 69 w 95"/>
                <a:gd name="T7" fmla="*/ 15 h 90"/>
                <a:gd name="T8" fmla="*/ 95 w 95"/>
                <a:gd name="T9" fmla="*/ 0 h 90"/>
                <a:gd name="T10" fmla="*/ 86 w 95"/>
                <a:gd name="T11" fmla="*/ 29 h 90"/>
                <a:gd name="T12" fmla="*/ 65 w 95"/>
                <a:gd name="T13" fmla="*/ 54 h 90"/>
                <a:gd name="T14" fmla="*/ 9 w 95"/>
                <a:gd name="T15" fmla="*/ 90 h 90"/>
                <a:gd name="T16" fmla="*/ 0 w 95"/>
                <a:gd name="T17" fmla="*/ 86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5"/>
                <a:gd name="T28" fmla="*/ 0 h 90"/>
                <a:gd name="T29" fmla="*/ 95 w 95"/>
                <a:gd name="T30" fmla="*/ 90 h 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5" h="90">
                  <a:moveTo>
                    <a:pt x="0" y="86"/>
                  </a:moveTo>
                  <a:lnTo>
                    <a:pt x="9" y="75"/>
                  </a:lnTo>
                  <a:lnTo>
                    <a:pt x="43" y="33"/>
                  </a:lnTo>
                  <a:lnTo>
                    <a:pt x="69" y="15"/>
                  </a:lnTo>
                  <a:lnTo>
                    <a:pt x="95" y="0"/>
                  </a:lnTo>
                  <a:lnTo>
                    <a:pt x="86" y="29"/>
                  </a:lnTo>
                  <a:lnTo>
                    <a:pt x="65" y="54"/>
                  </a:lnTo>
                  <a:lnTo>
                    <a:pt x="9" y="90"/>
                  </a:lnTo>
                  <a:lnTo>
                    <a:pt x="0" y="86"/>
                  </a:lnTo>
                  <a:close/>
                </a:path>
              </a:pathLst>
            </a:custGeom>
            <a:solidFill>
              <a:srgbClr val="FFFF00"/>
            </a:solidFill>
            <a:ln w="0">
              <a:solidFill>
                <a:srgbClr val="FFC700"/>
              </a:solidFill>
              <a:round/>
              <a:headEnd/>
              <a:tailEnd/>
            </a:ln>
          </p:spPr>
          <p:txBody>
            <a:bodyPr/>
            <a:lstStyle/>
            <a:p>
              <a:endParaRPr lang="en-US"/>
            </a:p>
          </p:txBody>
        </p:sp>
        <p:sp>
          <p:nvSpPr>
            <p:cNvPr id="4144" name="Unknown Shape"/>
            <p:cNvSpPr>
              <a:spLocks/>
            </p:cNvSpPr>
            <p:nvPr/>
          </p:nvSpPr>
          <p:spPr bwMode="auto">
            <a:xfrm>
              <a:off x="3887" y="3480"/>
              <a:ext cx="73" cy="111"/>
            </a:xfrm>
            <a:custGeom>
              <a:avLst/>
              <a:gdLst>
                <a:gd name="T0" fmla="*/ 30 w 73"/>
                <a:gd name="T1" fmla="*/ 86 h 111"/>
                <a:gd name="T2" fmla="*/ 56 w 73"/>
                <a:gd name="T3" fmla="*/ 53 h 111"/>
                <a:gd name="T4" fmla="*/ 73 w 73"/>
                <a:gd name="T5" fmla="*/ 25 h 111"/>
                <a:gd name="T6" fmla="*/ 73 w 73"/>
                <a:gd name="T7" fmla="*/ 7 h 111"/>
                <a:gd name="T8" fmla="*/ 69 w 73"/>
                <a:gd name="T9" fmla="*/ 3 h 111"/>
                <a:gd name="T10" fmla="*/ 64 w 73"/>
                <a:gd name="T11" fmla="*/ 0 h 111"/>
                <a:gd name="T12" fmla="*/ 43 w 73"/>
                <a:gd name="T13" fmla="*/ 10 h 111"/>
                <a:gd name="T14" fmla="*/ 26 w 73"/>
                <a:gd name="T15" fmla="*/ 25 h 111"/>
                <a:gd name="T16" fmla="*/ 13 w 73"/>
                <a:gd name="T17" fmla="*/ 43 h 111"/>
                <a:gd name="T18" fmla="*/ 4 w 73"/>
                <a:gd name="T19" fmla="*/ 61 h 111"/>
                <a:gd name="T20" fmla="*/ 0 w 73"/>
                <a:gd name="T21" fmla="*/ 86 h 111"/>
                <a:gd name="T22" fmla="*/ 4 w 73"/>
                <a:gd name="T23" fmla="*/ 111 h 111"/>
                <a:gd name="T24" fmla="*/ 8 w 73"/>
                <a:gd name="T25" fmla="*/ 111 h 111"/>
                <a:gd name="T26" fmla="*/ 30 w 73"/>
                <a:gd name="T27" fmla="*/ 86 h 11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3"/>
                <a:gd name="T43" fmla="*/ 0 h 111"/>
                <a:gd name="T44" fmla="*/ 73 w 73"/>
                <a:gd name="T45" fmla="*/ 111 h 11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3" h="111">
                  <a:moveTo>
                    <a:pt x="30" y="86"/>
                  </a:moveTo>
                  <a:lnTo>
                    <a:pt x="56" y="53"/>
                  </a:lnTo>
                  <a:lnTo>
                    <a:pt x="73" y="25"/>
                  </a:lnTo>
                  <a:lnTo>
                    <a:pt x="73" y="7"/>
                  </a:lnTo>
                  <a:lnTo>
                    <a:pt x="69" y="3"/>
                  </a:lnTo>
                  <a:lnTo>
                    <a:pt x="64" y="0"/>
                  </a:lnTo>
                  <a:lnTo>
                    <a:pt x="43" y="10"/>
                  </a:lnTo>
                  <a:lnTo>
                    <a:pt x="26" y="25"/>
                  </a:lnTo>
                  <a:lnTo>
                    <a:pt x="13" y="43"/>
                  </a:lnTo>
                  <a:lnTo>
                    <a:pt x="4" y="61"/>
                  </a:lnTo>
                  <a:lnTo>
                    <a:pt x="0" y="86"/>
                  </a:lnTo>
                  <a:lnTo>
                    <a:pt x="4" y="111"/>
                  </a:lnTo>
                  <a:lnTo>
                    <a:pt x="8" y="111"/>
                  </a:lnTo>
                  <a:lnTo>
                    <a:pt x="30" y="86"/>
                  </a:lnTo>
                  <a:close/>
                </a:path>
              </a:pathLst>
            </a:custGeom>
            <a:solidFill>
              <a:srgbClr val="FFFF00"/>
            </a:solidFill>
            <a:ln w="0">
              <a:solidFill>
                <a:srgbClr val="FFC700"/>
              </a:solidFill>
              <a:round/>
              <a:headEnd/>
              <a:tailEnd/>
            </a:ln>
          </p:spPr>
          <p:txBody>
            <a:bodyPr/>
            <a:lstStyle/>
            <a:p>
              <a:endParaRPr lang="en-US"/>
            </a:p>
          </p:txBody>
        </p:sp>
        <p:sp>
          <p:nvSpPr>
            <p:cNvPr id="4145" name="Unknown Shape"/>
            <p:cNvSpPr>
              <a:spLocks/>
            </p:cNvSpPr>
            <p:nvPr/>
          </p:nvSpPr>
          <p:spPr bwMode="auto">
            <a:xfrm>
              <a:off x="3913" y="3637"/>
              <a:ext cx="111" cy="75"/>
            </a:xfrm>
            <a:custGeom>
              <a:avLst/>
              <a:gdLst>
                <a:gd name="T0" fmla="*/ 8 w 111"/>
                <a:gd name="T1" fmla="*/ 0 h 75"/>
                <a:gd name="T2" fmla="*/ 17 w 111"/>
                <a:gd name="T3" fmla="*/ 11 h 75"/>
                <a:gd name="T4" fmla="*/ 73 w 111"/>
                <a:gd name="T5" fmla="*/ 36 h 75"/>
                <a:gd name="T6" fmla="*/ 94 w 111"/>
                <a:gd name="T7" fmla="*/ 54 h 75"/>
                <a:gd name="T8" fmla="*/ 111 w 111"/>
                <a:gd name="T9" fmla="*/ 75 h 75"/>
                <a:gd name="T10" fmla="*/ 77 w 111"/>
                <a:gd name="T11" fmla="*/ 72 h 75"/>
                <a:gd name="T12" fmla="*/ 47 w 111"/>
                <a:gd name="T13" fmla="*/ 54 h 75"/>
                <a:gd name="T14" fmla="*/ 0 w 111"/>
                <a:gd name="T15" fmla="*/ 11 h 75"/>
                <a:gd name="T16" fmla="*/ 8 w 111"/>
                <a:gd name="T17" fmla="*/ 0 h 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1"/>
                <a:gd name="T28" fmla="*/ 0 h 75"/>
                <a:gd name="T29" fmla="*/ 111 w 111"/>
                <a:gd name="T30" fmla="*/ 75 h 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1" h="75">
                  <a:moveTo>
                    <a:pt x="8" y="0"/>
                  </a:moveTo>
                  <a:lnTo>
                    <a:pt x="17" y="11"/>
                  </a:lnTo>
                  <a:lnTo>
                    <a:pt x="73" y="36"/>
                  </a:lnTo>
                  <a:lnTo>
                    <a:pt x="94" y="54"/>
                  </a:lnTo>
                  <a:lnTo>
                    <a:pt x="111" y="75"/>
                  </a:lnTo>
                  <a:lnTo>
                    <a:pt x="77" y="72"/>
                  </a:lnTo>
                  <a:lnTo>
                    <a:pt x="47" y="54"/>
                  </a:lnTo>
                  <a:lnTo>
                    <a:pt x="0" y="11"/>
                  </a:lnTo>
                  <a:lnTo>
                    <a:pt x="8" y="0"/>
                  </a:lnTo>
                  <a:close/>
                </a:path>
              </a:pathLst>
            </a:custGeom>
            <a:solidFill>
              <a:srgbClr val="FFFF00"/>
            </a:solidFill>
            <a:ln w="0">
              <a:solidFill>
                <a:srgbClr val="FFC700"/>
              </a:solidFill>
              <a:round/>
              <a:headEnd/>
              <a:tailEnd/>
            </a:ln>
          </p:spPr>
          <p:txBody>
            <a:bodyPr/>
            <a:lstStyle/>
            <a:p>
              <a:endParaRPr lang="en-US"/>
            </a:p>
          </p:txBody>
        </p:sp>
        <p:sp>
          <p:nvSpPr>
            <p:cNvPr id="4146" name="Unknown Shape"/>
            <p:cNvSpPr>
              <a:spLocks/>
            </p:cNvSpPr>
            <p:nvPr/>
          </p:nvSpPr>
          <p:spPr bwMode="auto">
            <a:xfrm>
              <a:off x="3913" y="3648"/>
              <a:ext cx="73" cy="100"/>
            </a:xfrm>
            <a:custGeom>
              <a:avLst/>
              <a:gdLst>
                <a:gd name="T0" fmla="*/ 0 w 73"/>
                <a:gd name="T1" fmla="*/ 0 h 100"/>
                <a:gd name="T2" fmla="*/ 0 w 73"/>
                <a:gd name="T3" fmla="*/ 14 h 100"/>
                <a:gd name="T4" fmla="*/ 13 w 73"/>
                <a:gd name="T5" fmla="*/ 50 h 100"/>
                <a:gd name="T6" fmla="*/ 21 w 73"/>
                <a:gd name="T7" fmla="*/ 68 h 100"/>
                <a:gd name="T8" fmla="*/ 30 w 73"/>
                <a:gd name="T9" fmla="*/ 79 h 100"/>
                <a:gd name="T10" fmla="*/ 51 w 73"/>
                <a:gd name="T11" fmla="*/ 93 h 100"/>
                <a:gd name="T12" fmla="*/ 73 w 73"/>
                <a:gd name="T13" fmla="*/ 100 h 100"/>
                <a:gd name="T14" fmla="*/ 68 w 73"/>
                <a:gd name="T15" fmla="*/ 75 h 100"/>
                <a:gd name="T16" fmla="*/ 38 w 73"/>
                <a:gd name="T17" fmla="*/ 39 h 100"/>
                <a:gd name="T18" fmla="*/ 8 w 73"/>
                <a:gd name="T19" fmla="*/ 7 h 100"/>
                <a:gd name="T20" fmla="*/ 0 w 73"/>
                <a:gd name="T21" fmla="*/ 0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3"/>
                <a:gd name="T34" fmla="*/ 0 h 100"/>
                <a:gd name="T35" fmla="*/ 73 w 73"/>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3" h="100">
                  <a:moveTo>
                    <a:pt x="0" y="0"/>
                  </a:moveTo>
                  <a:lnTo>
                    <a:pt x="0" y="14"/>
                  </a:lnTo>
                  <a:lnTo>
                    <a:pt x="13" y="50"/>
                  </a:lnTo>
                  <a:lnTo>
                    <a:pt x="21" y="68"/>
                  </a:lnTo>
                  <a:lnTo>
                    <a:pt x="30" y="79"/>
                  </a:lnTo>
                  <a:lnTo>
                    <a:pt x="51" y="93"/>
                  </a:lnTo>
                  <a:lnTo>
                    <a:pt x="73" y="100"/>
                  </a:lnTo>
                  <a:lnTo>
                    <a:pt x="68" y="75"/>
                  </a:lnTo>
                  <a:lnTo>
                    <a:pt x="38" y="39"/>
                  </a:lnTo>
                  <a:lnTo>
                    <a:pt x="8" y="7"/>
                  </a:lnTo>
                  <a:lnTo>
                    <a:pt x="0" y="0"/>
                  </a:lnTo>
                  <a:close/>
                </a:path>
              </a:pathLst>
            </a:custGeom>
            <a:solidFill>
              <a:srgbClr val="FFFF00"/>
            </a:solidFill>
            <a:ln w="0">
              <a:solidFill>
                <a:srgbClr val="FFC700"/>
              </a:solidFill>
              <a:round/>
              <a:headEnd/>
              <a:tailEnd/>
            </a:ln>
          </p:spPr>
          <p:txBody>
            <a:bodyPr/>
            <a:lstStyle/>
            <a:p>
              <a:endParaRPr lang="en-US"/>
            </a:p>
          </p:txBody>
        </p:sp>
        <p:sp>
          <p:nvSpPr>
            <p:cNvPr id="4147" name="Unknown Shape"/>
            <p:cNvSpPr>
              <a:spLocks/>
            </p:cNvSpPr>
            <p:nvPr/>
          </p:nvSpPr>
          <p:spPr bwMode="auto">
            <a:xfrm>
              <a:off x="3844" y="3480"/>
              <a:ext cx="47" cy="111"/>
            </a:xfrm>
            <a:custGeom>
              <a:avLst/>
              <a:gdLst>
                <a:gd name="T0" fmla="*/ 39 w 47"/>
                <a:gd name="T1" fmla="*/ 111 h 111"/>
                <a:gd name="T2" fmla="*/ 47 w 47"/>
                <a:gd name="T3" fmla="*/ 96 h 111"/>
                <a:gd name="T4" fmla="*/ 43 w 47"/>
                <a:gd name="T5" fmla="*/ 61 h 111"/>
                <a:gd name="T6" fmla="*/ 34 w 47"/>
                <a:gd name="T7" fmla="*/ 25 h 111"/>
                <a:gd name="T8" fmla="*/ 0 w 47"/>
                <a:gd name="T9" fmla="*/ 0 h 111"/>
                <a:gd name="T10" fmla="*/ 0 w 47"/>
                <a:gd name="T11" fmla="*/ 25 h 111"/>
                <a:gd name="T12" fmla="*/ 13 w 47"/>
                <a:gd name="T13" fmla="*/ 68 h 111"/>
                <a:gd name="T14" fmla="*/ 34 w 47"/>
                <a:gd name="T15" fmla="*/ 103 h 111"/>
                <a:gd name="T16" fmla="*/ 39 w 47"/>
                <a:gd name="T17" fmla="*/ 111 h 1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
                <a:gd name="T28" fmla="*/ 0 h 111"/>
                <a:gd name="T29" fmla="*/ 47 w 47"/>
                <a:gd name="T30" fmla="*/ 111 h 1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 h="111">
                  <a:moveTo>
                    <a:pt x="39" y="111"/>
                  </a:moveTo>
                  <a:lnTo>
                    <a:pt x="47" y="96"/>
                  </a:lnTo>
                  <a:lnTo>
                    <a:pt x="43" y="61"/>
                  </a:lnTo>
                  <a:lnTo>
                    <a:pt x="34" y="25"/>
                  </a:lnTo>
                  <a:lnTo>
                    <a:pt x="0" y="0"/>
                  </a:lnTo>
                  <a:lnTo>
                    <a:pt x="0" y="25"/>
                  </a:lnTo>
                  <a:lnTo>
                    <a:pt x="13" y="68"/>
                  </a:lnTo>
                  <a:lnTo>
                    <a:pt x="34" y="103"/>
                  </a:lnTo>
                  <a:lnTo>
                    <a:pt x="39" y="111"/>
                  </a:lnTo>
                  <a:close/>
                </a:path>
              </a:pathLst>
            </a:custGeom>
            <a:solidFill>
              <a:srgbClr val="FFFF00"/>
            </a:solidFill>
            <a:ln w="0">
              <a:solidFill>
                <a:srgbClr val="FFC700"/>
              </a:solidFill>
              <a:round/>
              <a:headEnd/>
              <a:tailEnd/>
            </a:ln>
          </p:spPr>
          <p:txBody>
            <a:bodyPr/>
            <a:lstStyle/>
            <a:p>
              <a:endParaRPr lang="en-US"/>
            </a:p>
          </p:txBody>
        </p:sp>
        <p:sp>
          <p:nvSpPr>
            <p:cNvPr id="4148" name="Unknown Shape"/>
            <p:cNvSpPr>
              <a:spLocks/>
            </p:cNvSpPr>
            <p:nvPr/>
          </p:nvSpPr>
          <p:spPr bwMode="auto">
            <a:xfrm>
              <a:off x="3865" y="3580"/>
              <a:ext cx="56" cy="86"/>
            </a:xfrm>
            <a:custGeom>
              <a:avLst/>
              <a:gdLst>
                <a:gd name="T0" fmla="*/ 9 w 56"/>
                <a:gd name="T1" fmla="*/ 50 h 86"/>
                <a:gd name="T2" fmla="*/ 26 w 56"/>
                <a:gd name="T3" fmla="*/ 79 h 86"/>
                <a:gd name="T4" fmla="*/ 35 w 56"/>
                <a:gd name="T5" fmla="*/ 86 h 86"/>
                <a:gd name="T6" fmla="*/ 48 w 56"/>
                <a:gd name="T7" fmla="*/ 86 h 86"/>
                <a:gd name="T8" fmla="*/ 52 w 56"/>
                <a:gd name="T9" fmla="*/ 79 h 86"/>
                <a:gd name="T10" fmla="*/ 56 w 56"/>
                <a:gd name="T11" fmla="*/ 68 h 86"/>
                <a:gd name="T12" fmla="*/ 48 w 56"/>
                <a:gd name="T13" fmla="*/ 36 h 86"/>
                <a:gd name="T14" fmla="*/ 30 w 56"/>
                <a:gd name="T15" fmla="*/ 7 h 86"/>
                <a:gd name="T16" fmla="*/ 18 w 56"/>
                <a:gd name="T17" fmla="*/ 0 h 86"/>
                <a:gd name="T18" fmla="*/ 9 w 56"/>
                <a:gd name="T19" fmla="*/ 0 h 86"/>
                <a:gd name="T20" fmla="*/ 5 w 56"/>
                <a:gd name="T21" fmla="*/ 7 h 86"/>
                <a:gd name="T22" fmla="*/ 0 w 56"/>
                <a:gd name="T23" fmla="*/ 18 h 86"/>
                <a:gd name="T24" fmla="*/ 9 w 56"/>
                <a:gd name="T25" fmla="*/ 50 h 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6"/>
                <a:gd name="T40" fmla="*/ 0 h 86"/>
                <a:gd name="T41" fmla="*/ 56 w 56"/>
                <a:gd name="T42" fmla="*/ 86 h 8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6" h="86">
                  <a:moveTo>
                    <a:pt x="9" y="50"/>
                  </a:moveTo>
                  <a:lnTo>
                    <a:pt x="26" y="79"/>
                  </a:lnTo>
                  <a:lnTo>
                    <a:pt x="35" y="86"/>
                  </a:lnTo>
                  <a:lnTo>
                    <a:pt x="48" y="86"/>
                  </a:lnTo>
                  <a:lnTo>
                    <a:pt x="52" y="79"/>
                  </a:lnTo>
                  <a:lnTo>
                    <a:pt x="56" y="68"/>
                  </a:lnTo>
                  <a:lnTo>
                    <a:pt x="48" y="36"/>
                  </a:lnTo>
                  <a:lnTo>
                    <a:pt x="30" y="7"/>
                  </a:lnTo>
                  <a:lnTo>
                    <a:pt x="18" y="0"/>
                  </a:lnTo>
                  <a:lnTo>
                    <a:pt x="9" y="0"/>
                  </a:lnTo>
                  <a:lnTo>
                    <a:pt x="5" y="7"/>
                  </a:lnTo>
                  <a:lnTo>
                    <a:pt x="0" y="18"/>
                  </a:lnTo>
                  <a:lnTo>
                    <a:pt x="9" y="50"/>
                  </a:lnTo>
                  <a:close/>
                </a:path>
              </a:pathLst>
            </a:custGeom>
            <a:solidFill>
              <a:srgbClr val="FFC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49" name="Unknown Shape"/>
            <p:cNvSpPr>
              <a:spLocks/>
            </p:cNvSpPr>
            <p:nvPr/>
          </p:nvSpPr>
          <p:spPr bwMode="auto">
            <a:xfrm>
              <a:off x="3822" y="3523"/>
              <a:ext cx="52" cy="71"/>
            </a:xfrm>
            <a:custGeom>
              <a:avLst/>
              <a:gdLst>
                <a:gd name="T0" fmla="*/ 52 w 52"/>
                <a:gd name="T1" fmla="*/ 53 h 71"/>
                <a:gd name="T2" fmla="*/ 26 w 52"/>
                <a:gd name="T3" fmla="*/ 14 h 71"/>
                <a:gd name="T4" fmla="*/ 18 w 52"/>
                <a:gd name="T5" fmla="*/ 3 h 71"/>
                <a:gd name="T6" fmla="*/ 5 w 52"/>
                <a:gd name="T7" fmla="*/ 0 h 71"/>
                <a:gd name="T8" fmla="*/ 0 w 52"/>
                <a:gd name="T9" fmla="*/ 0 h 71"/>
                <a:gd name="T10" fmla="*/ 0 w 52"/>
                <a:gd name="T11" fmla="*/ 3 h 71"/>
                <a:gd name="T12" fmla="*/ 0 w 52"/>
                <a:gd name="T13" fmla="*/ 35 h 71"/>
                <a:gd name="T14" fmla="*/ 18 w 52"/>
                <a:gd name="T15" fmla="*/ 60 h 71"/>
                <a:gd name="T16" fmla="*/ 39 w 52"/>
                <a:gd name="T17" fmla="*/ 71 h 71"/>
                <a:gd name="T18" fmla="*/ 48 w 52"/>
                <a:gd name="T19" fmla="*/ 60 h 71"/>
                <a:gd name="T20" fmla="*/ 52 w 52"/>
                <a:gd name="T21" fmla="*/ 53 h 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2"/>
                <a:gd name="T34" fmla="*/ 0 h 71"/>
                <a:gd name="T35" fmla="*/ 52 w 52"/>
                <a:gd name="T36" fmla="*/ 71 h 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2" h="71">
                  <a:moveTo>
                    <a:pt x="52" y="53"/>
                  </a:moveTo>
                  <a:lnTo>
                    <a:pt x="26" y="14"/>
                  </a:lnTo>
                  <a:lnTo>
                    <a:pt x="18" y="3"/>
                  </a:lnTo>
                  <a:lnTo>
                    <a:pt x="5" y="0"/>
                  </a:lnTo>
                  <a:lnTo>
                    <a:pt x="0" y="0"/>
                  </a:lnTo>
                  <a:lnTo>
                    <a:pt x="0" y="3"/>
                  </a:lnTo>
                  <a:lnTo>
                    <a:pt x="0" y="35"/>
                  </a:lnTo>
                  <a:lnTo>
                    <a:pt x="18" y="60"/>
                  </a:lnTo>
                  <a:lnTo>
                    <a:pt x="39" y="71"/>
                  </a:lnTo>
                  <a:lnTo>
                    <a:pt x="48" y="60"/>
                  </a:lnTo>
                  <a:lnTo>
                    <a:pt x="52" y="53"/>
                  </a:lnTo>
                  <a:close/>
                </a:path>
              </a:pathLst>
            </a:custGeom>
            <a:solidFill>
              <a:srgbClr val="FFFF00"/>
            </a:solidFill>
            <a:ln w="0">
              <a:solidFill>
                <a:srgbClr val="FFC700"/>
              </a:solidFill>
              <a:round/>
              <a:headEnd/>
              <a:tailEnd/>
            </a:ln>
          </p:spPr>
          <p:txBody>
            <a:bodyPr/>
            <a:lstStyle/>
            <a:p>
              <a:endParaRPr lang="en-US"/>
            </a:p>
          </p:txBody>
        </p:sp>
        <p:sp>
          <p:nvSpPr>
            <p:cNvPr id="4150" name="Unknown Shape"/>
            <p:cNvSpPr>
              <a:spLocks/>
            </p:cNvSpPr>
            <p:nvPr/>
          </p:nvSpPr>
          <p:spPr bwMode="auto">
            <a:xfrm>
              <a:off x="3818" y="3576"/>
              <a:ext cx="52" cy="43"/>
            </a:xfrm>
            <a:custGeom>
              <a:avLst/>
              <a:gdLst>
                <a:gd name="T0" fmla="*/ 47 w 52"/>
                <a:gd name="T1" fmla="*/ 18 h 43"/>
                <a:gd name="T2" fmla="*/ 26 w 52"/>
                <a:gd name="T3" fmla="*/ 11 h 43"/>
                <a:gd name="T4" fmla="*/ 13 w 52"/>
                <a:gd name="T5" fmla="*/ 4 h 43"/>
                <a:gd name="T6" fmla="*/ 4 w 52"/>
                <a:gd name="T7" fmla="*/ 0 h 43"/>
                <a:gd name="T8" fmla="*/ 0 w 52"/>
                <a:gd name="T9" fmla="*/ 4 h 43"/>
                <a:gd name="T10" fmla="*/ 9 w 52"/>
                <a:gd name="T11" fmla="*/ 22 h 43"/>
                <a:gd name="T12" fmla="*/ 17 w 52"/>
                <a:gd name="T13" fmla="*/ 33 h 43"/>
                <a:gd name="T14" fmla="*/ 26 w 52"/>
                <a:gd name="T15" fmla="*/ 36 h 43"/>
                <a:gd name="T16" fmla="*/ 34 w 52"/>
                <a:gd name="T17" fmla="*/ 40 h 43"/>
                <a:gd name="T18" fmla="*/ 47 w 52"/>
                <a:gd name="T19" fmla="*/ 43 h 43"/>
                <a:gd name="T20" fmla="*/ 52 w 52"/>
                <a:gd name="T21" fmla="*/ 36 h 43"/>
                <a:gd name="T22" fmla="*/ 47 w 52"/>
                <a:gd name="T23" fmla="*/ 18 h 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2"/>
                <a:gd name="T37" fmla="*/ 0 h 43"/>
                <a:gd name="T38" fmla="*/ 52 w 52"/>
                <a:gd name="T39" fmla="*/ 43 h 4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2" h="43">
                  <a:moveTo>
                    <a:pt x="47" y="18"/>
                  </a:moveTo>
                  <a:lnTo>
                    <a:pt x="26" y="11"/>
                  </a:lnTo>
                  <a:lnTo>
                    <a:pt x="13" y="4"/>
                  </a:lnTo>
                  <a:lnTo>
                    <a:pt x="4" y="0"/>
                  </a:lnTo>
                  <a:lnTo>
                    <a:pt x="0" y="4"/>
                  </a:lnTo>
                  <a:lnTo>
                    <a:pt x="9" y="22"/>
                  </a:lnTo>
                  <a:lnTo>
                    <a:pt x="17" y="33"/>
                  </a:lnTo>
                  <a:lnTo>
                    <a:pt x="26" y="36"/>
                  </a:lnTo>
                  <a:lnTo>
                    <a:pt x="34" y="40"/>
                  </a:lnTo>
                  <a:lnTo>
                    <a:pt x="47" y="43"/>
                  </a:lnTo>
                  <a:lnTo>
                    <a:pt x="52" y="36"/>
                  </a:lnTo>
                  <a:lnTo>
                    <a:pt x="47" y="18"/>
                  </a:lnTo>
                  <a:close/>
                </a:path>
              </a:pathLst>
            </a:custGeom>
            <a:solidFill>
              <a:srgbClr val="FFFF00"/>
            </a:solidFill>
            <a:ln w="0">
              <a:solidFill>
                <a:srgbClr val="FFC700"/>
              </a:solidFill>
              <a:round/>
              <a:headEnd/>
              <a:tailEnd/>
            </a:ln>
          </p:spPr>
          <p:txBody>
            <a:bodyPr/>
            <a:lstStyle/>
            <a:p>
              <a:endParaRPr lang="en-US"/>
            </a:p>
          </p:txBody>
        </p:sp>
        <p:sp>
          <p:nvSpPr>
            <p:cNvPr id="4151" name="Unknown Shape"/>
            <p:cNvSpPr>
              <a:spLocks/>
            </p:cNvSpPr>
            <p:nvPr/>
          </p:nvSpPr>
          <p:spPr bwMode="auto">
            <a:xfrm>
              <a:off x="3831" y="3623"/>
              <a:ext cx="52" cy="36"/>
            </a:xfrm>
            <a:custGeom>
              <a:avLst/>
              <a:gdLst>
                <a:gd name="T0" fmla="*/ 39 w 52"/>
                <a:gd name="T1" fmla="*/ 0 h 36"/>
                <a:gd name="T2" fmla="*/ 26 w 52"/>
                <a:gd name="T3" fmla="*/ 0 h 36"/>
                <a:gd name="T4" fmla="*/ 17 w 52"/>
                <a:gd name="T5" fmla="*/ 7 h 36"/>
                <a:gd name="T6" fmla="*/ 13 w 52"/>
                <a:gd name="T7" fmla="*/ 11 h 36"/>
                <a:gd name="T8" fmla="*/ 4 w 52"/>
                <a:gd name="T9" fmla="*/ 18 h 36"/>
                <a:gd name="T10" fmla="*/ 0 w 52"/>
                <a:gd name="T11" fmla="*/ 28 h 36"/>
                <a:gd name="T12" fmla="*/ 4 w 52"/>
                <a:gd name="T13" fmla="*/ 36 h 36"/>
                <a:gd name="T14" fmla="*/ 21 w 52"/>
                <a:gd name="T15" fmla="*/ 36 h 36"/>
                <a:gd name="T16" fmla="*/ 39 w 52"/>
                <a:gd name="T17" fmla="*/ 36 h 36"/>
                <a:gd name="T18" fmla="*/ 52 w 52"/>
                <a:gd name="T19" fmla="*/ 25 h 36"/>
                <a:gd name="T20" fmla="*/ 47 w 52"/>
                <a:gd name="T21" fmla="*/ 14 h 36"/>
                <a:gd name="T22" fmla="*/ 39 w 52"/>
                <a:gd name="T23" fmla="*/ 0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2"/>
                <a:gd name="T37" fmla="*/ 0 h 36"/>
                <a:gd name="T38" fmla="*/ 52 w 52"/>
                <a:gd name="T39" fmla="*/ 36 h 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2" h="36">
                  <a:moveTo>
                    <a:pt x="39" y="0"/>
                  </a:moveTo>
                  <a:lnTo>
                    <a:pt x="26" y="0"/>
                  </a:lnTo>
                  <a:lnTo>
                    <a:pt x="17" y="7"/>
                  </a:lnTo>
                  <a:lnTo>
                    <a:pt x="13" y="11"/>
                  </a:lnTo>
                  <a:lnTo>
                    <a:pt x="4" y="18"/>
                  </a:lnTo>
                  <a:lnTo>
                    <a:pt x="0" y="28"/>
                  </a:lnTo>
                  <a:lnTo>
                    <a:pt x="4" y="36"/>
                  </a:lnTo>
                  <a:lnTo>
                    <a:pt x="21" y="36"/>
                  </a:lnTo>
                  <a:lnTo>
                    <a:pt x="39" y="36"/>
                  </a:lnTo>
                  <a:lnTo>
                    <a:pt x="52" y="25"/>
                  </a:lnTo>
                  <a:lnTo>
                    <a:pt x="47" y="14"/>
                  </a:lnTo>
                  <a:lnTo>
                    <a:pt x="39" y="0"/>
                  </a:lnTo>
                  <a:close/>
                </a:path>
              </a:pathLst>
            </a:custGeom>
            <a:solidFill>
              <a:srgbClr val="FFFF00"/>
            </a:solidFill>
            <a:ln w="0">
              <a:solidFill>
                <a:srgbClr val="FFC700"/>
              </a:solidFill>
              <a:round/>
              <a:headEnd/>
              <a:tailEnd/>
            </a:ln>
          </p:spPr>
          <p:txBody>
            <a:bodyPr/>
            <a:lstStyle/>
            <a:p>
              <a:endParaRPr lang="en-US"/>
            </a:p>
          </p:txBody>
        </p:sp>
        <p:sp>
          <p:nvSpPr>
            <p:cNvPr id="4152" name="Unknown Shape"/>
            <p:cNvSpPr>
              <a:spLocks/>
            </p:cNvSpPr>
            <p:nvPr/>
          </p:nvSpPr>
          <p:spPr bwMode="auto">
            <a:xfrm>
              <a:off x="3865" y="3651"/>
              <a:ext cx="35" cy="43"/>
            </a:xfrm>
            <a:custGeom>
              <a:avLst/>
              <a:gdLst>
                <a:gd name="T0" fmla="*/ 22 w 35"/>
                <a:gd name="T1" fmla="*/ 0 h 43"/>
                <a:gd name="T2" fmla="*/ 18 w 35"/>
                <a:gd name="T3" fmla="*/ 0 h 43"/>
                <a:gd name="T4" fmla="*/ 9 w 35"/>
                <a:gd name="T5" fmla="*/ 8 h 43"/>
                <a:gd name="T6" fmla="*/ 0 w 35"/>
                <a:gd name="T7" fmla="*/ 26 h 43"/>
                <a:gd name="T8" fmla="*/ 0 w 35"/>
                <a:gd name="T9" fmla="*/ 40 h 43"/>
                <a:gd name="T10" fmla="*/ 5 w 35"/>
                <a:gd name="T11" fmla="*/ 43 h 43"/>
                <a:gd name="T12" fmla="*/ 13 w 35"/>
                <a:gd name="T13" fmla="*/ 36 h 43"/>
                <a:gd name="T14" fmla="*/ 35 w 35"/>
                <a:gd name="T15" fmla="*/ 18 h 43"/>
                <a:gd name="T16" fmla="*/ 30 w 35"/>
                <a:gd name="T17" fmla="*/ 4 h 43"/>
                <a:gd name="T18" fmla="*/ 22 w 35"/>
                <a:gd name="T19" fmla="*/ 0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
                <a:gd name="T31" fmla="*/ 0 h 43"/>
                <a:gd name="T32" fmla="*/ 35 w 35"/>
                <a:gd name="T33" fmla="*/ 43 h 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 h="43">
                  <a:moveTo>
                    <a:pt x="22" y="0"/>
                  </a:moveTo>
                  <a:lnTo>
                    <a:pt x="18" y="0"/>
                  </a:lnTo>
                  <a:lnTo>
                    <a:pt x="9" y="8"/>
                  </a:lnTo>
                  <a:lnTo>
                    <a:pt x="0" y="26"/>
                  </a:lnTo>
                  <a:lnTo>
                    <a:pt x="0" y="40"/>
                  </a:lnTo>
                  <a:lnTo>
                    <a:pt x="5" y="43"/>
                  </a:lnTo>
                  <a:lnTo>
                    <a:pt x="13" y="36"/>
                  </a:lnTo>
                  <a:lnTo>
                    <a:pt x="35" y="18"/>
                  </a:lnTo>
                  <a:lnTo>
                    <a:pt x="30" y="4"/>
                  </a:lnTo>
                  <a:lnTo>
                    <a:pt x="22" y="0"/>
                  </a:lnTo>
                  <a:close/>
                </a:path>
              </a:pathLst>
            </a:custGeom>
            <a:solidFill>
              <a:srgbClr val="FFFF00"/>
            </a:solidFill>
            <a:ln w="0">
              <a:solidFill>
                <a:srgbClr val="FFC700"/>
              </a:solidFill>
              <a:round/>
              <a:headEnd/>
              <a:tailEnd/>
            </a:ln>
          </p:spPr>
          <p:txBody>
            <a:bodyPr/>
            <a:lstStyle/>
            <a:p>
              <a:endParaRPr lang="en-US"/>
            </a:p>
          </p:txBody>
        </p:sp>
        <p:sp>
          <p:nvSpPr>
            <p:cNvPr id="4153" name="Unknown Shape"/>
            <p:cNvSpPr>
              <a:spLocks/>
            </p:cNvSpPr>
            <p:nvPr/>
          </p:nvSpPr>
          <p:spPr bwMode="auto">
            <a:xfrm>
              <a:off x="3895" y="3666"/>
              <a:ext cx="35" cy="75"/>
            </a:xfrm>
            <a:custGeom>
              <a:avLst/>
              <a:gdLst>
                <a:gd name="T0" fmla="*/ 13 w 35"/>
                <a:gd name="T1" fmla="*/ 0 h 75"/>
                <a:gd name="T2" fmla="*/ 13 w 35"/>
                <a:gd name="T3" fmla="*/ 0 h 75"/>
                <a:gd name="T4" fmla="*/ 9 w 35"/>
                <a:gd name="T5" fmla="*/ 0 h 75"/>
                <a:gd name="T6" fmla="*/ 0 w 35"/>
                <a:gd name="T7" fmla="*/ 14 h 75"/>
                <a:gd name="T8" fmla="*/ 5 w 35"/>
                <a:gd name="T9" fmla="*/ 28 h 75"/>
                <a:gd name="T10" fmla="*/ 5 w 35"/>
                <a:gd name="T11" fmla="*/ 43 h 75"/>
                <a:gd name="T12" fmla="*/ 9 w 35"/>
                <a:gd name="T13" fmla="*/ 54 h 75"/>
                <a:gd name="T14" fmla="*/ 22 w 35"/>
                <a:gd name="T15" fmla="*/ 68 h 75"/>
                <a:gd name="T16" fmla="*/ 35 w 35"/>
                <a:gd name="T17" fmla="*/ 75 h 75"/>
                <a:gd name="T18" fmla="*/ 35 w 35"/>
                <a:gd name="T19" fmla="*/ 75 h 75"/>
                <a:gd name="T20" fmla="*/ 35 w 35"/>
                <a:gd name="T21" fmla="*/ 36 h 75"/>
                <a:gd name="T22" fmla="*/ 13 w 35"/>
                <a:gd name="T23" fmla="*/ 0 h 75"/>
                <a:gd name="T24" fmla="*/ 13 w 35"/>
                <a:gd name="T25" fmla="*/ 0 h 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
                <a:gd name="T40" fmla="*/ 0 h 75"/>
                <a:gd name="T41" fmla="*/ 35 w 35"/>
                <a:gd name="T42" fmla="*/ 75 h 7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 h="75">
                  <a:moveTo>
                    <a:pt x="13" y="0"/>
                  </a:moveTo>
                  <a:lnTo>
                    <a:pt x="13" y="0"/>
                  </a:lnTo>
                  <a:lnTo>
                    <a:pt x="9" y="0"/>
                  </a:lnTo>
                  <a:lnTo>
                    <a:pt x="0" y="14"/>
                  </a:lnTo>
                  <a:lnTo>
                    <a:pt x="5" y="28"/>
                  </a:lnTo>
                  <a:lnTo>
                    <a:pt x="5" y="43"/>
                  </a:lnTo>
                  <a:lnTo>
                    <a:pt x="9" y="54"/>
                  </a:lnTo>
                  <a:lnTo>
                    <a:pt x="22" y="68"/>
                  </a:lnTo>
                  <a:lnTo>
                    <a:pt x="35" y="75"/>
                  </a:lnTo>
                  <a:lnTo>
                    <a:pt x="35" y="36"/>
                  </a:lnTo>
                  <a:lnTo>
                    <a:pt x="13" y="0"/>
                  </a:lnTo>
                  <a:close/>
                </a:path>
              </a:pathLst>
            </a:custGeom>
            <a:solidFill>
              <a:srgbClr val="FFFF00"/>
            </a:solidFill>
            <a:ln w="0">
              <a:solidFill>
                <a:srgbClr val="FFC700"/>
              </a:solidFill>
              <a:round/>
              <a:headEnd/>
              <a:tailEnd/>
            </a:ln>
          </p:spPr>
          <p:txBody>
            <a:bodyPr/>
            <a:lstStyle/>
            <a:p>
              <a:endParaRPr lang="en-US"/>
            </a:p>
          </p:txBody>
        </p:sp>
        <p:sp>
          <p:nvSpPr>
            <p:cNvPr id="4154" name="Unknown Shape"/>
            <p:cNvSpPr>
              <a:spLocks/>
            </p:cNvSpPr>
            <p:nvPr/>
          </p:nvSpPr>
          <p:spPr bwMode="auto">
            <a:xfrm>
              <a:off x="3874" y="3598"/>
              <a:ext cx="9" cy="11"/>
            </a:xfrm>
            <a:custGeom>
              <a:avLst/>
              <a:gdLst>
                <a:gd name="T0" fmla="*/ 0 w 9"/>
                <a:gd name="T1" fmla="*/ 3 h 11"/>
                <a:gd name="T2" fmla="*/ 9 w 9"/>
                <a:gd name="T3" fmla="*/ 11 h 11"/>
                <a:gd name="T4" fmla="*/ 4 w 9"/>
                <a:gd name="T5" fmla="*/ 3 h 11"/>
                <a:gd name="T6" fmla="*/ 0 w 9"/>
                <a:gd name="T7" fmla="*/ 0 h 11"/>
                <a:gd name="T8" fmla="*/ 0 w 9"/>
                <a:gd name="T9" fmla="*/ 3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0" y="3"/>
                  </a:moveTo>
                  <a:lnTo>
                    <a:pt x="9" y="11"/>
                  </a:lnTo>
                  <a:lnTo>
                    <a:pt x="4" y="3"/>
                  </a:lnTo>
                  <a:lnTo>
                    <a:pt x="0" y="0"/>
                  </a:lnTo>
                  <a:lnTo>
                    <a:pt x="0" y="3"/>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55" name="Unknown Shape"/>
            <p:cNvSpPr>
              <a:spLocks/>
            </p:cNvSpPr>
            <p:nvPr/>
          </p:nvSpPr>
          <p:spPr bwMode="auto">
            <a:xfrm>
              <a:off x="3878" y="3587"/>
              <a:ext cx="9" cy="11"/>
            </a:xfrm>
            <a:custGeom>
              <a:avLst/>
              <a:gdLst>
                <a:gd name="T0" fmla="*/ 5 w 9"/>
                <a:gd name="T1" fmla="*/ 7 h 11"/>
                <a:gd name="T2" fmla="*/ 9 w 9"/>
                <a:gd name="T3" fmla="*/ 11 h 11"/>
                <a:gd name="T4" fmla="*/ 9 w 9"/>
                <a:gd name="T5" fmla="*/ 4 h 11"/>
                <a:gd name="T6" fmla="*/ 0 w 9"/>
                <a:gd name="T7" fmla="*/ 0 h 11"/>
                <a:gd name="T8" fmla="*/ 5 w 9"/>
                <a:gd name="T9" fmla="*/ 7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5" y="7"/>
                  </a:moveTo>
                  <a:lnTo>
                    <a:pt x="9" y="11"/>
                  </a:lnTo>
                  <a:lnTo>
                    <a:pt x="9" y="4"/>
                  </a:lnTo>
                  <a:lnTo>
                    <a:pt x="0" y="0"/>
                  </a:lnTo>
                  <a:lnTo>
                    <a:pt x="5"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56" name="Unknown Shape"/>
            <p:cNvSpPr>
              <a:spLocks/>
            </p:cNvSpPr>
            <p:nvPr/>
          </p:nvSpPr>
          <p:spPr bwMode="auto">
            <a:xfrm>
              <a:off x="3878" y="3612"/>
              <a:ext cx="9" cy="11"/>
            </a:xfrm>
            <a:custGeom>
              <a:avLst/>
              <a:gdLst>
                <a:gd name="T0" fmla="*/ 0 w 9"/>
                <a:gd name="T1" fmla="*/ 7 h 11"/>
                <a:gd name="T2" fmla="*/ 9 w 9"/>
                <a:gd name="T3" fmla="*/ 11 h 11"/>
                <a:gd name="T4" fmla="*/ 5 w 9"/>
                <a:gd name="T5" fmla="*/ 4 h 11"/>
                <a:gd name="T6" fmla="*/ 0 w 9"/>
                <a:gd name="T7" fmla="*/ 0 h 11"/>
                <a:gd name="T8" fmla="*/ 0 w 9"/>
                <a:gd name="T9" fmla="*/ 7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0" y="7"/>
                  </a:moveTo>
                  <a:lnTo>
                    <a:pt x="9" y="11"/>
                  </a:lnTo>
                  <a:lnTo>
                    <a:pt x="5" y="4"/>
                  </a:lnTo>
                  <a:lnTo>
                    <a:pt x="0"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57" name="Unknown Shape"/>
            <p:cNvSpPr>
              <a:spLocks/>
            </p:cNvSpPr>
            <p:nvPr/>
          </p:nvSpPr>
          <p:spPr bwMode="auto">
            <a:xfrm>
              <a:off x="3891" y="3605"/>
              <a:ext cx="9" cy="11"/>
            </a:xfrm>
            <a:custGeom>
              <a:avLst/>
              <a:gdLst>
                <a:gd name="T0" fmla="*/ 4 w 9"/>
                <a:gd name="T1" fmla="*/ 7 h 11"/>
                <a:gd name="T2" fmla="*/ 9 w 9"/>
                <a:gd name="T3" fmla="*/ 11 h 11"/>
                <a:gd name="T4" fmla="*/ 9 w 9"/>
                <a:gd name="T5" fmla="*/ 4 h 11"/>
                <a:gd name="T6" fmla="*/ 0 w 9"/>
                <a:gd name="T7" fmla="*/ 0 h 11"/>
                <a:gd name="T8" fmla="*/ 4 w 9"/>
                <a:gd name="T9" fmla="*/ 7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4" y="7"/>
                  </a:moveTo>
                  <a:lnTo>
                    <a:pt x="9" y="11"/>
                  </a:lnTo>
                  <a:lnTo>
                    <a:pt x="9" y="4"/>
                  </a:lnTo>
                  <a:lnTo>
                    <a:pt x="0" y="0"/>
                  </a:lnTo>
                  <a:lnTo>
                    <a:pt x="4"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58" name="Unknown Shape"/>
            <p:cNvSpPr>
              <a:spLocks/>
            </p:cNvSpPr>
            <p:nvPr/>
          </p:nvSpPr>
          <p:spPr bwMode="auto">
            <a:xfrm>
              <a:off x="3878" y="3630"/>
              <a:ext cx="13" cy="4"/>
            </a:xfrm>
            <a:custGeom>
              <a:avLst/>
              <a:gdLst>
                <a:gd name="T0" fmla="*/ 5 w 13"/>
                <a:gd name="T1" fmla="*/ 4 h 4"/>
                <a:gd name="T2" fmla="*/ 13 w 13"/>
                <a:gd name="T3" fmla="*/ 4 h 4"/>
                <a:gd name="T4" fmla="*/ 9 w 13"/>
                <a:gd name="T5" fmla="*/ 0 h 4"/>
                <a:gd name="T6" fmla="*/ 0 w 13"/>
                <a:gd name="T7" fmla="*/ 0 h 4"/>
                <a:gd name="T8" fmla="*/ 5 w 13"/>
                <a:gd name="T9" fmla="*/ 4 h 4"/>
                <a:gd name="T10" fmla="*/ 0 60000 65536"/>
                <a:gd name="T11" fmla="*/ 0 60000 65536"/>
                <a:gd name="T12" fmla="*/ 0 60000 65536"/>
                <a:gd name="T13" fmla="*/ 0 60000 65536"/>
                <a:gd name="T14" fmla="*/ 0 60000 65536"/>
                <a:gd name="T15" fmla="*/ 0 w 13"/>
                <a:gd name="T16" fmla="*/ 0 h 4"/>
                <a:gd name="T17" fmla="*/ 13 w 13"/>
                <a:gd name="T18" fmla="*/ 4 h 4"/>
              </a:gdLst>
              <a:ahLst/>
              <a:cxnLst>
                <a:cxn ang="T10">
                  <a:pos x="T0" y="T1"/>
                </a:cxn>
                <a:cxn ang="T11">
                  <a:pos x="T2" y="T3"/>
                </a:cxn>
                <a:cxn ang="T12">
                  <a:pos x="T4" y="T5"/>
                </a:cxn>
                <a:cxn ang="T13">
                  <a:pos x="T6" y="T7"/>
                </a:cxn>
                <a:cxn ang="T14">
                  <a:pos x="T8" y="T9"/>
                </a:cxn>
              </a:cxnLst>
              <a:rect l="T15" t="T16" r="T17" b="T18"/>
              <a:pathLst>
                <a:path w="13" h="4">
                  <a:moveTo>
                    <a:pt x="5" y="4"/>
                  </a:moveTo>
                  <a:lnTo>
                    <a:pt x="13" y="4"/>
                  </a:lnTo>
                  <a:lnTo>
                    <a:pt x="9" y="0"/>
                  </a:lnTo>
                  <a:lnTo>
                    <a:pt x="0" y="0"/>
                  </a:lnTo>
                  <a:lnTo>
                    <a:pt x="5"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59" name="Unknown Shape"/>
            <p:cNvSpPr>
              <a:spLocks/>
            </p:cNvSpPr>
            <p:nvPr/>
          </p:nvSpPr>
          <p:spPr bwMode="auto">
            <a:xfrm>
              <a:off x="3900" y="3623"/>
              <a:ext cx="13" cy="3"/>
            </a:xfrm>
            <a:custGeom>
              <a:avLst/>
              <a:gdLst>
                <a:gd name="T0" fmla="*/ 4 w 13"/>
                <a:gd name="T1" fmla="*/ 3 h 3"/>
                <a:gd name="T2" fmla="*/ 13 w 13"/>
                <a:gd name="T3" fmla="*/ 3 h 3"/>
                <a:gd name="T4" fmla="*/ 8 w 13"/>
                <a:gd name="T5" fmla="*/ 0 h 3"/>
                <a:gd name="T6" fmla="*/ 0 w 13"/>
                <a:gd name="T7" fmla="*/ 0 h 3"/>
                <a:gd name="T8" fmla="*/ 4 w 13"/>
                <a:gd name="T9" fmla="*/ 3 h 3"/>
                <a:gd name="T10" fmla="*/ 0 60000 65536"/>
                <a:gd name="T11" fmla="*/ 0 60000 65536"/>
                <a:gd name="T12" fmla="*/ 0 60000 65536"/>
                <a:gd name="T13" fmla="*/ 0 60000 65536"/>
                <a:gd name="T14" fmla="*/ 0 60000 65536"/>
                <a:gd name="T15" fmla="*/ 0 w 13"/>
                <a:gd name="T16" fmla="*/ 0 h 3"/>
                <a:gd name="T17" fmla="*/ 13 w 13"/>
                <a:gd name="T18" fmla="*/ 3 h 3"/>
              </a:gdLst>
              <a:ahLst/>
              <a:cxnLst>
                <a:cxn ang="T10">
                  <a:pos x="T0" y="T1"/>
                </a:cxn>
                <a:cxn ang="T11">
                  <a:pos x="T2" y="T3"/>
                </a:cxn>
                <a:cxn ang="T12">
                  <a:pos x="T4" y="T5"/>
                </a:cxn>
                <a:cxn ang="T13">
                  <a:pos x="T6" y="T7"/>
                </a:cxn>
                <a:cxn ang="T14">
                  <a:pos x="T8" y="T9"/>
                </a:cxn>
              </a:cxnLst>
              <a:rect l="T15" t="T16" r="T17" b="T18"/>
              <a:pathLst>
                <a:path w="13" h="3">
                  <a:moveTo>
                    <a:pt x="4" y="3"/>
                  </a:moveTo>
                  <a:lnTo>
                    <a:pt x="13" y="3"/>
                  </a:lnTo>
                  <a:lnTo>
                    <a:pt x="8" y="0"/>
                  </a:lnTo>
                  <a:lnTo>
                    <a:pt x="0" y="0"/>
                  </a:lnTo>
                  <a:lnTo>
                    <a:pt x="4" y="3"/>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60" name="Unknown Shape"/>
            <p:cNvSpPr>
              <a:spLocks/>
            </p:cNvSpPr>
            <p:nvPr/>
          </p:nvSpPr>
          <p:spPr bwMode="auto">
            <a:xfrm>
              <a:off x="3891" y="3637"/>
              <a:ext cx="9" cy="14"/>
            </a:xfrm>
            <a:custGeom>
              <a:avLst/>
              <a:gdLst>
                <a:gd name="T0" fmla="*/ 0 w 9"/>
                <a:gd name="T1" fmla="*/ 7 h 14"/>
                <a:gd name="T2" fmla="*/ 4 w 9"/>
                <a:gd name="T3" fmla="*/ 14 h 14"/>
                <a:gd name="T4" fmla="*/ 9 w 9"/>
                <a:gd name="T5" fmla="*/ 7 h 14"/>
                <a:gd name="T6" fmla="*/ 4 w 9"/>
                <a:gd name="T7" fmla="*/ 0 h 14"/>
                <a:gd name="T8" fmla="*/ 0 w 9"/>
                <a:gd name="T9" fmla="*/ 7 h 14"/>
                <a:gd name="T10" fmla="*/ 0 60000 65536"/>
                <a:gd name="T11" fmla="*/ 0 60000 65536"/>
                <a:gd name="T12" fmla="*/ 0 60000 65536"/>
                <a:gd name="T13" fmla="*/ 0 60000 65536"/>
                <a:gd name="T14" fmla="*/ 0 60000 65536"/>
                <a:gd name="T15" fmla="*/ 0 w 9"/>
                <a:gd name="T16" fmla="*/ 0 h 14"/>
                <a:gd name="T17" fmla="*/ 9 w 9"/>
                <a:gd name="T18" fmla="*/ 14 h 14"/>
              </a:gdLst>
              <a:ahLst/>
              <a:cxnLst>
                <a:cxn ang="T10">
                  <a:pos x="T0" y="T1"/>
                </a:cxn>
                <a:cxn ang="T11">
                  <a:pos x="T2" y="T3"/>
                </a:cxn>
                <a:cxn ang="T12">
                  <a:pos x="T4" y="T5"/>
                </a:cxn>
                <a:cxn ang="T13">
                  <a:pos x="T6" y="T7"/>
                </a:cxn>
                <a:cxn ang="T14">
                  <a:pos x="T8" y="T9"/>
                </a:cxn>
              </a:cxnLst>
              <a:rect l="T15" t="T16" r="T17" b="T18"/>
              <a:pathLst>
                <a:path w="9" h="14">
                  <a:moveTo>
                    <a:pt x="0" y="7"/>
                  </a:moveTo>
                  <a:lnTo>
                    <a:pt x="4" y="14"/>
                  </a:lnTo>
                  <a:lnTo>
                    <a:pt x="9" y="7"/>
                  </a:lnTo>
                  <a:lnTo>
                    <a:pt x="4"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61" name="Unknown Shape"/>
            <p:cNvSpPr>
              <a:spLocks/>
            </p:cNvSpPr>
            <p:nvPr/>
          </p:nvSpPr>
          <p:spPr bwMode="auto">
            <a:xfrm>
              <a:off x="3904" y="3648"/>
              <a:ext cx="9" cy="11"/>
            </a:xfrm>
            <a:custGeom>
              <a:avLst/>
              <a:gdLst>
                <a:gd name="T0" fmla="*/ 4 w 9"/>
                <a:gd name="T1" fmla="*/ 7 h 11"/>
                <a:gd name="T2" fmla="*/ 9 w 9"/>
                <a:gd name="T3" fmla="*/ 11 h 11"/>
                <a:gd name="T4" fmla="*/ 9 w 9"/>
                <a:gd name="T5" fmla="*/ 3 h 11"/>
                <a:gd name="T6" fmla="*/ 0 w 9"/>
                <a:gd name="T7" fmla="*/ 0 h 11"/>
                <a:gd name="T8" fmla="*/ 4 w 9"/>
                <a:gd name="T9" fmla="*/ 7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4" y="7"/>
                  </a:moveTo>
                  <a:lnTo>
                    <a:pt x="9" y="11"/>
                  </a:lnTo>
                  <a:lnTo>
                    <a:pt x="9" y="3"/>
                  </a:lnTo>
                  <a:lnTo>
                    <a:pt x="0" y="0"/>
                  </a:lnTo>
                  <a:lnTo>
                    <a:pt x="4"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62" name="Unknown Shape"/>
            <p:cNvSpPr>
              <a:spLocks/>
            </p:cNvSpPr>
            <p:nvPr/>
          </p:nvSpPr>
          <p:spPr bwMode="auto">
            <a:xfrm>
              <a:off x="3904" y="3630"/>
              <a:ext cx="9" cy="11"/>
            </a:xfrm>
            <a:custGeom>
              <a:avLst/>
              <a:gdLst>
                <a:gd name="T0" fmla="*/ 0 w 9"/>
                <a:gd name="T1" fmla="*/ 7 h 11"/>
                <a:gd name="T2" fmla="*/ 4 w 9"/>
                <a:gd name="T3" fmla="*/ 11 h 11"/>
                <a:gd name="T4" fmla="*/ 9 w 9"/>
                <a:gd name="T5" fmla="*/ 7 h 11"/>
                <a:gd name="T6" fmla="*/ 4 w 9"/>
                <a:gd name="T7" fmla="*/ 0 h 11"/>
                <a:gd name="T8" fmla="*/ 0 w 9"/>
                <a:gd name="T9" fmla="*/ 7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0" y="7"/>
                  </a:moveTo>
                  <a:lnTo>
                    <a:pt x="4" y="11"/>
                  </a:lnTo>
                  <a:lnTo>
                    <a:pt x="9" y="7"/>
                  </a:lnTo>
                  <a:lnTo>
                    <a:pt x="4"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63" name="Unknown Shape"/>
            <p:cNvSpPr>
              <a:spLocks/>
            </p:cNvSpPr>
            <p:nvPr/>
          </p:nvSpPr>
          <p:spPr bwMode="auto">
            <a:xfrm>
              <a:off x="1589" y="3404"/>
              <a:ext cx="137" cy="94"/>
            </a:xfrm>
            <a:custGeom>
              <a:avLst/>
              <a:gdLst>
                <a:gd name="T0" fmla="*/ 13 w 137"/>
                <a:gd name="T1" fmla="*/ 0 h 94"/>
                <a:gd name="T2" fmla="*/ 26 w 137"/>
                <a:gd name="T3" fmla="*/ 11 h 94"/>
                <a:gd name="T4" fmla="*/ 90 w 137"/>
                <a:gd name="T5" fmla="*/ 51 h 94"/>
                <a:gd name="T6" fmla="*/ 116 w 137"/>
                <a:gd name="T7" fmla="*/ 72 h 94"/>
                <a:gd name="T8" fmla="*/ 137 w 137"/>
                <a:gd name="T9" fmla="*/ 94 h 94"/>
                <a:gd name="T10" fmla="*/ 86 w 137"/>
                <a:gd name="T11" fmla="*/ 83 h 94"/>
                <a:gd name="T12" fmla="*/ 51 w 137"/>
                <a:gd name="T13" fmla="*/ 61 h 94"/>
                <a:gd name="T14" fmla="*/ 0 w 137"/>
                <a:gd name="T15" fmla="*/ 8 h 94"/>
                <a:gd name="T16" fmla="*/ 13 w 137"/>
                <a:gd name="T17" fmla="*/ 0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7"/>
                <a:gd name="T28" fmla="*/ 0 h 94"/>
                <a:gd name="T29" fmla="*/ 137 w 137"/>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7" h="94">
                  <a:moveTo>
                    <a:pt x="13" y="0"/>
                  </a:moveTo>
                  <a:lnTo>
                    <a:pt x="26" y="11"/>
                  </a:lnTo>
                  <a:lnTo>
                    <a:pt x="90" y="51"/>
                  </a:lnTo>
                  <a:lnTo>
                    <a:pt x="116" y="72"/>
                  </a:lnTo>
                  <a:lnTo>
                    <a:pt x="137" y="94"/>
                  </a:lnTo>
                  <a:lnTo>
                    <a:pt x="86" y="83"/>
                  </a:lnTo>
                  <a:lnTo>
                    <a:pt x="51" y="61"/>
                  </a:lnTo>
                  <a:lnTo>
                    <a:pt x="0" y="8"/>
                  </a:lnTo>
                  <a:lnTo>
                    <a:pt x="13" y="0"/>
                  </a:lnTo>
                  <a:close/>
                </a:path>
              </a:pathLst>
            </a:custGeom>
            <a:solidFill>
              <a:srgbClr val="FFFF00"/>
            </a:solidFill>
            <a:ln w="0">
              <a:solidFill>
                <a:srgbClr val="FFC700"/>
              </a:solidFill>
              <a:round/>
              <a:headEnd/>
              <a:tailEnd/>
            </a:ln>
          </p:spPr>
          <p:txBody>
            <a:bodyPr/>
            <a:lstStyle/>
            <a:p>
              <a:endParaRPr lang="en-US"/>
            </a:p>
          </p:txBody>
        </p:sp>
        <p:sp>
          <p:nvSpPr>
            <p:cNvPr id="4164" name="Unknown Shape"/>
            <p:cNvSpPr>
              <a:spLocks/>
            </p:cNvSpPr>
            <p:nvPr/>
          </p:nvSpPr>
          <p:spPr bwMode="auto">
            <a:xfrm>
              <a:off x="1572" y="3415"/>
              <a:ext cx="90" cy="118"/>
            </a:xfrm>
            <a:custGeom>
              <a:avLst/>
              <a:gdLst>
                <a:gd name="T0" fmla="*/ 47 w 90"/>
                <a:gd name="T1" fmla="*/ 32 h 118"/>
                <a:gd name="T2" fmla="*/ 68 w 90"/>
                <a:gd name="T3" fmla="*/ 65 h 118"/>
                <a:gd name="T4" fmla="*/ 90 w 90"/>
                <a:gd name="T5" fmla="*/ 97 h 118"/>
                <a:gd name="T6" fmla="*/ 90 w 90"/>
                <a:gd name="T7" fmla="*/ 115 h 118"/>
                <a:gd name="T8" fmla="*/ 86 w 90"/>
                <a:gd name="T9" fmla="*/ 118 h 118"/>
                <a:gd name="T10" fmla="*/ 77 w 90"/>
                <a:gd name="T11" fmla="*/ 118 h 118"/>
                <a:gd name="T12" fmla="*/ 47 w 90"/>
                <a:gd name="T13" fmla="*/ 104 h 118"/>
                <a:gd name="T14" fmla="*/ 30 w 90"/>
                <a:gd name="T15" fmla="*/ 86 h 118"/>
                <a:gd name="T16" fmla="*/ 8 w 90"/>
                <a:gd name="T17" fmla="*/ 68 h 118"/>
                <a:gd name="T18" fmla="*/ 0 w 90"/>
                <a:gd name="T19" fmla="*/ 50 h 118"/>
                <a:gd name="T20" fmla="*/ 0 w 90"/>
                <a:gd name="T21" fmla="*/ 25 h 118"/>
                <a:gd name="T22" fmla="*/ 13 w 90"/>
                <a:gd name="T23" fmla="*/ 0 h 118"/>
                <a:gd name="T24" fmla="*/ 21 w 90"/>
                <a:gd name="T25" fmla="*/ 0 h 118"/>
                <a:gd name="T26" fmla="*/ 47 w 90"/>
                <a:gd name="T27" fmla="*/ 32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0"/>
                <a:gd name="T43" fmla="*/ 0 h 118"/>
                <a:gd name="T44" fmla="*/ 90 w 90"/>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0" h="118">
                  <a:moveTo>
                    <a:pt x="47" y="32"/>
                  </a:moveTo>
                  <a:lnTo>
                    <a:pt x="68" y="65"/>
                  </a:lnTo>
                  <a:lnTo>
                    <a:pt x="90" y="97"/>
                  </a:lnTo>
                  <a:lnTo>
                    <a:pt x="90" y="115"/>
                  </a:lnTo>
                  <a:lnTo>
                    <a:pt x="86" y="118"/>
                  </a:lnTo>
                  <a:lnTo>
                    <a:pt x="77" y="118"/>
                  </a:lnTo>
                  <a:lnTo>
                    <a:pt x="47" y="104"/>
                  </a:lnTo>
                  <a:lnTo>
                    <a:pt x="30" y="86"/>
                  </a:lnTo>
                  <a:lnTo>
                    <a:pt x="8" y="68"/>
                  </a:lnTo>
                  <a:lnTo>
                    <a:pt x="0" y="50"/>
                  </a:lnTo>
                  <a:lnTo>
                    <a:pt x="0" y="25"/>
                  </a:lnTo>
                  <a:lnTo>
                    <a:pt x="13" y="0"/>
                  </a:lnTo>
                  <a:lnTo>
                    <a:pt x="21" y="0"/>
                  </a:lnTo>
                  <a:lnTo>
                    <a:pt x="47" y="32"/>
                  </a:lnTo>
                  <a:close/>
                </a:path>
              </a:pathLst>
            </a:custGeom>
            <a:solidFill>
              <a:srgbClr val="FFFF00"/>
            </a:solidFill>
            <a:ln w="0">
              <a:solidFill>
                <a:srgbClr val="FFC700"/>
              </a:solidFill>
              <a:round/>
              <a:headEnd/>
              <a:tailEnd/>
            </a:ln>
          </p:spPr>
          <p:txBody>
            <a:bodyPr/>
            <a:lstStyle/>
            <a:p>
              <a:endParaRPr lang="en-US"/>
            </a:p>
          </p:txBody>
        </p:sp>
        <p:sp>
          <p:nvSpPr>
            <p:cNvPr id="4165" name="Unknown Shape"/>
            <p:cNvSpPr>
              <a:spLocks/>
            </p:cNvSpPr>
            <p:nvPr/>
          </p:nvSpPr>
          <p:spPr bwMode="auto">
            <a:xfrm>
              <a:off x="1593" y="3397"/>
              <a:ext cx="185" cy="54"/>
            </a:xfrm>
            <a:custGeom>
              <a:avLst/>
              <a:gdLst>
                <a:gd name="T0" fmla="*/ 0 w 185"/>
                <a:gd name="T1" fmla="*/ 7 h 54"/>
                <a:gd name="T2" fmla="*/ 26 w 185"/>
                <a:gd name="T3" fmla="*/ 22 h 54"/>
                <a:gd name="T4" fmla="*/ 60 w 185"/>
                <a:gd name="T5" fmla="*/ 33 h 54"/>
                <a:gd name="T6" fmla="*/ 146 w 185"/>
                <a:gd name="T7" fmla="*/ 50 h 54"/>
                <a:gd name="T8" fmla="*/ 185 w 185"/>
                <a:gd name="T9" fmla="*/ 54 h 54"/>
                <a:gd name="T10" fmla="*/ 185 w 185"/>
                <a:gd name="T11" fmla="*/ 50 h 54"/>
                <a:gd name="T12" fmla="*/ 185 w 185"/>
                <a:gd name="T13" fmla="*/ 47 h 54"/>
                <a:gd name="T14" fmla="*/ 172 w 185"/>
                <a:gd name="T15" fmla="*/ 36 h 54"/>
                <a:gd name="T16" fmla="*/ 168 w 185"/>
                <a:gd name="T17" fmla="*/ 29 h 54"/>
                <a:gd name="T18" fmla="*/ 155 w 185"/>
                <a:gd name="T19" fmla="*/ 25 h 54"/>
                <a:gd name="T20" fmla="*/ 133 w 185"/>
                <a:gd name="T21" fmla="*/ 18 h 54"/>
                <a:gd name="T22" fmla="*/ 82 w 185"/>
                <a:gd name="T23" fmla="*/ 4 h 54"/>
                <a:gd name="T24" fmla="*/ 56 w 185"/>
                <a:gd name="T25" fmla="*/ 0 h 54"/>
                <a:gd name="T26" fmla="*/ 26 w 185"/>
                <a:gd name="T27" fmla="*/ 0 h 54"/>
                <a:gd name="T28" fmla="*/ 4 w 185"/>
                <a:gd name="T29" fmla="*/ 4 h 54"/>
                <a:gd name="T30" fmla="*/ 0 w 185"/>
                <a:gd name="T31" fmla="*/ 7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5"/>
                <a:gd name="T49" fmla="*/ 0 h 54"/>
                <a:gd name="T50" fmla="*/ 185 w 185"/>
                <a:gd name="T51" fmla="*/ 54 h 5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5" h="54">
                  <a:moveTo>
                    <a:pt x="0" y="7"/>
                  </a:moveTo>
                  <a:lnTo>
                    <a:pt x="26" y="22"/>
                  </a:lnTo>
                  <a:lnTo>
                    <a:pt x="60" y="33"/>
                  </a:lnTo>
                  <a:lnTo>
                    <a:pt x="146" y="50"/>
                  </a:lnTo>
                  <a:lnTo>
                    <a:pt x="185" y="54"/>
                  </a:lnTo>
                  <a:lnTo>
                    <a:pt x="185" y="50"/>
                  </a:lnTo>
                  <a:lnTo>
                    <a:pt x="185" y="47"/>
                  </a:lnTo>
                  <a:lnTo>
                    <a:pt x="172" y="36"/>
                  </a:lnTo>
                  <a:lnTo>
                    <a:pt x="168" y="29"/>
                  </a:lnTo>
                  <a:lnTo>
                    <a:pt x="155" y="25"/>
                  </a:lnTo>
                  <a:lnTo>
                    <a:pt x="133" y="18"/>
                  </a:lnTo>
                  <a:lnTo>
                    <a:pt x="82" y="4"/>
                  </a:lnTo>
                  <a:lnTo>
                    <a:pt x="56" y="0"/>
                  </a:lnTo>
                  <a:lnTo>
                    <a:pt x="26" y="0"/>
                  </a:lnTo>
                  <a:lnTo>
                    <a:pt x="4" y="4"/>
                  </a:lnTo>
                  <a:lnTo>
                    <a:pt x="0" y="7"/>
                  </a:lnTo>
                  <a:close/>
                </a:path>
              </a:pathLst>
            </a:custGeom>
            <a:solidFill>
              <a:srgbClr val="FFFF00"/>
            </a:solidFill>
            <a:ln w="0">
              <a:solidFill>
                <a:srgbClr val="FFC700"/>
              </a:solidFill>
              <a:round/>
              <a:headEnd/>
              <a:tailEnd/>
            </a:ln>
          </p:spPr>
          <p:txBody>
            <a:bodyPr/>
            <a:lstStyle/>
            <a:p>
              <a:endParaRPr lang="en-US"/>
            </a:p>
          </p:txBody>
        </p:sp>
        <p:sp>
          <p:nvSpPr>
            <p:cNvPr id="4166" name="Unknown Shape"/>
            <p:cNvSpPr>
              <a:spLocks/>
            </p:cNvSpPr>
            <p:nvPr/>
          </p:nvSpPr>
          <p:spPr bwMode="auto">
            <a:xfrm>
              <a:off x="1602" y="3379"/>
              <a:ext cx="197" cy="25"/>
            </a:xfrm>
            <a:custGeom>
              <a:avLst/>
              <a:gdLst>
                <a:gd name="T0" fmla="*/ 0 w 197"/>
                <a:gd name="T1" fmla="*/ 4 h 25"/>
                <a:gd name="T2" fmla="*/ 21 w 197"/>
                <a:gd name="T3" fmla="*/ 8 h 25"/>
                <a:gd name="T4" fmla="*/ 107 w 197"/>
                <a:gd name="T5" fmla="*/ 0 h 25"/>
                <a:gd name="T6" fmla="*/ 150 w 197"/>
                <a:gd name="T7" fmla="*/ 0 h 25"/>
                <a:gd name="T8" fmla="*/ 197 w 197"/>
                <a:gd name="T9" fmla="*/ 8 h 25"/>
                <a:gd name="T10" fmla="*/ 154 w 197"/>
                <a:gd name="T11" fmla="*/ 22 h 25"/>
                <a:gd name="T12" fmla="*/ 103 w 197"/>
                <a:gd name="T13" fmla="*/ 25 h 25"/>
                <a:gd name="T14" fmla="*/ 4 w 197"/>
                <a:gd name="T15" fmla="*/ 15 h 25"/>
                <a:gd name="T16" fmla="*/ 0 w 197"/>
                <a:gd name="T17" fmla="*/ 4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7"/>
                <a:gd name="T28" fmla="*/ 0 h 25"/>
                <a:gd name="T29" fmla="*/ 197 w 197"/>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7" h="25">
                  <a:moveTo>
                    <a:pt x="0" y="4"/>
                  </a:moveTo>
                  <a:lnTo>
                    <a:pt x="21" y="8"/>
                  </a:lnTo>
                  <a:lnTo>
                    <a:pt x="107" y="0"/>
                  </a:lnTo>
                  <a:lnTo>
                    <a:pt x="150" y="0"/>
                  </a:lnTo>
                  <a:lnTo>
                    <a:pt x="197" y="8"/>
                  </a:lnTo>
                  <a:lnTo>
                    <a:pt x="154" y="22"/>
                  </a:lnTo>
                  <a:lnTo>
                    <a:pt x="103" y="25"/>
                  </a:lnTo>
                  <a:lnTo>
                    <a:pt x="4" y="15"/>
                  </a:lnTo>
                  <a:lnTo>
                    <a:pt x="0" y="4"/>
                  </a:lnTo>
                  <a:close/>
                </a:path>
              </a:pathLst>
            </a:custGeom>
            <a:solidFill>
              <a:srgbClr val="FFFF00"/>
            </a:solidFill>
            <a:ln w="0">
              <a:solidFill>
                <a:srgbClr val="FFC700"/>
              </a:solidFill>
              <a:round/>
              <a:headEnd/>
              <a:tailEnd/>
            </a:ln>
          </p:spPr>
          <p:txBody>
            <a:bodyPr/>
            <a:lstStyle/>
            <a:p>
              <a:endParaRPr lang="en-US"/>
            </a:p>
          </p:txBody>
        </p:sp>
        <p:sp>
          <p:nvSpPr>
            <p:cNvPr id="4167" name="Unknown Shape"/>
            <p:cNvSpPr>
              <a:spLocks/>
            </p:cNvSpPr>
            <p:nvPr/>
          </p:nvSpPr>
          <p:spPr bwMode="auto">
            <a:xfrm>
              <a:off x="1597" y="3336"/>
              <a:ext cx="198" cy="47"/>
            </a:xfrm>
            <a:custGeom>
              <a:avLst/>
              <a:gdLst>
                <a:gd name="T0" fmla="*/ 65 w 198"/>
                <a:gd name="T1" fmla="*/ 43 h 47"/>
                <a:gd name="T2" fmla="*/ 177 w 198"/>
                <a:gd name="T3" fmla="*/ 29 h 47"/>
                <a:gd name="T4" fmla="*/ 198 w 198"/>
                <a:gd name="T5" fmla="*/ 18 h 47"/>
                <a:gd name="T6" fmla="*/ 198 w 198"/>
                <a:gd name="T7" fmla="*/ 11 h 47"/>
                <a:gd name="T8" fmla="*/ 194 w 198"/>
                <a:gd name="T9" fmla="*/ 8 h 47"/>
                <a:gd name="T10" fmla="*/ 164 w 198"/>
                <a:gd name="T11" fmla="*/ 0 h 47"/>
                <a:gd name="T12" fmla="*/ 125 w 198"/>
                <a:gd name="T13" fmla="*/ 0 h 47"/>
                <a:gd name="T14" fmla="*/ 95 w 198"/>
                <a:gd name="T15" fmla="*/ 4 h 47"/>
                <a:gd name="T16" fmla="*/ 65 w 198"/>
                <a:gd name="T17" fmla="*/ 11 h 47"/>
                <a:gd name="T18" fmla="*/ 31 w 198"/>
                <a:gd name="T19" fmla="*/ 25 h 47"/>
                <a:gd name="T20" fmla="*/ 0 w 198"/>
                <a:gd name="T21" fmla="*/ 43 h 47"/>
                <a:gd name="T22" fmla="*/ 9 w 198"/>
                <a:gd name="T23" fmla="*/ 47 h 47"/>
                <a:gd name="T24" fmla="*/ 65 w 198"/>
                <a:gd name="T25" fmla="*/ 43 h 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8"/>
                <a:gd name="T40" fmla="*/ 0 h 47"/>
                <a:gd name="T41" fmla="*/ 198 w 198"/>
                <a:gd name="T42" fmla="*/ 47 h 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8" h="47">
                  <a:moveTo>
                    <a:pt x="65" y="43"/>
                  </a:moveTo>
                  <a:lnTo>
                    <a:pt x="177" y="29"/>
                  </a:lnTo>
                  <a:lnTo>
                    <a:pt x="198" y="18"/>
                  </a:lnTo>
                  <a:lnTo>
                    <a:pt x="198" y="11"/>
                  </a:lnTo>
                  <a:lnTo>
                    <a:pt x="194" y="8"/>
                  </a:lnTo>
                  <a:lnTo>
                    <a:pt x="164" y="0"/>
                  </a:lnTo>
                  <a:lnTo>
                    <a:pt x="125" y="0"/>
                  </a:lnTo>
                  <a:lnTo>
                    <a:pt x="95" y="4"/>
                  </a:lnTo>
                  <a:lnTo>
                    <a:pt x="65" y="11"/>
                  </a:lnTo>
                  <a:lnTo>
                    <a:pt x="31" y="25"/>
                  </a:lnTo>
                  <a:lnTo>
                    <a:pt x="0" y="43"/>
                  </a:lnTo>
                  <a:lnTo>
                    <a:pt x="9" y="47"/>
                  </a:lnTo>
                  <a:lnTo>
                    <a:pt x="65" y="43"/>
                  </a:lnTo>
                  <a:close/>
                </a:path>
              </a:pathLst>
            </a:custGeom>
            <a:solidFill>
              <a:srgbClr val="FFFF00"/>
            </a:solidFill>
            <a:ln w="0">
              <a:solidFill>
                <a:srgbClr val="FFC700"/>
              </a:solidFill>
              <a:round/>
              <a:headEnd/>
              <a:tailEnd/>
            </a:ln>
          </p:spPr>
          <p:txBody>
            <a:bodyPr/>
            <a:lstStyle/>
            <a:p>
              <a:endParaRPr lang="en-US"/>
            </a:p>
          </p:txBody>
        </p:sp>
        <p:sp>
          <p:nvSpPr>
            <p:cNvPr id="4168" name="Unknown Shape"/>
            <p:cNvSpPr>
              <a:spLocks/>
            </p:cNvSpPr>
            <p:nvPr/>
          </p:nvSpPr>
          <p:spPr bwMode="auto">
            <a:xfrm>
              <a:off x="1555" y="3430"/>
              <a:ext cx="47" cy="114"/>
            </a:xfrm>
            <a:custGeom>
              <a:avLst/>
              <a:gdLst>
                <a:gd name="T0" fmla="*/ 21 w 47"/>
                <a:gd name="T1" fmla="*/ 0 h 114"/>
                <a:gd name="T2" fmla="*/ 21 w 47"/>
                <a:gd name="T3" fmla="*/ 10 h 114"/>
                <a:gd name="T4" fmla="*/ 47 w 47"/>
                <a:gd name="T5" fmla="*/ 60 h 114"/>
                <a:gd name="T6" fmla="*/ 47 w 47"/>
                <a:gd name="T7" fmla="*/ 85 h 114"/>
                <a:gd name="T8" fmla="*/ 38 w 47"/>
                <a:gd name="T9" fmla="*/ 114 h 114"/>
                <a:gd name="T10" fmla="*/ 21 w 47"/>
                <a:gd name="T11" fmla="*/ 100 h 114"/>
                <a:gd name="T12" fmla="*/ 12 w 47"/>
                <a:gd name="T13" fmla="*/ 85 h 114"/>
                <a:gd name="T14" fmla="*/ 0 w 47"/>
                <a:gd name="T15" fmla="*/ 57 h 114"/>
                <a:gd name="T16" fmla="*/ 4 w 47"/>
                <a:gd name="T17" fmla="*/ 0 h 114"/>
                <a:gd name="T18" fmla="*/ 21 w 47"/>
                <a:gd name="T19" fmla="*/ 0 h 1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
                <a:gd name="T31" fmla="*/ 0 h 114"/>
                <a:gd name="T32" fmla="*/ 47 w 47"/>
                <a:gd name="T33" fmla="*/ 114 h 1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 h="114">
                  <a:moveTo>
                    <a:pt x="21" y="0"/>
                  </a:moveTo>
                  <a:lnTo>
                    <a:pt x="21" y="10"/>
                  </a:lnTo>
                  <a:lnTo>
                    <a:pt x="47" y="60"/>
                  </a:lnTo>
                  <a:lnTo>
                    <a:pt x="47" y="85"/>
                  </a:lnTo>
                  <a:lnTo>
                    <a:pt x="38" y="114"/>
                  </a:lnTo>
                  <a:lnTo>
                    <a:pt x="21" y="100"/>
                  </a:lnTo>
                  <a:lnTo>
                    <a:pt x="12" y="85"/>
                  </a:lnTo>
                  <a:lnTo>
                    <a:pt x="0" y="57"/>
                  </a:lnTo>
                  <a:lnTo>
                    <a:pt x="4" y="0"/>
                  </a:lnTo>
                  <a:lnTo>
                    <a:pt x="21" y="0"/>
                  </a:lnTo>
                  <a:close/>
                </a:path>
              </a:pathLst>
            </a:custGeom>
            <a:solidFill>
              <a:srgbClr val="FFFF00"/>
            </a:solidFill>
            <a:ln w="0">
              <a:solidFill>
                <a:srgbClr val="FFC700"/>
              </a:solidFill>
              <a:round/>
              <a:headEnd/>
              <a:tailEnd/>
            </a:ln>
          </p:spPr>
          <p:txBody>
            <a:bodyPr/>
            <a:lstStyle/>
            <a:p>
              <a:endParaRPr lang="en-US"/>
            </a:p>
          </p:txBody>
        </p:sp>
        <p:sp>
          <p:nvSpPr>
            <p:cNvPr id="4169" name="Unknown Shape"/>
            <p:cNvSpPr>
              <a:spLocks/>
            </p:cNvSpPr>
            <p:nvPr/>
          </p:nvSpPr>
          <p:spPr bwMode="auto">
            <a:xfrm>
              <a:off x="1494" y="3430"/>
              <a:ext cx="65" cy="111"/>
            </a:xfrm>
            <a:custGeom>
              <a:avLst/>
              <a:gdLst>
                <a:gd name="T0" fmla="*/ 65 w 65"/>
                <a:gd name="T1" fmla="*/ 0 h 111"/>
                <a:gd name="T2" fmla="*/ 43 w 65"/>
                <a:gd name="T3" fmla="*/ 10 h 111"/>
                <a:gd name="T4" fmla="*/ 13 w 65"/>
                <a:gd name="T5" fmla="*/ 39 h 111"/>
                <a:gd name="T6" fmla="*/ 5 w 65"/>
                <a:gd name="T7" fmla="*/ 57 h 111"/>
                <a:gd name="T8" fmla="*/ 0 w 65"/>
                <a:gd name="T9" fmla="*/ 71 h 111"/>
                <a:gd name="T10" fmla="*/ 5 w 65"/>
                <a:gd name="T11" fmla="*/ 93 h 111"/>
                <a:gd name="T12" fmla="*/ 18 w 65"/>
                <a:gd name="T13" fmla="*/ 111 h 111"/>
                <a:gd name="T14" fmla="*/ 43 w 65"/>
                <a:gd name="T15" fmla="*/ 89 h 111"/>
                <a:gd name="T16" fmla="*/ 56 w 65"/>
                <a:gd name="T17" fmla="*/ 50 h 111"/>
                <a:gd name="T18" fmla="*/ 65 w 65"/>
                <a:gd name="T19" fmla="*/ 10 h 111"/>
                <a:gd name="T20" fmla="*/ 65 w 65"/>
                <a:gd name="T21" fmla="*/ 0 h 1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5"/>
                <a:gd name="T34" fmla="*/ 0 h 111"/>
                <a:gd name="T35" fmla="*/ 65 w 65"/>
                <a:gd name="T36" fmla="*/ 111 h 1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5" h="111">
                  <a:moveTo>
                    <a:pt x="65" y="0"/>
                  </a:moveTo>
                  <a:lnTo>
                    <a:pt x="43" y="10"/>
                  </a:lnTo>
                  <a:lnTo>
                    <a:pt x="13" y="39"/>
                  </a:lnTo>
                  <a:lnTo>
                    <a:pt x="5" y="57"/>
                  </a:lnTo>
                  <a:lnTo>
                    <a:pt x="0" y="71"/>
                  </a:lnTo>
                  <a:lnTo>
                    <a:pt x="5" y="93"/>
                  </a:lnTo>
                  <a:lnTo>
                    <a:pt x="18" y="111"/>
                  </a:lnTo>
                  <a:lnTo>
                    <a:pt x="43" y="89"/>
                  </a:lnTo>
                  <a:lnTo>
                    <a:pt x="56" y="50"/>
                  </a:lnTo>
                  <a:lnTo>
                    <a:pt x="65" y="10"/>
                  </a:lnTo>
                  <a:lnTo>
                    <a:pt x="65" y="0"/>
                  </a:lnTo>
                  <a:close/>
                </a:path>
              </a:pathLst>
            </a:custGeom>
            <a:solidFill>
              <a:srgbClr val="FFFF00"/>
            </a:solidFill>
            <a:ln w="0">
              <a:solidFill>
                <a:srgbClr val="FFC700"/>
              </a:solidFill>
              <a:round/>
              <a:headEnd/>
              <a:tailEnd/>
            </a:ln>
          </p:spPr>
          <p:txBody>
            <a:bodyPr/>
            <a:lstStyle/>
            <a:p>
              <a:endParaRPr lang="en-US"/>
            </a:p>
          </p:txBody>
        </p:sp>
        <p:sp>
          <p:nvSpPr>
            <p:cNvPr id="4170" name="Unknown Shape"/>
            <p:cNvSpPr>
              <a:spLocks/>
            </p:cNvSpPr>
            <p:nvPr/>
          </p:nvSpPr>
          <p:spPr bwMode="auto">
            <a:xfrm>
              <a:off x="1593" y="3279"/>
              <a:ext cx="99" cy="97"/>
            </a:xfrm>
            <a:custGeom>
              <a:avLst/>
              <a:gdLst>
                <a:gd name="T0" fmla="*/ 0 w 99"/>
                <a:gd name="T1" fmla="*/ 97 h 97"/>
                <a:gd name="T2" fmla="*/ 26 w 99"/>
                <a:gd name="T3" fmla="*/ 90 h 97"/>
                <a:gd name="T4" fmla="*/ 65 w 99"/>
                <a:gd name="T5" fmla="*/ 65 h 97"/>
                <a:gd name="T6" fmla="*/ 82 w 99"/>
                <a:gd name="T7" fmla="*/ 54 h 97"/>
                <a:gd name="T8" fmla="*/ 95 w 99"/>
                <a:gd name="T9" fmla="*/ 40 h 97"/>
                <a:gd name="T10" fmla="*/ 99 w 99"/>
                <a:gd name="T11" fmla="*/ 22 h 97"/>
                <a:gd name="T12" fmla="*/ 95 w 99"/>
                <a:gd name="T13" fmla="*/ 0 h 97"/>
                <a:gd name="T14" fmla="*/ 60 w 99"/>
                <a:gd name="T15" fmla="*/ 14 h 97"/>
                <a:gd name="T16" fmla="*/ 26 w 99"/>
                <a:gd name="T17" fmla="*/ 50 h 97"/>
                <a:gd name="T18" fmla="*/ 0 w 99"/>
                <a:gd name="T19" fmla="*/ 90 h 97"/>
                <a:gd name="T20" fmla="*/ 0 w 99"/>
                <a:gd name="T21" fmla="*/ 97 h 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9"/>
                <a:gd name="T34" fmla="*/ 0 h 97"/>
                <a:gd name="T35" fmla="*/ 99 w 99"/>
                <a:gd name="T36" fmla="*/ 97 h 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9" h="97">
                  <a:moveTo>
                    <a:pt x="0" y="97"/>
                  </a:moveTo>
                  <a:lnTo>
                    <a:pt x="26" y="90"/>
                  </a:lnTo>
                  <a:lnTo>
                    <a:pt x="65" y="65"/>
                  </a:lnTo>
                  <a:lnTo>
                    <a:pt x="82" y="54"/>
                  </a:lnTo>
                  <a:lnTo>
                    <a:pt x="95" y="40"/>
                  </a:lnTo>
                  <a:lnTo>
                    <a:pt x="99" y="22"/>
                  </a:lnTo>
                  <a:lnTo>
                    <a:pt x="95" y="0"/>
                  </a:lnTo>
                  <a:lnTo>
                    <a:pt x="60" y="14"/>
                  </a:lnTo>
                  <a:lnTo>
                    <a:pt x="26" y="50"/>
                  </a:lnTo>
                  <a:lnTo>
                    <a:pt x="0" y="90"/>
                  </a:lnTo>
                  <a:lnTo>
                    <a:pt x="0" y="97"/>
                  </a:lnTo>
                  <a:close/>
                </a:path>
              </a:pathLst>
            </a:custGeom>
            <a:solidFill>
              <a:srgbClr val="FFFF00"/>
            </a:solidFill>
            <a:ln w="0">
              <a:solidFill>
                <a:srgbClr val="FFC700"/>
              </a:solidFill>
              <a:round/>
              <a:headEnd/>
              <a:tailEnd/>
            </a:ln>
          </p:spPr>
          <p:txBody>
            <a:bodyPr/>
            <a:lstStyle/>
            <a:p>
              <a:endParaRPr lang="en-US"/>
            </a:p>
          </p:txBody>
        </p:sp>
        <p:sp>
          <p:nvSpPr>
            <p:cNvPr id="4171" name="Unknown Shape"/>
            <p:cNvSpPr>
              <a:spLocks/>
            </p:cNvSpPr>
            <p:nvPr/>
          </p:nvSpPr>
          <p:spPr bwMode="auto">
            <a:xfrm>
              <a:off x="1524" y="3365"/>
              <a:ext cx="82" cy="75"/>
            </a:xfrm>
            <a:custGeom>
              <a:avLst/>
              <a:gdLst>
                <a:gd name="T0" fmla="*/ 13 w 82"/>
                <a:gd name="T1" fmla="*/ 29 h 75"/>
                <a:gd name="T2" fmla="*/ 5 w 82"/>
                <a:gd name="T3" fmla="*/ 47 h 75"/>
                <a:gd name="T4" fmla="*/ 0 w 82"/>
                <a:gd name="T5" fmla="*/ 57 h 75"/>
                <a:gd name="T6" fmla="*/ 0 w 82"/>
                <a:gd name="T7" fmla="*/ 72 h 75"/>
                <a:gd name="T8" fmla="*/ 9 w 82"/>
                <a:gd name="T9" fmla="*/ 75 h 75"/>
                <a:gd name="T10" fmla="*/ 22 w 82"/>
                <a:gd name="T11" fmla="*/ 75 h 75"/>
                <a:gd name="T12" fmla="*/ 39 w 82"/>
                <a:gd name="T13" fmla="*/ 72 h 75"/>
                <a:gd name="T14" fmla="*/ 56 w 82"/>
                <a:gd name="T15" fmla="*/ 61 h 75"/>
                <a:gd name="T16" fmla="*/ 69 w 82"/>
                <a:gd name="T17" fmla="*/ 47 h 75"/>
                <a:gd name="T18" fmla="*/ 78 w 82"/>
                <a:gd name="T19" fmla="*/ 29 h 75"/>
                <a:gd name="T20" fmla="*/ 82 w 82"/>
                <a:gd name="T21" fmla="*/ 14 h 75"/>
                <a:gd name="T22" fmla="*/ 82 w 82"/>
                <a:gd name="T23" fmla="*/ 4 h 75"/>
                <a:gd name="T24" fmla="*/ 73 w 82"/>
                <a:gd name="T25" fmla="*/ 0 h 75"/>
                <a:gd name="T26" fmla="*/ 61 w 82"/>
                <a:gd name="T27" fmla="*/ 0 h 75"/>
                <a:gd name="T28" fmla="*/ 43 w 82"/>
                <a:gd name="T29" fmla="*/ 4 h 75"/>
                <a:gd name="T30" fmla="*/ 31 w 82"/>
                <a:gd name="T31" fmla="*/ 14 h 75"/>
                <a:gd name="T32" fmla="*/ 13 w 82"/>
                <a:gd name="T33" fmla="*/ 29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2"/>
                <a:gd name="T52" fmla="*/ 0 h 75"/>
                <a:gd name="T53" fmla="*/ 82 w 82"/>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2" h="75">
                  <a:moveTo>
                    <a:pt x="13" y="29"/>
                  </a:moveTo>
                  <a:lnTo>
                    <a:pt x="5" y="47"/>
                  </a:lnTo>
                  <a:lnTo>
                    <a:pt x="0" y="57"/>
                  </a:lnTo>
                  <a:lnTo>
                    <a:pt x="0" y="72"/>
                  </a:lnTo>
                  <a:lnTo>
                    <a:pt x="9" y="75"/>
                  </a:lnTo>
                  <a:lnTo>
                    <a:pt x="22" y="75"/>
                  </a:lnTo>
                  <a:lnTo>
                    <a:pt x="39" y="72"/>
                  </a:lnTo>
                  <a:lnTo>
                    <a:pt x="56" y="61"/>
                  </a:lnTo>
                  <a:lnTo>
                    <a:pt x="69" y="47"/>
                  </a:lnTo>
                  <a:lnTo>
                    <a:pt x="78" y="29"/>
                  </a:lnTo>
                  <a:lnTo>
                    <a:pt x="82" y="14"/>
                  </a:lnTo>
                  <a:lnTo>
                    <a:pt x="82" y="4"/>
                  </a:lnTo>
                  <a:lnTo>
                    <a:pt x="73" y="0"/>
                  </a:lnTo>
                  <a:lnTo>
                    <a:pt x="61" y="0"/>
                  </a:lnTo>
                  <a:lnTo>
                    <a:pt x="43" y="4"/>
                  </a:lnTo>
                  <a:lnTo>
                    <a:pt x="31" y="14"/>
                  </a:lnTo>
                  <a:lnTo>
                    <a:pt x="13" y="29"/>
                  </a:lnTo>
                  <a:close/>
                </a:path>
              </a:pathLst>
            </a:custGeom>
            <a:solidFill>
              <a:srgbClr val="FFAB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72" name="Unknown Shape"/>
            <p:cNvSpPr>
              <a:spLocks/>
            </p:cNvSpPr>
            <p:nvPr/>
          </p:nvSpPr>
          <p:spPr bwMode="auto">
            <a:xfrm>
              <a:off x="1559" y="3297"/>
              <a:ext cx="69" cy="68"/>
            </a:xfrm>
            <a:custGeom>
              <a:avLst/>
              <a:gdLst>
                <a:gd name="T0" fmla="*/ 47 w 69"/>
                <a:gd name="T1" fmla="*/ 61 h 68"/>
                <a:gd name="T2" fmla="*/ 64 w 69"/>
                <a:gd name="T3" fmla="*/ 22 h 68"/>
                <a:gd name="T4" fmla="*/ 69 w 69"/>
                <a:gd name="T5" fmla="*/ 11 h 68"/>
                <a:gd name="T6" fmla="*/ 64 w 69"/>
                <a:gd name="T7" fmla="*/ 0 h 68"/>
                <a:gd name="T8" fmla="*/ 47 w 69"/>
                <a:gd name="T9" fmla="*/ 0 h 68"/>
                <a:gd name="T10" fmla="*/ 30 w 69"/>
                <a:gd name="T11" fmla="*/ 7 h 68"/>
                <a:gd name="T12" fmla="*/ 17 w 69"/>
                <a:gd name="T13" fmla="*/ 18 h 68"/>
                <a:gd name="T14" fmla="*/ 4 w 69"/>
                <a:gd name="T15" fmla="*/ 47 h 68"/>
                <a:gd name="T16" fmla="*/ 0 w 69"/>
                <a:gd name="T17" fmla="*/ 57 h 68"/>
                <a:gd name="T18" fmla="*/ 8 w 69"/>
                <a:gd name="T19" fmla="*/ 64 h 68"/>
                <a:gd name="T20" fmla="*/ 21 w 69"/>
                <a:gd name="T21" fmla="*/ 68 h 68"/>
                <a:gd name="T22" fmla="*/ 34 w 69"/>
                <a:gd name="T23" fmla="*/ 64 h 68"/>
                <a:gd name="T24" fmla="*/ 47 w 69"/>
                <a:gd name="T25" fmla="*/ 64 h 68"/>
                <a:gd name="T26" fmla="*/ 47 w 69"/>
                <a:gd name="T27" fmla="*/ 61 h 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9"/>
                <a:gd name="T43" fmla="*/ 0 h 68"/>
                <a:gd name="T44" fmla="*/ 69 w 69"/>
                <a:gd name="T45" fmla="*/ 68 h 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9" h="68">
                  <a:moveTo>
                    <a:pt x="47" y="61"/>
                  </a:moveTo>
                  <a:lnTo>
                    <a:pt x="64" y="22"/>
                  </a:lnTo>
                  <a:lnTo>
                    <a:pt x="69" y="11"/>
                  </a:lnTo>
                  <a:lnTo>
                    <a:pt x="64" y="0"/>
                  </a:lnTo>
                  <a:lnTo>
                    <a:pt x="47" y="0"/>
                  </a:lnTo>
                  <a:lnTo>
                    <a:pt x="30" y="7"/>
                  </a:lnTo>
                  <a:lnTo>
                    <a:pt x="17" y="18"/>
                  </a:lnTo>
                  <a:lnTo>
                    <a:pt x="4" y="47"/>
                  </a:lnTo>
                  <a:lnTo>
                    <a:pt x="0" y="57"/>
                  </a:lnTo>
                  <a:lnTo>
                    <a:pt x="8" y="64"/>
                  </a:lnTo>
                  <a:lnTo>
                    <a:pt x="21" y="68"/>
                  </a:lnTo>
                  <a:lnTo>
                    <a:pt x="34" y="64"/>
                  </a:lnTo>
                  <a:lnTo>
                    <a:pt x="47" y="64"/>
                  </a:lnTo>
                  <a:lnTo>
                    <a:pt x="47" y="61"/>
                  </a:lnTo>
                  <a:close/>
                </a:path>
              </a:pathLst>
            </a:custGeom>
            <a:solidFill>
              <a:srgbClr val="FFFF00"/>
            </a:solidFill>
            <a:ln w="0">
              <a:solidFill>
                <a:srgbClr val="FFC700"/>
              </a:solidFill>
              <a:round/>
              <a:headEnd/>
              <a:tailEnd/>
            </a:ln>
          </p:spPr>
          <p:txBody>
            <a:bodyPr/>
            <a:lstStyle/>
            <a:p>
              <a:endParaRPr lang="en-US"/>
            </a:p>
          </p:txBody>
        </p:sp>
        <p:sp>
          <p:nvSpPr>
            <p:cNvPr id="4173" name="Unknown Shape"/>
            <p:cNvSpPr>
              <a:spLocks/>
            </p:cNvSpPr>
            <p:nvPr/>
          </p:nvSpPr>
          <p:spPr bwMode="auto">
            <a:xfrm>
              <a:off x="1524" y="3329"/>
              <a:ext cx="52" cy="54"/>
            </a:xfrm>
            <a:custGeom>
              <a:avLst/>
              <a:gdLst>
                <a:gd name="T0" fmla="*/ 52 w 52"/>
                <a:gd name="T1" fmla="*/ 36 h 54"/>
                <a:gd name="T2" fmla="*/ 35 w 52"/>
                <a:gd name="T3" fmla="*/ 22 h 54"/>
                <a:gd name="T4" fmla="*/ 31 w 52"/>
                <a:gd name="T5" fmla="*/ 7 h 54"/>
                <a:gd name="T6" fmla="*/ 26 w 52"/>
                <a:gd name="T7" fmla="*/ 0 h 54"/>
                <a:gd name="T8" fmla="*/ 18 w 52"/>
                <a:gd name="T9" fmla="*/ 0 h 54"/>
                <a:gd name="T10" fmla="*/ 5 w 52"/>
                <a:gd name="T11" fmla="*/ 15 h 54"/>
                <a:gd name="T12" fmla="*/ 0 w 52"/>
                <a:gd name="T13" fmla="*/ 29 h 54"/>
                <a:gd name="T14" fmla="*/ 5 w 52"/>
                <a:gd name="T15" fmla="*/ 36 h 54"/>
                <a:gd name="T16" fmla="*/ 9 w 52"/>
                <a:gd name="T17" fmla="*/ 43 h 54"/>
                <a:gd name="T18" fmla="*/ 18 w 52"/>
                <a:gd name="T19" fmla="*/ 54 h 54"/>
                <a:gd name="T20" fmla="*/ 26 w 52"/>
                <a:gd name="T21" fmla="*/ 54 h 54"/>
                <a:gd name="T22" fmla="*/ 31 w 52"/>
                <a:gd name="T23" fmla="*/ 50 h 54"/>
                <a:gd name="T24" fmla="*/ 48 w 52"/>
                <a:gd name="T25" fmla="*/ 40 h 54"/>
                <a:gd name="T26" fmla="*/ 52 w 52"/>
                <a:gd name="T27" fmla="*/ 36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2"/>
                <a:gd name="T43" fmla="*/ 0 h 54"/>
                <a:gd name="T44" fmla="*/ 52 w 52"/>
                <a:gd name="T45" fmla="*/ 54 h 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2" h="54">
                  <a:moveTo>
                    <a:pt x="52" y="36"/>
                  </a:moveTo>
                  <a:lnTo>
                    <a:pt x="35" y="22"/>
                  </a:lnTo>
                  <a:lnTo>
                    <a:pt x="31" y="7"/>
                  </a:lnTo>
                  <a:lnTo>
                    <a:pt x="26" y="0"/>
                  </a:lnTo>
                  <a:lnTo>
                    <a:pt x="18" y="0"/>
                  </a:lnTo>
                  <a:lnTo>
                    <a:pt x="5" y="15"/>
                  </a:lnTo>
                  <a:lnTo>
                    <a:pt x="0" y="29"/>
                  </a:lnTo>
                  <a:lnTo>
                    <a:pt x="5" y="36"/>
                  </a:lnTo>
                  <a:lnTo>
                    <a:pt x="9" y="43"/>
                  </a:lnTo>
                  <a:lnTo>
                    <a:pt x="18" y="54"/>
                  </a:lnTo>
                  <a:lnTo>
                    <a:pt x="26" y="54"/>
                  </a:lnTo>
                  <a:lnTo>
                    <a:pt x="31" y="50"/>
                  </a:lnTo>
                  <a:lnTo>
                    <a:pt x="48" y="40"/>
                  </a:lnTo>
                  <a:lnTo>
                    <a:pt x="52" y="36"/>
                  </a:lnTo>
                  <a:close/>
                </a:path>
              </a:pathLst>
            </a:custGeom>
            <a:solidFill>
              <a:srgbClr val="FFFF00"/>
            </a:solidFill>
            <a:ln w="0">
              <a:solidFill>
                <a:srgbClr val="FFC700"/>
              </a:solidFill>
              <a:round/>
              <a:headEnd/>
              <a:tailEnd/>
            </a:ln>
          </p:spPr>
          <p:txBody>
            <a:bodyPr/>
            <a:lstStyle/>
            <a:p>
              <a:endParaRPr lang="en-US"/>
            </a:p>
          </p:txBody>
        </p:sp>
        <p:sp>
          <p:nvSpPr>
            <p:cNvPr id="4174" name="Unknown Shape"/>
            <p:cNvSpPr>
              <a:spLocks/>
            </p:cNvSpPr>
            <p:nvPr/>
          </p:nvSpPr>
          <p:spPr bwMode="auto">
            <a:xfrm>
              <a:off x="1469" y="3379"/>
              <a:ext cx="77" cy="33"/>
            </a:xfrm>
            <a:custGeom>
              <a:avLst/>
              <a:gdLst>
                <a:gd name="T0" fmla="*/ 77 w 77"/>
                <a:gd name="T1" fmla="*/ 8 h 33"/>
                <a:gd name="T2" fmla="*/ 43 w 77"/>
                <a:gd name="T3" fmla="*/ 0 h 33"/>
                <a:gd name="T4" fmla="*/ 38 w 77"/>
                <a:gd name="T5" fmla="*/ 0 h 33"/>
                <a:gd name="T6" fmla="*/ 21 w 77"/>
                <a:gd name="T7" fmla="*/ 0 h 33"/>
                <a:gd name="T8" fmla="*/ 8 w 77"/>
                <a:gd name="T9" fmla="*/ 4 h 33"/>
                <a:gd name="T10" fmla="*/ 0 w 77"/>
                <a:gd name="T11" fmla="*/ 4 h 33"/>
                <a:gd name="T12" fmla="*/ 0 w 77"/>
                <a:gd name="T13" fmla="*/ 11 h 33"/>
                <a:gd name="T14" fmla="*/ 17 w 77"/>
                <a:gd name="T15" fmla="*/ 22 h 33"/>
                <a:gd name="T16" fmla="*/ 34 w 77"/>
                <a:gd name="T17" fmla="*/ 29 h 33"/>
                <a:gd name="T18" fmla="*/ 55 w 77"/>
                <a:gd name="T19" fmla="*/ 33 h 33"/>
                <a:gd name="T20" fmla="*/ 64 w 77"/>
                <a:gd name="T21" fmla="*/ 25 h 33"/>
                <a:gd name="T22" fmla="*/ 77 w 77"/>
                <a:gd name="T23" fmla="*/ 8 h 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7"/>
                <a:gd name="T37" fmla="*/ 0 h 33"/>
                <a:gd name="T38" fmla="*/ 77 w 77"/>
                <a:gd name="T39" fmla="*/ 33 h 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7" h="33">
                  <a:moveTo>
                    <a:pt x="77" y="8"/>
                  </a:moveTo>
                  <a:lnTo>
                    <a:pt x="43" y="0"/>
                  </a:lnTo>
                  <a:lnTo>
                    <a:pt x="38" y="0"/>
                  </a:lnTo>
                  <a:lnTo>
                    <a:pt x="21" y="0"/>
                  </a:lnTo>
                  <a:lnTo>
                    <a:pt x="8" y="4"/>
                  </a:lnTo>
                  <a:lnTo>
                    <a:pt x="0" y="4"/>
                  </a:lnTo>
                  <a:lnTo>
                    <a:pt x="0" y="11"/>
                  </a:lnTo>
                  <a:lnTo>
                    <a:pt x="17" y="22"/>
                  </a:lnTo>
                  <a:lnTo>
                    <a:pt x="34" y="29"/>
                  </a:lnTo>
                  <a:lnTo>
                    <a:pt x="55" y="33"/>
                  </a:lnTo>
                  <a:lnTo>
                    <a:pt x="64" y="25"/>
                  </a:lnTo>
                  <a:lnTo>
                    <a:pt x="77" y="8"/>
                  </a:lnTo>
                  <a:close/>
                </a:path>
              </a:pathLst>
            </a:custGeom>
            <a:solidFill>
              <a:srgbClr val="FFFF00"/>
            </a:solidFill>
            <a:ln w="0">
              <a:solidFill>
                <a:srgbClr val="FFC700"/>
              </a:solidFill>
              <a:round/>
              <a:headEnd/>
              <a:tailEnd/>
            </a:ln>
          </p:spPr>
          <p:txBody>
            <a:bodyPr/>
            <a:lstStyle/>
            <a:p>
              <a:endParaRPr lang="en-US"/>
            </a:p>
          </p:txBody>
        </p:sp>
        <p:sp>
          <p:nvSpPr>
            <p:cNvPr id="4175" name="Unknown Shape"/>
            <p:cNvSpPr>
              <a:spLocks/>
            </p:cNvSpPr>
            <p:nvPr/>
          </p:nvSpPr>
          <p:spPr bwMode="auto">
            <a:xfrm>
              <a:off x="1460" y="3412"/>
              <a:ext cx="69" cy="25"/>
            </a:xfrm>
            <a:custGeom>
              <a:avLst/>
              <a:gdLst>
                <a:gd name="T0" fmla="*/ 69 w 69"/>
                <a:gd name="T1" fmla="*/ 7 h 25"/>
                <a:gd name="T2" fmla="*/ 60 w 69"/>
                <a:gd name="T3" fmla="*/ 3 h 25"/>
                <a:gd name="T4" fmla="*/ 47 w 69"/>
                <a:gd name="T5" fmla="*/ 0 h 25"/>
                <a:gd name="T6" fmla="*/ 30 w 69"/>
                <a:gd name="T7" fmla="*/ 3 h 25"/>
                <a:gd name="T8" fmla="*/ 17 w 69"/>
                <a:gd name="T9" fmla="*/ 7 h 25"/>
                <a:gd name="T10" fmla="*/ 0 w 69"/>
                <a:gd name="T11" fmla="*/ 18 h 25"/>
                <a:gd name="T12" fmla="*/ 0 w 69"/>
                <a:gd name="T13" fmla="*/ 18 h 25"/>
                <a:gd name="T14" fmla="*/ 4 w 69"/>
                <a:gd name="T15" fmla="*/ 21 h 25"/>
                <a:gd name="T16" fmla="*/ 13 w 69"/>
                <a:gd name="T17" fmla="*/ 25 h 25"/>
                <a:gd name="T18" fmla="*/ 60 w 69"/>
                <a:gd name="T19" fmla="*/ 25 h 25"/>
                <a:gd name="T20" fmla="*/ 69 w 69"/>
                <a:gd name="T21" fmla="*/ 14 h 25"/>
                <a:gd name="T22" fmla="*/ 69 w 69"/>
                <a:gd name="T23" fmla="*/ 7 h 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9"/>
                <a:gd name="T37" fmla="*/ 0 h 25"/>
                <a:gd name="T38" fmla="*/ 69 w 69"/>
                <a:gd name="T39" fmla="*/ 25 h 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9" h="25">
                  <a:moveTo>
                    <a:pt x="69" y="7"/>
                  </a:moveTo>
                  <a:lnTo>
                    <a:pt x="60" y="3"/>
                  </a:lnTo>
                  <a:lnTo>
                    <a:pt x="47" y="0"/>
                  </a:lnTo>
                  <a:lnTo>
                    <a:pt x="30" y="3"/>
                  </a:lnTo>
                  <a:lnTo>
                    <a:pt x="17" y="7"/>
                  </a:lnTo>
                  <a:lnTo>
                    <a:pt x="0" y="18"/>
                  </a:lnTo>
                  <a:lnTo>
                    <a:pt x="4" y="21"/>
                  </a:lnTo>
                  <a:lnTo>
                    <a:pt x="13" y="25"/>
                  </a:lnTo>
                  <a:lnTo>
                    <a:pt x="60" y="25"/>
                  </a:lnTo>
                  <a:lnTo>
                    <a:pt x="69" y="14"/>
                  </a:lnTo>
                  <a:lnTo>
                    <a:pt x="69" y="7"/>
                  </a:lnTo>
                  <a:close/>
                </a:path>
              </a:pathLst>
            </a:custGeom>
            <a:solidFill>
              <a:srgbClr val="FFFF00"/>
            </a:solidFill>
            <a:ln w="0">
              <a:solidFill>
                <a:srgbClr val="FFC700"/>
              </a:solidFill>
              <a:round/>
              <a:headEnd/>
              <a:tailEnd/>
            </a:ln>
          </p:spPr>
          <p:txBody>
            <a:bodyPr/>
            <a:lstStyle/>
            <a:p>
              <a:endParaRPr lang="en-US"/>
            </a:p>
          </p:txBody>
        </p:sp>
        <p:sp>
          <p:nvSpPr>
            <p:cNvPr id="4176" name="Unknown Shape"/>
            <p:cNvSpPr>
              <a:spLocks/>
            </p:cNvSpPr>
            <p:nvPr/>
          </p:nvSpPr>
          <p:spPr bwMode="auto">
            <a:xfrm>
              <a:off x="1464" y="3437"/>
              <a:ext cx="69" cy="64"/>
            </a:xfrm>
            <a:custGeom>
              <a:avLst/>
              <a:gdLst>
                <a:gd name="T0" fmla="*/ 69 w 69"/>
                <a:gd name="T1" fmla="*/ 3 h 64"/>
                <a:gd name="T2" fmla="*/ 69 w 69"/>
                <a:gd name="T3" fmla="*/ 3 h 64"/>
                <a:gd name="T4" fmla="*/ 60 w 69"/>
                <a:gd name="T5" fmla="*/ 0 h 64"/>
                <a:gd name="T6" fmla="*/ 39 w 69"/>
                <a:gd name="T7" fmla="*/ 3 h 64"/>
                <a:gd name="T8" fmla="*/ 22 w 69"/>
                <a:gd name="T9" fmla="*/ 18 h 64"/>
                <a:gd name="T10" fmla="*/ 9 w 69"/>
                <a:gd name="T11" fmla="*/ 25 h 64"/>
                <a:gd name="T12" fmla="*/ 0 w 69"/>
                <a:gd name="T13" fmla="*/ 35 h 64"/>
                <a:gd name="T14" fmla="*/ 0 w 69"/>
                <a:gd name="T15" fmla="*/ 53 h 64"/>
                <a:gd name="T16" fmla="*/ 0 w 69"/>
                <a:gd name="T17" fmla="*/ 64 h 64"/>
                <a:gd name="T18" fmla="*/ 5 w 69"/>
                <a:gd name="T19" fmla="*/ 64 h 64"/>
                <a:gd name="T20" fmla="*/ 43 w 69"/>
                <a:gd name="T21" fmla="*/ 39 h 64"/>
                <a:gd name="T22" fmla="*/ 69 w 69"/>
                <a:gd name="T23" fmla="*/ 3 h 64"/>
                <a:gd name="T24" fmla="*/ 69 w 69"/>
                <a:gd name="T25" fmla="*/ 3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9"/>
                <a:gd name="T40" fmla="*/ 0 h 64"/>
                <a:gd name="T41" fmla="*/ 69 w 69"/>
                <a:gd name="T42" fmla="*/ 64 h 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9" h="64">
                  <a:moveTo>
                    <a:pt x="69" y="3"/>
                  </a:moveTo>
                  <a:lnTo>
                    <a:pt x="69" y="3"/>
                  </a:lnTo>
                  <a:lnTo>
                    <a:pt x="60" y="0"/>
                  </a:lnTo>
                  <a:lnTo>
                    <a:pt x="39" y="3"/>
                  </a:lnTo>
                  <a:lnTo>
                    <a:pt x="22" y="18"/>
                  </a:lnTo>
                  <a:lnTo>
                    <a:pt x="9" y="25"/>
                  </a:lnTo>
                  <a:lnTo>
                    <a:pt x="0" y="35"/>
                  </a:lnTo>
                  <a:lnTo>
                    <a:pt x="0" y="53"/>
                  </a:lnTo>
                  <a:lnTo>
                    <a:pt x="0" y="64"/>
                  </a:lnTo>
                  <a:lnTo>
                    <a:pt x="5" y="64"/>
                  </a:lnTo>
                  <a:lnTo>
                    <a:pt x="43" y="39"/>
                  </a:lnTo>
                  <a:lnTo>
                    <a:pt x="69" y="3"/>
                  </a:lnTo>
                  <a:close/>
                </a:path>
              </a:pathLst>
            </a:custGeom>
            <a:solidFill>
              <a:srgbClr val="FFFF00"/>
            </a:solidFill>
            <a:ln w="0">
              <a:solidFill>
                <a:srgbClr val="FFC700"/>
              </a:solidFill>
              <a:round/>
              <a:headEnd/>
              <a:tailEnd/>
            </a:ln>
          </p:spPr>
          <p:txBody>
            <a:bodyPr/>
            <a:lstStyle/>
            <a:p>
              <a:endParaRPr lang="en-US"/>
            </a:p>
          </p:txBody>
        </p:sp>
        <p:sp>
          <p:nvSpPr>
            <p:cNvPr id="4177" name="Unknown Shape"/>
            <p:cNvSpPr>
              <a:spLocks/>
            </p:cNvSpPr>
            <p:nvPr/>
          </p:nvSpPr>
          <p:spPr bwMode="auto">
            <a:xfrm>
              <a:off x="1567" y="3372"/>
              <a:ext cx="13" cy="15"/>
            </a:xfrm>
            <a:custGeom>
              <a:avLst/>
              <a:gdLst>
                <a:gd name="T0" fmla="*/ 0 w 13"/>
                <a:gd name="T1" fmla="*/ 7 h 15"/>
                <a:gd name="T2" fmla="*/ 5 w 13"/>
                <a:gd name="T3" fmla="*/ 15 h 15"/>
                <a:gd name="T4" fmla="*/ 13 w 13"/>
                <a:gd name="T5" fmla="*/ 7 h 15"/>
                <a:gd name="T6" fmla="*/ 9 w 13"/>
                <a:gd name="T7" fmla="*/ 0 h 15"/>
                <a:gd name="T8" fmla="*/ 0 w 13"/>
                <a:gd name="T9" fmla="*/ 7 h 15"/>
                <a:gd name="T10" fmla="*/ 0 60000 65536"/>
                <a:gd name="T11" fmla="*/ 0 60000 65536"/>
                <a:gd name="T12" fmla="*/ 0 60000 65536"/>
                <a:gd name="T13" fmla="*/ 0 60000 65536"/>
                <a:gd name="T14" fmla="*/ 0 60000 65536"/>
                <a:gd name="T15" fmla="*/ 0 w 13"/>
                <a:gd name="T16" fmla="*/ 0 h 15"/>
                <a:gd name="T17" fmla="*/ 13 w 13"/>
                <a:gd name="T18" fmla="*/ 15 h 15"/>
              </a:gdLst>
              <a:ahLst/>
              <a:cxnLst>
                <a:cxn ang="T10">
                  <a:pos x="T0" y="T1"/>
                </a:cxn>
                <a:cxn ang="T11">
                  <a:pos x="T2" y="T3"/>
                </a:cxn>
                <a:cxn ang="T12">
                  <a:pos x="T4" y="T5"/>
                </a:cxn>
                <a:cxn ang="T13">
                  <a:pos x="T6" y="T7"/>
                </a:cxn>
                <a:cxn ang="T14">
                  <a:pos x="T8" y="T9"/>
                </a:cxn>
              </a:cxnLst>
              <a:rect l="T15" t="T16" r="T17" b="T18"/>
              <a:pathLst>
                <a:path w="13" h="15">
                  <a:moveTo>
                    <a:pt x="0" y="7"/>
                  </a:moveTo>
                  <a:lnTo>
                    <a:pt x="5" y="15"/>
                  </a:lnTo>
                  <a:lnTo>
                    <a:pt x="13" y="7"/>
                  </a:lnTo>
                  <a:lnTo>
                    <a:pt x="9"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78" name="Unknown Shape"/>
            <p:cNvSpPr>
              <a:spLocks/>
            </p:cNvSpPr>
            <p:nvPr/>
          </p:nvSpPr>
          <p:spPr bwMode="auto">
            <a:xfrm>
              <a:off x="1585" y="3372"/>
              <a:ext cx="12" cy="11"/>
            </a:xfrm>
            <a:custGeom>
              <a:avLst/>
              <a:gdLst>
                <a:gd name="T0" fmla="*/ 0 w 12"/>
                <a:gd name="T1" fmla="*/ 4 h 11"/>
                <a:gd name="T2" fmla="*/ 4 w 12"/>
                <a:gd name="T3" fmla="*/ 11 h 11"/>
                <a:gd name="T4" fmla="*/ 12 w 12"/>
                <a:gd name="T5" fmla="*/ 7 h 11"/>
                <a:gd name="T6" fmla="*/ 8 w 12"/>
                <a:gd name="T7" fmla="*/ 0 h 11"/>
                <a:gd name="T8" fmla="*/ 0 w 12"/>
                <a:gd name="T9" fmla="*/ 4 h 11"/>
                <a:gd name="T10" fmla="*/ 0 60000 65536"/>
                <a:gd name="T11" fmla="*/ 0 60000 65536"/>
                <a:gd name="T12" fmla="*/ 0 60000 65536"/>
                <a:gd name="T13" fmla="*/ 0 60000 65536"/>
                <a:gd name="T14" fmla="*/ 0 60000 65536"/>
                <a:gd name="T15" fmla="*/ 0 w 12"/>
                <a:gd name="T16" fmla="*/ 0 h 11"/>
                <a:gd name="T17" fmla="*/ 12 w 12"/>
                <a:gd name="T18" fmla="*/ 11 h 11"/>
              </a:gdLst>
              <a:ahLst/>
              <a:cxnLst>
                <a:cxn ang="T10">
                  <a:pos x="T0" y="T1"/>
                </a:cxn>
                <a:cxn ang="T11">
                  <a:pos x="T2" y="T3"/>
                </a:cxn>
                <a:cxn ang="T12">
                  <a:pos x="T4" y="T5"/>
                </a:cxn>
                <a:cxn ang="T13">
                  <a:pos x="T6" y="T7"/>
                </a:cxn>
                <a:cxn ang="T14">
                  <a:pos x="T8" y="T9"/>
                </a:cxn>
              </a:cxnLst>
              <a:rect l="T15" t="T16" r="T17" b="T18"/>
              <a:pathLst>
                <a:path w="12" h="11">
                  <a:moveTo>
                    <a:pt x="0" y="4"/>
                  </a:moveTo>
                  <a:lnTo>
                    <a:pt x="4" y="11"/>
                  </a:lnTo>
                  <a:lnTo>
                    <a:pt x="12" y="7"/>
                  </a:lnTo>
                  <a:lnTo>
                    <a:pt x="8" y="0"/>
                  </a:lnTo>
                  <a:lnTo>
                    <a:pt x="0"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79" name="Unknown Shape"/>
            <p:cNvSpPr>
              <a:spLocks/>
            </p:cNvSpPr>
            <p:nvPr/>
          </p:nvSpPr>
          <p:spPr bwMode="auto">
            <a:xfrm>
              <a:off x="1555" y="3387"/>
              <a:ext cx="8" cy="10"/>
            </a:xfrm>
            <a:custGeom>
              <a:avLst/>
              <a:gdLst>
                <a:gd name="T0" fmla="*/ 0 w 8"/>
                <a:gd name="T1" fmla="*/ 3 h 10"/>
                <a:gd name="T2" fmla="*/ 4 w 8"/>
                <a:gd name="T3" fmla="*/ 10 h 10"/>
                <a:gd name="T4" fmla="*/ 8 w 8"/>
                <a:gd name="T5" fmla="*/ 7 h 10"/>
                <a:gd name="T6" fmla="*/ 4 w 8"/>
                <a:gd name="T7" fmla="*/ 0 h 10"/>
                <a:gd name="T8" fmla="*/ 0 w 8"/>
                <a:gd name="T9" fmla="*/ 3 h 10"/>
                <a:gd name="T10" fmla="*/ 0 60000 65536"/>
                <a:gd name="T11" fmla="*/ 0 60000 65536"/>
                <a:gd name="T12" fmla="*/ 0 60000 65536"/>
                <a:gd name="T13" fmla="*/ 0 60000 65536"/>
                <a:gd name="T14" fmla="*/ 0 60000 65536"/>
                <a:gd name="T15" fmla="*/ 0 w 8"/>
                <a:gd name="T16" fmla="*/ 0 h 10"/>
                <a:gd name="T17" fmla="*/ 8 w 8"/>
                <a:gd name="T18" fmla="*/ 10 h 10"/>
              </a:gdLst>
              <a:ahLst/>
              <a:cxnLst>
                <a:cxn ang="T10">
                  <a:pos x="T0" y="T1"/>
                </a:cxn>
                <a:cxn ang="T11">
                  <a:pos x="T2" y="T3"/>
                </a:cxn>
                <a:cxn ang="T12">
                  <a:pos x="T4" y="T5"/>
                </a:cxn>
                <a:cxn ang="T13">
                  <a:pos x="T6" y="T7"/>
                </a:cxn>
                <a:cxn ang="T14">
                  <a:pos x="T8" y="T9"/>
                </a:cxn>
              </a:cxnLst>
              <a:rect l="T15" t="T16" r="T17" b="T18"/>
              <a:pathLst>
                <a:path w="8" h="10">
                  <a:moveTo>
                    <a:pt x="0" y="3"/>
                  </a:moveTo>
                  <a:lnTo>
                    <a:pt x="4" y="10"/>
                  </a:lnTo>
                  <a:lnTo>
                    <a:pt x="8" y="7"/>
                  </a:lnTo>
                  <a:lnTo>
                    <a:pt x="4" y="0"/>
                  </a:lnTo>
                  <a:lnTo>
                    <a:pt x="0" y="3"/>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80" name="Unknown Shape"/>
            <p:cNvSpPr>
              <a:spLocks/>
            </p:cNvSpPr>
            <p:nvPr/>
          </p:nvSpPr>
          <p:spPr bwMode="auto">
            <a:xfrm>
              <a:off x="1580" y="3390"/>
              <a:ext cx="13" cy="11"/>
            </a:xfrm>
            <a:custGeom>
              <a:avLst/>
              <a:gdLst>
                <a:gd name="T0" fmla="*/ 0 w 13"/>
                <a:gd name="T1" fmla="*/ 4 h 11"/>
                <a:gd name="T2" fmla="*/ 5 w 13"/>
                <a:gd name="T3" fmla="*/ 11 h 11"/>
                <a:gd name="T4" fmla="*/ 13 w 13"/>
                <a:gd name="T5" fmla="*/ 7 h 11"/>
                <a:gd name="T6" fmla="*/ 9 w 13"/>
                <a:gd name="T7" fmla="*/ 0 h 11"/>
                <a:gd name="T8" fmla="*/ 0 w 13"/>
                <a:gd name="T9" fmla="*/ 4 h 11"/>
                <a:gd name="T10" fmla="*/ 0 60000 65536"/>
                <a:gd name="T11" fmla="*/ 0 60000 65536"/>
                <a:gd name="T12" fmla="*/ 0 60000 65536"/>
                <a:gd name="T13" fmla="*/ 0 60000 65536"/>
                <a:gd name="T14" fmla="*/ 0 60000 65536"/>
                <a:gd name="T15" fmla="*/ 0 w 13"/>
                <a:gd name="T16" fmla="*/ 0 h 11"/>
                <a:gd name="T17" fmla="*/ 13 w 13"/>
                <a:gd name="T18" fmla="*/ 11 h 11"/>
              </a:gdLst>
              <a:ahLst/>
              <a:cxnLst>
                <a:cxn ang="T10">
                  <a:pos x="T0" y="T1"/>
                </a:cxn>
                <a:cxn ang="T11">
                  <a:pos x="T2" y="T3"/>
                </a:cxn>
                <a:cxn ang="T12">
                  <a:pos x="T4" y="T5"/>
                </a:cxn>
                <a:cxn ang="T13">
                  <a:pos x="T6" y="T7"/>
                </a:cxn>
                <a:cxn ang="T14">
                  <a:pos x="T8" y="T9"/>
                </a:cxn>
              </a:cxnLst>
              <a:rect l="T15" t="T16" r="T17" b="T18"/>
              <a:pathLst>
                <a:path w="13" h="11">
                  <a:moveTo>
                    <a:pt x="0" y="4"/>
                  </a:moveTo>
                  <a:lnTo>
                    <a:pt x="5" y="11"/>
                  </a:lnTo>
                  <a:lnTo>
                    <a:pt x="13" y="7"/>
                  </a:lnTo>
                  <a:lnTo>
                    <a:pt x="9" y="0"/>
                  </a:lnTo>
                  <a:lnTo>
                    <a:pt x="0"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81" name="Unknown Shape"/>
            <p:cNvSpPr>
              <a:spLocks/>
            </p:cNvSpPr>
            <p:nvPr/>
          </p:nvSpPr>
          <p:spPr bwMode="auto">
            <a:xfrm>
              <a:off x="1542" y="3397"/>
              <a:ext cx="13" cy="15"/>
            </a:xfrm>
            <a:custGeom>
              <a:avLst/>
              <a:gdLst>
                <a:gd name="T0" fmla="*/ 0 w 13"/>
                <a:gd name="T1" fmla="*/ 7 h 15"/>
                <a:gd name="T2" fmla="*/ 13 w 13"/>
                <a:gd name="T3" fmla="*/ 15 h 15"/>
                <a:gd name="T4" fmla="*/ 13 w 13"/>
                <a:gd name="T5" fmla="*/ 7 h 15"/>
                <a:gd name="T6" fmla="*/ 0 w 13"/>
                <a:gd name="T7" fmla="*/ 0 h 15"/>
                <a:gd name="T8" fmla="*/ 0 w 13"/>
                <a:gd name="T9" fmla="*/ 7 h 15"/>
                <a:gd name="T10" fmla="*/ 0 60000 65536"/>
                <a:gd name="T11" fmla="*/ 0 60000 65536"/>
                <a:gd name="T12" fmla="*/ 0 60000 65536"/>
                <a:gd name="T13" fmla="*/ 0 60000 65536"/>
                <a:gd name="T14" fmla="*/ 0 60000 65536"/>
                <a:gd name="T15" fmla="*/ 0 w 13"/>
                <a:gd name="T16" fmla="*/ 0 h 15"/>
                <a:gd name="T17" fmla="*/ 13 w 13"/>
                <a:gd name="T18" fmla="*/ 15 h 15"/>
              </a:gdLst>
              <a:ahLst/>
              <a:cxnLst>
                <a:cxn ang="T10">
                  <a:pos x="T0" y="T1"/>
                </a:cxn>
                <a:cxn ang="T11">
                  <a:pos x="T2" y="T3"/>
                </a:cxn>
                <a:cxn ang="T12">
                  <a:pos x="T4" y="T5"/>
                </a:cxn>
                <a:cxn ang="T13">
                  <a:pos x="T6" y="T7"/>
                </a:cxn>
                <a:cxn ang="T14">
                  <a:pos x="T8" y="T9"/>
                </a:cxn>
              </a:cxnLst>
              <a:rect l="T15" t="T16" r="T17" b="T18"/>
              <a:pathLst>
                <a:path w="13" h="15">
                  <a:moveTo>
                    <a:pt x="0" y="7"/>
                  </a:moveTo>
                  <a:lnTo>
                    <a:pt x="13" y="15"/>
                  </a:lnTo>
                  <a:lnTo>
                    <a:pt x="13" y="7"/>
                  </a:lnTo>
                  <a:lnTo>
                    <a:pt x="0"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82" name="Unknown Shape"/>
            <p:cNvSpPr>
              <a:spLocks/>
            </p:cNvSpPr>
            <p:nvPr/>
          </p:nvSpPr>
          <p:spPr bwMode="auto">
            <a:xfrm>
              <a:off x="1572" y="3404"/>
              <a:ext cx="8" cy="11"/>
            </a:xfrm>
            <a:custGeom>
              <a:avLst/>
              <a:gdLst>
                <a:gd name="T0" fmla="*/ 0 w 8"/>
                <a:gd name="T1" fmla="*/ 8 h 11"/>
                <a:gd name="T2" fmla="*/ 8 w 8"/>
                <a:gd name="T3" fmla="*/ 11 h 11"/>
                <a:gd name="T4" fmla="*/ 8 w 8"/>
                <a:gd name="T5" fmla="*/ 8 h 11"/>
                <a:gd name="T6" fmla="*/ 0 w 8"/>
                <a:gd name="T7" fmla="*/ 0 h 11"/>
                <a:gd name="T8" fmla="*/ 0 w 8"/>
                <a:gd name="T9" fmla="*/ 8 h 11"/>
                <a:gd name="T10" fmla="*/ 0 60000 65536"/>
                <a:gd name="T11" fmla="*/ 0 60000 65536"/>
                <a:gd name="T12" fmla="*/ 0 60000 65536"/>
                <a:gd name="T13" fmla="*/ 0 60000 65536"/>
                <a:gd name="T14" fmla="*/ 0 60000 65536"/>
                <a:gd name="T15" fmla="*/ 0 w 8"/>
                <a:gd name="T16" fmla="*/ 0 h 11"/>
                <a:gd name="T17" fmla="*/ 8 w 8"/>
                <a:gd name="T18" fmla="*/ 11 h 11"/>
              </a:gdLst>
              <a:ahLst/>
              <a:cxnLst>
                <a:cxn ang="T10">
                  <a:pos x="T0" y="T1"/>
                </a:cxn>
                <a:cxn ang="T11">
                  <a:pos x="T2" y="T3"/>
                </a:cxn>
                <a:cxn ang="T12">
                  <a:pos x="T4" y="T5"/>
                </a:cxn>
                <a:cxn ang="T13">
                  <a:pos x="T6" y="T7"/>
                </a:cxn>
                <a:cxn ang="T14">
                  <a:pos x="T8" y="T9"/>
                </a:cxn>
              </a:cxnLst>
              <a:rect l="T15" t="T16" r="T17" b="T18"/>
              <a:pathLst>
                <a:path w="8" h="11">
                  <a:moveTo>
                    <a:pt x="0" y="8"/>
                  </a:moveTo>
                  <a:lnTo>
                    <a:pt x="8" y="11"/>
                  </a:lnTo>
                  <a:lnTo>
                    <a:pt x="8" y="8"/>
                  </a:lnTo>
                  <a:lnTo>
                    <a:pt x="0" y="0"/>
                  </a:lnTo>
                  <a:lnTo>
                    <a:pt x="0" y="8"/>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83" name="Unknown Shape"/>
            <p:cNvSpPr>
              <a:spLocks/>
            </p:cNvSpPr>
            <p:nvPr/>
          </p:nvSpPr>
          <p:spPr bwMode="auto">
            <a:xfrm>
              <a:off x="1533" y="3415"/>
              <a:ext cx="17" cy="7"/>
            </a:xfrm>
            <a:custGeom>
              <a:avLst/>
              <a:gdLst>
                <a:gd name="T0" fmla="*/ 9 w 17"/>
                <a:gd name="T1" fmla="*/ 0 h 7"/>
                <a:gd name="T2" fmla="*/ 0 w 17"/>
                <a:gd name="T3" fmla="*/ 4 h 7"/>
                <a:gd name="T4" fmla="*/ 0 w 17"/>
                <a:gd name="T5" fmla="*/ 7 h 7"/>
                <a:gd name="T6" fmla="*/ 13 w 17"/>
                <a:gd name="T7" fmla="*/ 4 h 7"/>
                <a:gd name="T8" fmla="*/ 17 w 17"/>
                <a:gd name="T9" fmla="*/ 4 h 7"/>
                <a:gd name="T10" fmla="*/ 17 w 17"/>
                <a:gd name="T11" fmla="*/ 0 h 7"/>
                <a:gd name="T12" fmla="*/ 9 w 17"/>
                <a:gd name="T13" fmla="*/ 0 h 7"/>
                <a:gd name="T14" fmla="*/ 0 60000 65536"/>
                <a:gd name="T15" fmla="*/ 0 60000 65536"/>
                <a:gd name="T16" fmla="*/ 0 60000 65536"/>
                <a:gd name="T17" fmla="*/ 0 60000 65536"/>
                <a:gd name="T18" fmla="*/ 0 60000 65536"/>
                <a:gd name="T19" fmla="*/ 0 60000 65536"/>
                <a:gd name="T20" fmla="*/ 0 60000 65536"/>
                <a:gd name="T21" fmla="*/ 0 w 17"/>
                <a:gd name="T22" fmla="*/ 0 h 7"/>
                <a:gd name="T23" fmla="*/ 17 w 17"/>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7">
                  <a:moveTo>
                    <a:pt x="9" y="0"/>
                  </a:moveTo>
                  <a:lnTo>
                    <a:pt x="0" y="4"/>
                  </a:lnTo>
                  <a:lnTo>
                    <a:pt x="0" y="7"/>
                  </a:lnTo>
                  <a:lnTo>
                    <a:pt x="13" y="4"/>
                  </a:lnTo>
                  <a:lnTo>
                    <a:pt x="17" y="4"/>
                  </a:lnTo>
                  <a:lnTo>
                    <a:pt x="17" y="0"/>
                  </a:lnTo>
                  <a:lnTo>
                    <a:pt x="9" y="0"/>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84" name="Unknown Shape"/>
            <p:cNvSpPr>
              <a:spLocks/>
            </p:cNvSpPr>
            <p:nvPr/>
          </p:nvSpPr>
          <p:spPr bwMode="auto">
            <a:xfrm>
              <a:off x="1542" y="3426"/>
              <a:ext cx="13" cy="11"/>
            </a:xfrm>
            <a:custGeom>
              <a:avLst/>
              <a:gdLst>
                <a:gd name="T0" fmla="*/ 0 w 13"/>
                <a:gd name="T1" fmla="*/ 4 h 11"/>
                <a:gd name="T2" fmla="*/ 4 w 13"/>
                <a:gd name="T3" fmla="*/ 11 h 11"/>
                <a:gd name="T4" fmla="*/ 13 w 13"/>
                <a:gd name="T5" fmla="*/ 7 h 11"/>
                <a:gd name="T6" fmla="*/ 8 w 13"/>
                <a:gd name="T7" fmla="*/ 0 h 11"/>
                <a:gd name="T8" fmla="*/ 0 w 13"/>
                <a:gd name="T9" fmla="*/ 4 h 11"/>
                <a:gd name="T10" fmla="*/ 0 60000 65536"/>
                <a:gd name="T11" fmla="*/ 0 60000 65536"/>
                <a:gd name="T12" fmla="*/ 0 60000 65536"/>
                <a:gd name="T13" fmla="*/ 0 60000 65536"/>
                <a:gd name="T14" fmla="*/ 0 60000 65536"/>
                <a:gd name="T15" fmla="*/ 0 w 13"/>
                <a:gd name="T16" fmla="*/ 0 h 11"/>
                <a:gd name="T17" fmla="*/ 13 w 13"/>
                <a:gd name="T18" fmla="*/ 11 h 11"/>
              </a:gdLst>
              <a:ahLst/>
              <a:cxnLst>
                <a:cxn ang="T10">
                  <a:pos x="T0" y="T1"/>
                </a:cxn>
                <a:cxn ang="T11">
                  <a:pos x="T2" y="T3"/>
                </a:cxn>
                <a:cxn ang="T12">
                  <a:pos x="T4" y="T5"/>
                </a:cxn>
                <a:cxn ang="T13">
                  <a:pos x="T6" y="T7"/>
                </a:cxn>
                <a:cxn ang="T14">
                  <a:pos x="T8" y="T9"/>
                </a:cxn>
              </a:cxnLst>
              <a:rect l="T15" t="T16" r="T17" b="T18"/>
              <a:pathLst>
                <a:path w="13" h="11">
                  <a:moveTo>
                    <a:pt x="0" y="4"/>
                  </a:moveTo>
                  <a:lnTo>
                    <a:pt x="4" y="11"/>
                  </a:lnTo>
                  <a:lnTo>
                    <a:pt x="13" y="7"/>
                  </a:lnTo>
                  <a:lnTo>
                    <a:pt x="8" y="0"/>
                  </a:lnTo>
                  <a:lnTo>
                    <a:pt x="0"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85" name="Unknown Shape"/>
            <p:cNvSpPr>
              <a:spLocks/>
            </p:cNvSpPr>
            <p:nvPr/>
          </p:nvSpPr>
          <p:spPr bwMode="auto">
            <a:xfrm>
              <a:off x="1559" y="3415"/>
              <a:ext cx="17" cy="11"/>
            </a:xfrm>
            <a:custGeom>
              <a:avLst/>
              <a:gdLst>
                <a:gd name="T0" fmla="*/ 4 w 17"/>
                <a:gd name="T1" fmla="*/ 4 h 11"/>
                <a:gd name="T2" fmla="*/ 0 w 17"/>
                <a:gd name="T3" fmla="*/ 11 h 11"/>
                <a:gd name="T4" fmla="*/ 8 w 17"/>
                <a:gd name="T5" fmla="*/ 7 h 11"/>
                <a:gd name="T6" fmla="*/ 17 w 17"/>
                <a:gd name="T7" fmla="*/ 4 h 11"/>
                <a:gd name="T8" fmla="*/ 13 w 17"/>
                <a:gd name="T9" fmla="*/ 0 h 11"/>
                <a:gd name="T10" fmla="*/ 4 w 17"/>
                <a:gd name="T11" fmla="*/ 4 h 11"/>
                <a:gd name="T12" fmla="*/ 0 60000 65536"/>
                <a:gd name="T13" fmla="*/ 0 60000 65536"/>
                <a:gd name="T14" fmla="*/ 0 60000 65536"/>
                <a:gd name="T15" fmla="*/ 0 60000 65536"/>
                <a:gd name="T16" fmla="*/ 0 60000 65536"/>
                <a:gd name="T17" fmla="*/ 0 60000 65536"/>
                <a:gd name="T18" fmla="*/ 0 w 17"/>
                <a:gd name="T19" fmla="*/ 0 h 11"/>
                <a:gd name="T20" fmla="*/ 17 w 17"/>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17" h="11">
                  <a:moveTo>
                    <a:pt x="4" y="4"/>
                  </a:moveTo>
                  <a:lnTo>
                    <a:pt x="0" y="11"/>
                  </a:lnTo>
                  <a:lnTo>
                    <a:pt x="8" y="7"/>
                  </a:lnTo>
                  <a:lnTo>
                    <a:pt x="17" y="4"/>
                  </a:lnTo>
                  <a:lnTo>
                    <a:pt x="13" y="0"/>
                  </a:lnTo>
                  <a:lnTo>
                    <a:pt x="4"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86" name="Unknown Shape"/>
            <p:cNvSpPr>
              <a:spLocks/>
            </p:cNvSpPr>
            <p:nvPr/>
          </p:nvSpPr>
          <p:spPr bwMode="auto">
            <a:xfrm>
              <a:off x="154" y="2449"/>
              <a:ext cx="5" cy="10"/>
            </a:xfrm>
            <a:custGeom>
              <a:avLst/>
              <a:gdLst>
                <a:gd name="T0" fmla="*/ 5 w 5"/>
                <a:gd name="T1" fmla="*/ 3 h 10"/>
                <a:gd name="T2" fmla="*/ 5 w 5"/>
                <a:gd name="T3" fmla="*/ 0 h 10"/>
                <a:gd name="T4" fmla="*/ 0 w 5"/>
                <a:gd name="T5" fmla="*/ 3 h 10"/>
                <a:gd name="T6" fmla="*/ 0 w 5"/>
                <a:gd name="T7" fmla="*/ 10 h 10"/>
                <a:gd name="T8" fmla="*/ 5 w 5"/>
                <a:gd name="T9" fmla="*/ 3 h 10"/>
                <a:gd name="T10" fmla="*/ 0 60000 65536"/>
                <a:gd name="T11" fmla="*/ 0 60000 65536"/>
                <a:gd name="T12" fmla="*/ 0 60000 65536"/>
                <a:gd name="T13" fmla="*/ 0 60000 65536"/>
                <a:gd name="T14" fmla="*/ 0 60000 65536"/>
                <a:gd name="T15" fmla="*/ 0 w 5"/>
                <a:gd name="T16" fmla="*/ 0 h 10"/>
                <a:gd name="T17" fmla="*/ 5 w 5"/>
                <a:gd name="T18" fmla="*/ 10 h 10"/>
              </a:gdLst>
              <a:ahLst/>
              <a:cxnLst>
                <a:cxn ang="T10">
                  <a:pos x="T0" y="T1"/>
                </a:cxn>
                <a:cxn ang="T11">
                  <a:pos x="T2" y="T3"/>
                </a:cxn>
                <a:cxn ang="T12">
                  <a:pos x="T4" y="T5"/>
                </a:cxn>
                <a:cxn ang="T13">
                  <a:pos x="T6" y="T7"/>
                </a:cxn>
                <a:cxn ang="T14">
                  <a:pos x="T8" y="T9"/>
                </a:cxn>
              </a:cxnLst>
              <a:rect l="T15" t="T16" r="T17" b="T18"/>
              <a:pathLst>
                <a:path w="5" h="10">
                  <a:moveTo>
                    <a:pt x="5" y="3"/>
                  </a:moveTo>
                  <a:lnTo>
                    <a:pt x="5" y="0"/>
                  </a:lnTo>
                  <a:lnTo>
                    <a:pt x="0" y="3"/>
                  </a:lnTo>
                  <a:lnTo>
                    <a:pt x="0" y="10"/>
                  </a:lnTo>
                  <a:lnTo>
                    <a:pt x="5" y="3"/>
                  </a:lnTo>
                  <a:close/>
                </a:path>
              </a:pathLst>
            </a:custGeom>
            <a:solidFill>
              <a:srgbClr val="FF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87" name="Unknown Shape"/>
            <p:cNvSpPr>
              <a:spLocks/>
            </p:cNvSpPr>
            <p:nvPr/>
          </p:nvSpPr>
          <p:spPr bwMode="auto">
            <a:xfrm>
              <a:off x="137" y="2445"/>
              <a:ext cx="4" cy="11"/>
            </a:xfrm>
            <a:custGeom>
              <a:avLst/>
              <a:gdLst>
                <a:gd name="T0" fmla="*/ 4 w 4"/>
                <a:gd name="T1" fmla="*/ 7 h 11"/>
                <a:gd name="T2" fmla="*/ 4 w 4"/>
                <a:gd name="T3" fmla="*/ 0 h 11"/>
                <a:gd name="T4" fmla="*/ 0 w 4"/>
                <a:gd name="T5" fmla="*/ 4 h 11"/>
                <a:gd name="T6" fmla="*/ 0 w 4"/>
                <a:gd name="T7" fmla="*/ 11 h 11"/>
                <a:gd name="T8" fmla="*/ 4 w 4"/>
                <a:gd name="T9" fmla="*/ 7 h 11"/>
                <a:gd name="T10" fmla="*/ 0 60000 65536"/>
                <a:gd name="T11" fmla="*/ 0 60000 65536"/>
                <a:gd name="T12" fmla="*/ 0 60000 65536"/>
                <a:gd name="T13" fmla="*/ 0 60000 65536"/>
                <a:gd name="T14" fmla="*/ 0 60000 65536"/>
                <a:gd name="T15" fmla="*/ 0 w 4"/>
                <a:gd name="T16" fmla="*/ 0 h 11"/>
                <a:gd name="T17" fmla="*/ 4 w 4"/>
                <a:gd name="T18" fmla="*/ 11 h 11"/>
              </a:gdLst>
              <a:ahLst/>
              <a:cxnLst>
                <a:cxn ang="T10">
                  <a:pos x="T0" y="T1"/>
                </a:cxn>
                <a:cxn ang="T11">
                  <a:pos x="T2" y="T3"/>
                </a:cxn>
                <a:cxn ang="T12">
                  <a:pos x="T4" y="T5"/>
                </a:cxn>
                <a:cxn ang="T13">
                  <a:pos x="T6" y="T7"/>
                </a:cxn>
                <a:cxn ang="T14">
                  <a:pos x="T8" y="T9"/>
                </a:cxn>
              </a:cxnLst>
              <a:rect l="T15" t="T16" r="T17" b="T18"/>
              <a:pathLst>
                <a:path w="4" h="11">
                  <a:moveTo>
                    <a:pt x="4" y="7"/>
                  </a:moveTo>
                  <a:lnTo>
                    <a:pt x="4" y="0"/>
                  </a:lnTo>
                  <a:lnTo>
                    <a:pt x="0" y="4"/>
                  </a:lnTo>
                  <a:lnTo>
                    <a:pt x="0" y="11"/>
                  </a:lnTo>
                  <a:lnTo>
                    <a:pt x="4" y="7"/>
                  </a:lnTo>
                  <a:close/>
                </a:path>
              </a:pathLst>
            </a:custGeom>
            <a:solidFill>
              <a:srgbClr val="FF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88" name="Unknown Shape"/>
            <p:cNvSpPr>
              <a:spLocks/>
            </p:cNvSpPr>
            <p:nvPr/>
          </p:nvSpPr>
          <p:spPr bwMode="auto">
            <a:xfrm>
              <a:off x="163" y="2438"/>
              <a:ext cx="4" cy="11"/>
            </a:xfrm>
            <a:custGeom>
              <a:avLst/>
              <a:gdLst>
                <a:gd name="T0" fmla="*/ 4 w 4"/>
                <a:gd name="T1" fmla="*/ 3 h 11"/>
                <a:gd name="T2" fmla="*/ 0 w 4"/>
                <a:gd name="T3" fmla="*/ 0 h 11"/>
                <a:gd name="T4" fmla="*/ 0 w 4"/>
                <a:gd name="T5" fmla="*/ 3 h 11"/>
                <a:gd name="T6" fmla="*/ 4 w 4"/>
                <a:gd name="T7" fmla="*/ 11 h 11"/>
                <a:gd name="T8" fmla="*/ 4 w 4"/>
                <a:gd name="T9" fmla="*/ 3 h 11"/>
                <a:gd name="T10" fmla="*/ 0 60000 65536"/>
                <a:gd name="T11" fmla="*/ 0 60000 65536"/>
                <a:gd name="T12" fmla="*/ 0 60000 65536"/>
                <a:gd name="T13" fmla="*/ 0 60000 65536"/>
                <a:gd name="T14" fmla="*/ 0 60000 65536"/>
                <a:gd name="T15" fmla="*/ 0 w 4"/>
                <a:gd name="T16" fmla="*/ 0 h 11"/>
                <a:gd name="T17" fmla="*/ 4 w 4"/>
                <a:gd name="T18" fmla="*/ 11 h 11"/>
              </a:gdLst>
              <a:ahLst/>
              <a:cxnLst>
                <a:cxn ang="T10">
                  <a:pos x="T0" y="T1"/>
                </a:cxn>
                <a:cxn ang="T11">
                  <a:pos x="T2" y="T3"/>
                </a:cxn>
                <a:cxn ang="T12">
                  <a:pos x="T4" y="T5"/>
                </a:cxn>
                <a:cxn ang="T13">
                  <a:pos x="T6" y="T7"/>
                </a:cxn>
                <a:cxn ang="T14">
                  <a:pos x="T8" y="T9"/>
                </a:cxn>
              </a:cxnLst>
              <a:rect l="T15" t="T16" r="T17" b="T18"/>
              <a:pathLst>
                <a:path w="4" h="11">
                  <a:moveTo>
                    <a:pt x="4" y="3"/>
                  </a:moveTo>
                  <a:lnTo>
                    <a:pt x="0" y="0"/>
                  </a:lnTo>
                  <a:lnTo>
                    <a:pt x="0" y="3"/>
                  </a:lnTo>
                  <a:lnTo>
                    <a:pt x="4" y="11"/>
                  </a:lnTo>
                  <a:lnTo>
                    <a:pt x="4" y="3"/>
                  </a:lnTo>
                  <a:close/>
                </a:path>
              </a:pathLst>
            </a:custGeom>
            <a:solidFill>
              <a:srgbClr val="FF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89" name="Unknown Shape"/>
            <p:cNvSpPr>
              <a:spLocks/>
            </p:cNvSpPr>
            <p:nvPr/>
          </p:nvSpPr>
          <p:spPr bwMode="auto">
            <a:xfrm>
              <a:off x="141" y="2431"/>
              <a:ext cx="9" cy="10"/>
            </a:xfrm>
            <a:custGeom>
              <a:avLst/>
              <a:gdLst>
                <a:gd name="T0" fmla="*/ 9 w 9"/>
                <a:gd name="T1" fmla="*/ 3 h 10"/>
                <a:gd name="T2" fmla="*/ 5 w 9"/>
                <a:gd name="T3" fmla="*/ 0 h 10"/>
                <a:gd name="T4" fmla="*/ 0 w 9"/>
                <a:gd name="T5" fmla="*/ 7 h 10"/>
                <a:gd name="T6" fmla="*/ 9 w 9"/>
                <a:gd name="T7" fmla="*/ 10 h 10"/>
                <a:gd name="T8" fmla="*/ 9 w 9"/>
                <a:gd name="T9" fmla="*/ 3 h 10"/>
                <a:gd name="T10" fmla="*/ 0 60000 65536"/>
                <a:gd name="T11" fmla="*/ 0 60000 65536"/>
                <a:gd name="T12" fmla="*/ 0 60000 65536"/>
                <a:gd name="T13" fmla="*/ 0 60000 65536"/>
                <a:gd name="T14" fmla="*/ 0 60000 65536"/>
                <a:gd name="T15" fmla="*/ 0 w 9"/>
                <a:gd name="T16" fmla="*/ 0 h 10"/>
                <a:gd name="T17" fmla="*/ 9 w 9"/>
                <a:gd name="T18" fmla="*/ 10 h 10"/>
              </a:gdLst>
              <a:ahLst/>
              <a:cxnLst>
                <a:cxn ang="T10">
                  <a:pos x="T0" y="T1"/>
                </a:cxn>
                <a:cxn ang="T11">
                  <a:pos x="T2" y="T3"/>
                </a:cxn>
                <a:cxn ang="T12">
                  <a:pos x="T4" y="T5"/>
                </a:cxn>
                <a:cxn ang="T13">
                  <a:pos x="T6" y="T7"/>
                </a:cxn>
                <a:cxn ang="T14">
                  <a:pos x="T8" y="T9"/>
                </a:cxn>
              </a:cxnLst>
              <a:rect l="T15" t="T16" r="T17" b="T18"/>
              <a:pathLst>
                <a:path w="9" h="10">
                  <a:moveTo>
                    <a:pt x="9" y="3"/>
                  </a:moveTo>
                  <a:lnTo>
                    <a:pt x="5" y="0"/>
                  </a:lnTo>
                  <a:lnTo>
                    <a:pt x="0" y="7"/>
                  </a:lnTo>
                  <a:lnTo>
                    <a:pt x="9" y="10"/>
                  </a:lnTo>
                  <a:lnTo>
                    <a:pt x="9" y="3"/>
                  </a:lnTo>
                  <a:close/>
                </a:path>
              </a:pathLst>
            </a:custGeom>
            <a:solidFill>
              <a:srgbClr val="FF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90" name="Unknown Shape"/>
            <p:cNvSpPr>
              <a:spLocks/>
            </p:cNvSpPr>
            <p:nvPr/>
          </p:nvSpPr>
          <p:spPr bwMode="auto">
            <a:xfrm>
              <a:off x="163" y="2413"/>
              <a:ext cx="8" cy="10"/>
            </a:xfrm>
            <a:custGeom>
              <a:avLst/>
              <a:gdLst>
                <a:gd name="T0" fmla="*/ 8 w 8"/>
                <a:gd name="T1" fmla="*/ 7 h 10"/>
                <a:gd name="T2" fmla="*/ 4 w 8"/>
                <a:gd name="T3" fmla="*/ 0 h 10"/>
                <a:gd name="T4" fmla="*/ 0 w 8"/>
                <a:gd name="T5" fmla="*/ 3 h 10"/>
                <a:gd name="T6" fmla="*/ 0 w 8"/>
                <a:gd name="T7" fmla="*/ 10 h 10"/>
                <a:gd name="T8" fmla="*/ 8 w 8"/>
                <a:gd name="T9" fmla="*/ 7 h 10"/>
                <a:gd name="T10" fmla="*/ 0 60000 65536"/>
                <a:gd name="T11" fmla="*/ 0 60000 65536"/>
                <a:gd name="T12" fmla="*/ 0 60000 65536"/>
                <a:gd name="T13" fmla="*/ 0 60000 65536"/>
                <a:gd name="T14" fmla="*/ 0 60000 65536"/>
                <a:gd name="T15" fmla="*/ 0 w 8"/>
                <a:gd name="T16" fmla="*/ 0 h 10"/>
                <a:gd name="T17" fmla="*/ 8 w 8"/>
                <a:gd name="T18" fmla="*/ 10 h 10"/>
              </a:gdLst>
              <a:ahLst/>
              <a:cxnLst>
                <a:cxn ang="T10">
                  <a:pos x="T0" y="T1"/>
                </a:cxn>
                <a:cxn ang="T11">
                  <a:pos x="T2" y="T3"/>
                </a:cxn>
                <a:cxn ang="T12">
                  <a:pos x="T4" y="T5"/>
                </a:cxn>
                <a:cxn ang="T13">
                  <a:pos x="T6" y="T7"/>
                </a:cxn>
                <a:cxn ang="T14">
                  <a:pos x="T8" y="T9"/>
                </a:cxn>
              </a:cxnLst>
              <a:rect l="T15" t="T16" r="T17" b="T18"/>
              <a:pathLst>
                <a:path w="8" h="10">
                  <a:moveTo>
                    <a:pt x="8" y="7"/>
                  </a:moveTo>
                  <a:lnTo>
                    <a:pt x="4" y="0"/>
                  </a:lnTo>
                  <a:lnTo>
                    <a:pt x="0" y="3"/>
                  </a:lnTo>
                  <a:lnTo>
                    <a:pt x="0" y="10"/>
                  </a:lnTo>
                  <a:lnTo>
                    <a:pt x="8" y="7"/>
                  </a:lnTo>
                  <a:close/>
                </a:path>
              </a:pathLst>
            </a:custGeom>
            <a:solidFill>
              <a:srgbClr val="FF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91" name="Unknown Shape"/>
            <p:cNvSpPr>
              <a:spLocks/>
            </p:cNvSpPr>
            <p:nvPr/>
          </p:nvSpPr>
          <p:spPr bwMode="auto">
            <a:xfrm>
              <a:off x="4523" y="3569"/>
              <a:ext cx="77" cy="86"/>
            </a:xfrm>
            <a:custGeom>
              <a:avLst/>
              <a:gdLst>
                <a:gd name="T0" fmla="*/ 68 w 77"/>
                <a:gd name="T1" fmla="*/ 86 h 86"/>
                <a:gd name="T2" fmla="*/ 64 w 77"/>
                <a:gd name="T3" fmla="*/ 79 h 86"/>
                <a:gd name="T4" fmla="*/ 25 w 77"/>
                <a:gd name="T5" fmla="*/ 43 h 86"/>
                <a:gd name="T6" fmla="*/ 8 w 77"/>
                <a:gd name="T7" fmla="*/ 22 h 86"/>
                <a:gd name="T8" fmla="*/ 0 w 77"/>
                <a:gd name="T9" fmla="*/ 0 h 86"/>
                <a:gd name="T10" fmla="*/ 30 w 77"/>
                <a:gd name="T11" fmla="*/ 11 h 86"/>
                <a:gd name="T12" fmla="*/ 51 w 77"/>
                <a:gd name="T13" fmla="*/ 32 h 86"/>
                <a:gd name="T14" fmla="*/ 77 w 77"/>
                <a:gd name="T15" fmla="*/ 79 h 86"/>
                <a:gd name="T16" fmla="*/ 68 w 77"/>
                <a:gd name="T17" fmla="*/ 86 h 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7"/>
                <a:gd name="T28" fmla="*/ 0 h 86"/>
                <a:gd name="T29" fmla="*/ 77 w 77"/>
                <a:gd name="T30" fmla="*/ 86 h 8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7" h="86">
                  <a:moveTo>
                    <a:pt x="68" y="86"/>
                  </a:moveTo>
                  <a:lnTo>
                    <a:pt x="64" y="79"/>
                  </a:lnTo>
                  <a:lnTo>
                    <a:pt x="25" y="43"/>
                  </a:lnTo>
                  <a:lnTo>
                    <a:pt x="8" y="22"/>
                  </a:lnTo>
                  <a:lnTo>
                    <a:pt x="0" y="0"/>
                  </a:lnTo>
                  <a:lnTo>
                    <a:pt x="30" y="11"/>
                  </a:lnTo>
                  <a:lnTo>
                    <a:pt x="51" y="32"/>
                  </a:lnTo>
                  <a:lnTo>
                    <a:pt x="77" y="79"/>
                  </a:lnTo>
                  <a:lnTo>
                    <a:pt x="68" y="86"/>
                  </a:lnTo>
                  <a:close/>
                </a:path>
              </a:pathLst>
            </a:custGeom>
            <a:solidFill>
              <a:srgbClr val="FFFF00"/>
            </a:solidFill>
            <a:ln w="0">
              <a:solidFill>
                <a:srgbClr val="FFC700"/>
              </a:solidFill>
              <a:round/>
              <a:headEnd/>
              <a:tailEnd/>
            </a:ln>
          </p:spPr>
          <p:txBody>
            <a:bodyPr/>
            <a:lstStyle/>
            <a:p>
              <a:endParaRPr lang="en-US"/>
            </a:p>
          </p:txBody>
        </p:sp>
        <p:sp>
          <p:nvSpPr>
            <p:cNvPr id="4192" name="Unknown Shape"/>
            <p:cNvSpPr>
              <a:spLocks/>
            </p:cNvSpPr>
            <p:nvPr/>
          </p:nvSpPr>
          <p:spPr bwMode="auto">
            <a:xfrm>
              <a:off x="4566" y="3541"/>
              <a:ext cx="51" cy="103"/>
            </a:xfrm>
            <a:custGeom>
              <a:avLst/>
              <a:gdLst>
                <a:gd name="T0" fmla="*/ 21 w 51"/>
                <a:gd name="T1" fmla="*/ 78 h 103"/>
                <a:gd name="T2" fmla="*/ 8 w 51"/>
                <a:gd name="T3" fmla="*/ 46 h 103"/>
                <a:gd name="T4" fmla="*/ 0 w 51"/>
                <a:gd name="T5" fmla="*/ 17 h 103"/>
                <a:gd name="T6" fmla="*/ 0 w 51"/>
                <a:gd name="T7" fmla="*/ 3 h 103"/>
                <a:gd name="T8" fmla="*/ 4 w 51"/>
                <a:gd name="T9" fmla="*/ 0 h 103"/>
                <a:gd name="T10" fmla="*/ 8 w 51"/>
                <a:gd name="T11" fmla="*/ 0 h 103"/>
                <a:gd name="T12" fmla="*/ 25 w 51"/>
                <a:gd name="T13" fmla="*/ 10 h 103"/>
                <a:gd name="T14" fmla="*/ 38 w 51"/>
                <a:gd name="T15" fmla="*/ 25 h 103"/>
                <a:gd name="T16" fmla="*/ 47 w 51"/>
                <a:gd name="T17" fmla="*/ 39 h 103"/>
                <a:gd name="T18" fmla="*/ 51 w 51"/>
                <a:gd name="T19" fmla="*/ 57 h 103"/>
                <a:gd name="T20" fmla="*/ 47 w 51"/>
                <a:gd name="T21" fmla="*/ 82 h 103"/>
                <a:gd name="T22" fmla="*/ 38 w 51"/>
                <a:gd name="T23" fmla="*/ 103 h 103"/>
                <a:gd name="T24" fmla="*/ 34 w 51"/>
                <a:gd name="T25" fmla="*/ 103 h 103"/>
                <a:gd name="T26" fmla="*/ 21 w 51"/>
                <a:gd name="T27" fmla="*/ 78 h 1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1"/>
                <a:gd name="T43" fmla="*/ 0 h 103"/>
                <a:gd name="T44" fmla="*/ 51 w 51"/>
                <a:gd name="T45" fmla="*/ 103 h 10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1" h="103">
                  <a:moveTo>
                    <a:pt x="21" y="78"/>
                  </a:moveTo>
                  <a:lnTo>
                    <a:pt x="8" y="46"/>
                  </a:lnTo>
                  <a:lnTo>
                    <a:pt x="0" y="17"/>
                  </a:lnTo>
                  <a:lnTo>
                    <a:pt x="0" y="3"/>
                  </a:lnTo>
                  <a:lnTo>
                    <a:pt x="4" y="0"/>
                  </a:lnTo>
                  <a:lnTo>
                    <a:pt x="8" y="0"/>
                  </a:lnTo>
                  <a:lnTo>
                    <a:pt x="25" y="10"/>
                  </a:lnTo>
                  <a:lnTo>
                    <a:pt x="38" y="25"/>
                  </a:lnTo>
                  <a:lnTo>
                    <a:pt x="47" y="39"/>
                  </a:lnTo>
                  <a:lnTo>
                    <a:pt x="51" y="57"/>
                  </a:lnTo>
                  <a:lnTo>
                    <a:pt x="47" y="82"/>
                  </a:lnTo>
                  <a:lnTo>
                    <a:pt x="38" y="103"/>
                  </a:lnTo>
                  <a:lnTo>
                    <a:pt x="34" y="103"/>
                  </a:lnTo>
                  <a:lnTo>
                    <a:pt x="21" y="78"/>
                  </a:lnTo>
                  <a:close/>
                </a:path>
              </a:pathLst>
            </a:custGeom>
            <a:solidFill>
              <a:srgbClr val="FFFF00"/>
            </a:solidFill>
            <a:ln w="0">
              <a:solidFill>
                <a:srgbClr val="FFC700"/>
              </a:solidFill>
              <a:round/>
              <a:headEnd/>
              <a:tailEnd/>
            </a:ln>
          </p:spPr>
          <p:txBody>
            <a:bodyPr/>
            <a:lstStyle/>
            <a:p>
              <a:endParaRPr lang="en-US"/>
            </a:p>
          </p:txBody>
        </p:sp>
        <p:sp>
          <p:nvSpPr>
            <p:cNvPr id="4193" name="Unknown Shape"/>
            <p:cNvSpPr>
              <a:spLocks/>
            </p:cNvSpPr>
            <p:nvPr/>
          </p:nvSpPr>
          <p:spPr bwMode="auto">
            <a:xfrm>
              <a:off x="4484" y="3612"/>
              <a:ext cx="116" cy="54"/>
            </a:xfrm>
            <a:custGeom>
              <a:avLst/>
              <a:gdLst>
                <a:gd name="T0" fmla="*/ 116 w 116"/>
                <a:gd name="T1" fmla="*/ 43 h 54"/>
                <a:gd name="T2" fmla="*/ 77 w 116"/>
                <a:gd name="T3" fmla="*/ 22 h 54"/>
                <a:gd name="T4" fmla="*/ 26 w 116"/>
                <a:gd name="T5" fmla="*/ 4 h 54"/>
                <a:gd name="T6" fmla="*/ 0 w 116"/>
                <a:gd name="T7" fmla="*/ 0 h 54"/>
                <a:gd name="T8" fmla="*/ 4 w 116"/>
                <a:gd name="T9" fmla="*/ 18 h 54"/>
                <a:gd name="T10" fmla="*/ 26 w 116"/>
                <a:gd name="T11" fmla="*/ 32 h 54"/>
                <a:gd name="T12" fmla="*/ 60 w 116"/>
                <a:gd name="T13" fmla="*/ 47 h 54"/>
                <a:gd name="T14" fmla="*/ 94 w 116"/>
                <a:gd name="T15" fmla="*/ 54 h 54"/>
                <a:gd name="T16" fmla="*/ 112 w 116"/>
                <a:gd name="T17" fmla="*/ 47 h 54"/>
                <a:gd name="T18" fmla="*/ 116 w 116"/>
                <a:gd name="T19" fmla="*/ 43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6"/>
                <a:gd name="T31" fmla="*/ 0 h 54"/>
                <a:gd name="T32" fmla="*/ 116 w 116"/>
                <a:gd name="T33" fmla="*/ 54 h 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6" h="54">
                  <a:moveTo>
                    <a:pt x="116" y="43"/>
                  </a:moveTo>
                  <a:lnTo>
                    <a:pt x="77" y="22"/>
                  </a:lnTo>
                  <a:lnTo>
                    <a:pt x="26" y="4"/>
                  </a:lnTo>
                  <a:lnTo>
                    <a:pt x="0" y="0"/>
                  </a:lnTo>
                  <a:lnTo>
                    <a:pt x="4" y="18"/>
                  </a:lnTo>
                  <a:lnTo>
                    <a:pt x="26" y="32"/>
                  </a:lnTo>
                  <a:lnTo>
                    <a:pt x="60" y="47"/>
                  </a:lnTo>
                  <a:lnTo>
                    <a:pt x="94" y="54"/>
                  </a:lnTo>
                  <a:lnTo>
                    <a:pt x="112" y="47"/>
                  </a:lnTo>
                  <a:lnTo>
                    <a:pt x="116" y="43"/>
                  </a:lnTo>
                  <a:close/>
                </a:path>
              </a:pathLst>
            </a:custGeom>
            <a:solidFill>
              <a:srgbClr val="FFFF00"/>
            </a:solidFill>
            <a:ln w="0">
              <a:solidFill>
                <a:srgbClr val="FFC700"/>
              </a:solidFill>
              <a:round/>
              <a:headEnd/>
              <a:tailEnd/>
            </a:ln>
          </p:spPr>
          <p:txBody>
            <a:bodyPr/>
            <a:lstStyle/>
            <a:p>
              <a:endParaRPr lang="en-US"/>
            </a:p>
          </p:txBody>
        </p:sp>
        <p:sp>
          <p:nvSpPr>
            <p:cNvPr id="4194" name="Unknown Shape"/>
            <p:cNvSpPr>
              <a:spLocks/>
            </p:cNvSpPr>
            <p:nvPr/>
          </p:nvSpPr>
          <p:spPr bwMode="auto">
            <a:xfrm>
              <a:off x="4467" y="3659"/>
              <a:ext cx="124" cy="21"/>
            </a:xfrm>
            <a:custGeom>
              <a:avLst/>
              <a:gdLst>
                <a:gd name="T0" fmla="*/ 124 w 124"/>
                <a:gd name="T1" fmla="*/ 18 h 21"/>
                <a:gd name="T2" fmla="*/ 111 w 124"/>
                <a:gd name="T3" fmla="*/ 18 h 21"/>
                <a:gd name="T4" fmla="*/ 56 w 124"/>
                <a:gd name="T5" fmla="*/ 21 h 21"/>
                <a:gd name="T6" fmla="*/ 25 w 124"/>
                <a:gd name="T7" fmla="*/ 21 h 21"/>
                <a:gd name="T8" fmla="*/ 0 w 124"/>
                <a:gd name="T9" fmla="*/ 14 h 21"/>
                <a:gd name="T10" fmla="*/ 25 w 124"/>
                <a:gd name="T11" fmla="*/ 0 h 21"/>
                <a:gd name="T12" fmla="*/ 60 w 124"/>
                <a:gd name="T13" fmla="*/ 0 h 21"/>
                <a:gd name="T14" fmla="*/ 120 w 124"/>
                <a:gd name="T15" fmla="*/ 7 h 21"/>
                <a:gd name="T16" fmla="*/ 124 w 124"/>
                <a:gd name="T17" fmla="*/ 18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
                <a:gd name="T28" fmla="*/ 0 h 21"/>
                <a:gd name="T29" fmla="*/ 124 w 124"/>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 h="21">
                  <a:moveTo>
                    <a:pt x="124" y="18"/>
                  </a:moveTo>
                  <a:lnTo>
                    <a:pt x="111" y="18"/>
                  </a:lnTo>
                  <a:lnTo>
                    <a:pt x="56" y="21"/>
                  </a:lnTo>
                  <a:lnTo>
                    <a:pt x="25" y="21"/>
                  </a:lnTo>
                  <a:lnTo>
                    <a:pt x="0" y="14"/>
                  </a:lnTo>
                  <a:lnTo>
                    <a:pt x="25" y="0"/>
                  </a:lnTo>
                  <a:lnTo>
                    <a:pt x="60" y="0"/>
                  </a:lnTo>
                  <a:lnTo>
                    <a:pt x="120" y="7"/>
                  </a:lnTo>
                  <a:lnTo>
                    <a:pt x="124" y="18"/>
                  </a:lnTo>
                  <a:close/>
                </a:path>
              </a:pathLst>
            </a:custGeom>
            <a:solidFill>
              <a:srgbClr val="FFFF00"/>
            </a:solidFill>
            <a:ln w="0">
              <a:solidFill>
                <a:srgbClr val="FFC700"/>
              </a:solidFill>
              <a:round/>
              <a:headEnd/>
              <a:tailEnd/>
            </a:ln>
          </p:spPr>
          <p:txBody>
            <a:bodyPr/>
            <a:lstStyle/>
            <a:p>
              <a:endParaRPr lang="en-US"/>
            </a:p>
          </p:txBody>
        </p:sp>
        <p:sp>
          <p:nvSpPr>
            <p:cNvPr id="4195" name="Unknown Shape"/>
            <p:cNvSpPr>
              <a:spLocks/>
            </p:cNvSpPr>
            <p:nvPr/>
          </p:nvSpPr>
          <p:spPr bwMode="auto">
            <a:xfrm>
              <a:off x="4462" y="3677"/>
              <a:ext cx="129" cy="39"/>
            </a:xfrm>
            <a:custGeom>
              <a:avLst/>
              <a:gdLst>
                <a:gd name="T0" fmla="*/ 91 w 129"/>
                <a:gd name="T1" fmla="*/ 3 h 39"/>
                <a:gd name="T2" fmla="*/ 18 w 129"/>
                <a:gd name="T3" fmla="*/ 17 h 39"/>
                <a:gd name="T4" fmla="*/ 0 w 129"/>
                <a:gd name="T5" fmla="*/ 25 h 39"/>
                <a:gd name="T6" fmla="*/ 0 w 129"/>
                <a:gd name="T7" fmla="*/ 32 h 39"/>
                <a:gd name="T8" fmla="*/ 5 w 129"/>
                <a:gd name="T9" fmla="*/ 35 h 39"/>
                <a:gd name="T10" fmla="*/ 22 w 129"/>
                <a:gd name="T11" fmla="*/ 39 h 39"/>
                <a:gd name="T12" fmla="*/ 48 w 129"/>
                <a:gd name="T13" fmla="*/ 39 h 39"/>
                <a:gd name="T14" fmla="*/ 69 w 129"/>
                <a:gd name="T15" fmla="*/ 39 h 39"/>
                <a:gd name="T16" fmla="*/ 86 w 129"/>
                <a:gd name="T17" fmla="*/ 35 h 39"/>
                <a:gd name="T18" fmla="*/ 129 w 129"/>
                <a:gd name="T19" fmla="*/ 0 h 39"/>
                <a:gd name="T20" fmla="*/ 125 w 129"/>
                <a:gd name="T21" fmla="*/ 0 h 39"/>
                <a:gd name="T22" fmla="*/ 91 w 129"/>
                <a:gd name="T23" fmla="*/ 3 h 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9"/>
                <a:gd name="T37" fmla="*/ 0 h 39"/>
                <a:gd name="T38" fmla="*/ 129 w 129"/>
                <a:gd name="T39" fmla="*/ 39 h 3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9" h="39">
                  <a:moveTo>
                    <a:pt x="91" y="3"/>
                  </a:moveTo>
                  <a:lnTo>
                    <a:pt x="18" y="17"/>
                  </a:lnTo>
                  <a:lnTo>
                    <a:pt x="0" y="25"/>
                  </a:lnTo>
                  <a:lnTo>
                    <a:pt x="0" y="32"/>
                  </a:lnTo>
                  <a:lnTo>
                    <a:pt x="5" y="35"/>
                  </a:lnTo>
                  <a:lnTo>
                    <a:pt x="22" y="39"/>
                  </a:lnTo>
                  <a:lnTo>
                    <a:pt x="48" y="39"/>
                  </a:lnTo>
                  <a:lnTo>
                    <a:pt x="69" y="39"/>
                  </a:lnTo>
                  <a:lnTo>
                    <a:pt x="86" y="35"/>
                  </a:lnTo>
                  <a:lnTo>
                    <a:pt x="129" y="0"/>
                  </a:lnTo>
                  <a:lnTo>
                    <a:pt x="125" y="0"/>
                  </a:lnTo>
                  <a:lnTo>
                    <a:pt x="91" y="3"/>
                  </a:lnTo>
                  <a:close/>
                </a:path>
              </a:pathLst>
            </a:custGeom>
            <a:solidFill>
              <a:srgbClr val="FFFF00"/>
            </a:solidFill>
            <a:ln w="0">
              <a:solidFill>
                <a:srgbClr val="FFC700"/>
              </a:solidFill>
              <a:round/>
              <a:headEnd/>
              <a:tailEnd/>
            </a:ln>
          </p:spPr>
          <p:txBody>
            <a:bodyPr/>
            <a:lstStyle/>
            <a:p>
              <a:endParaRPr lang="en-US"/>
            </a:p>
          </p:txBody>
        </p:sp>
        <p:sp>
          <p:nvSpPr>
            <p:cNvPr id="4196" name="Unknown Shape"/>
            <p:cNvSpPr>
              <a:spLocks/>
            </p:cNvSpPr>
            <p:nvPr/>
          </p:nvSpPr>
          <p:spPr bwMode="auto">
            <a:xfrm>
              <a:off x="4600" y="3530"/>
              <a:ext cx="30" cy="104"/>
            </a:xfrm>
            <a:custGeom>
              <a:avLst/>
              <a:gdLst>
                <a:gd name="T0" fmla="*/ 13 w 30"/>
                <a:gd name="T1" fmla="*/ 104 h 104"/>
                <a:gd name="T2" fmla="*/ 13 w 30"/>
                <a:gd name="T3" fmla="*/ 93 h 104"/>
                <a:gd name="T4" fmla="*/ 0 w 30"/>
                <a:gd name="T5" fmla="*/ 46 h 104"/>
                <a:gd name="T6" fmla="*/ 4 w 30"/>
                <a:gd name="T7" fmla="*/ 21 h 104"/>
                <a:gd name="T8" fmla="*/ 8 w 30"/>
                <a:gd name="T9" fmla="*/ 0 h 104"/>
                <a:gd name="T10" fmla="*/ 26 w 30"/>
                <a:gd name="T11" fmla="*/ 21 h 104"/>
                <a:gd name="T12" fmla="*/ 30 w 30"/>
                <a:gd name="T13" fmla="*/ 46 h 104"/>
                <a:gd name="T14" fmla="*/ 21 w 30"/>
                <a:gd name="T15" fmla="*/ 104 h 104"/>
                <a:gd name="T16" fmla="*/ 13 w 30"/>
                <a:gd name="T17" fmla="*/ 104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104"/>
                <a:gd name="T29" fmla="*/ 30 w 30"/>
                <a:gd name="T30" fmla="*/ 104 h 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104">
                  <a:moveTo>
                    <a:pt x="13" y="104"/>
                  </a:moveTo>
                  <a:lnTo>
                    <a:pt x="13" y="93"/>
                  </a:lnTo>
                  <a:lnTo>
                    <a:pt x="0" y="46"/>
                  </a:lnTo>
                  <a:lnTo>
                    <a:pt x="4" y="21"/>
                  </a:lnTo>
                  <a:lnTo>
                    <a:pt x="8" y="0"/>
                  </a:lnTo>
                  <a:lnTo>
                    <a:pt x="26" y="21"/>
                  </a:lnTo>
                  <a:lnTo>
                    <a:pt x="30" y="46"/>
                  </a:lnTo>
                  <a:lnTo>
                    <a:pt x="21" y="104"/>
                  </a:lnTo>
                  <a:lnTo>
                    <a:pt x="13" y="104"/>
                  </a:lnTo>
                  <a:close/>
                </a:path>
              </a:pathLst>
            </a:custGeom>
            <a:solidFill>
              <a:srgbClr val="FFFF00"/>
            </a:solidFill>
            <a:ln w="0">
              <a:solidFill>
                <a:srgbClr val="FFC700"/>
              </a:solidFill>
              <a:round/>
              <a:headEnd/>
              <a:tailEnd/>
            </a:ln>
          </p:spPr>
          <p:txBody>
            <a:bodyPr/>
            <a:lstStyle/>
            <a:p>
              <a:endParaRPr lang="en-US"/>
            </a:p>
          </p:txBody>
        </p:sp>
        <p:sp>
          <p:nvSpPr>
            <p:cNvPr id="4197" name="Unknown Shape"/>
            <p:cNvSpPr>
              <a:spLocks/>
            </p:cNvSpPr>
            <p:nvPr/>
          </p:nvSpPr>
          <p:spPr bwMode="auto">
            <a:xfrm>
              <a:off x="4621" y="3530"/>
              <a:ext cx="48" cy="100"/>
            </a:xfrm>
            <a:custGeom>
              <a:avLst/>
              <a:gdLst>
                <a:gd name="T0" fmla="*/ 5 w 48"/>
                <a:gd name="T1" fmla="*/ 100 h 100"/>
                <a:gd name="T2" fmla="*/ 18 w 48"/>
                <a:gd name="T3" fmla="*/ 93 h 100"/>
                <a:gd name="T4" fmla="*/ 35 w 48"/>
                <a:gd name="T5" fmla="*/ 64 h 100"/>
                <a:gd name="T6" fmla="*/ 43 w 48"/>
                <a:gd name="T7" fmla="*/ 50 h 100"/>
                <a:gd name="T8" fmla="*/ 48 w 48"/>
                <a:gd name="T9" fmla="*/ 36 h 100"/>
                <a:gd name="T10" fmla="*/ 48 w 48"/>
                <a:gd name="T11" fmla="*/ 18 h 100"/>
                <a:gd name="T12" fmla="*/ 39 w 48"/>
                <a:gd name="T13" fmla="*/ 0 h 100"/>
                <a:gd name="T14" fmla="*/ 22 w 48"/>
                <a:gd name="T15" fmla="*/ 18 h 100"/>
                <a:gd name="T16" fmla="*/ 9 w 48"/>
                <a:gd name="T17" fmla="*/ 57 h 100"/>
                <a:gd name="T18" fmla="*/ 0 w 48"/>
                <a:gd name="T19" fmla="*/ 93 h 100"/>
                <a:gd name="T20" fmla="*/ 5 w 48"/>
                <a:gd name="T21" fmla="*/ 100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100"/>
                <a:gd name="T35" fmla="*/ 48 w 48"/>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100">
                  <a:moveTo>
                    <a:pt x="5" y="100"/>
                  </a:moveTo>
                  <a:lnTo>
                    <a:pt x="18" y="93"/>
                  </a:lnTo>
                  <a:lnTo>
                    <a:pt x="35" y="64"/>
                  </a:lnTo>
                  <a:lnTo>
                    <a:pt x="43" y="50"/>
                  </a:lnTo>
                  <a:lnTo>
                    <a:pt x="48" y="36"/>
                  </a:lnTo>
                  <a:lnTo>
                    <a:pt x="48" y="18"/>
                  </a:lnTo>
                  <a:lnTo>
                    <a:pt x="39" y="0"/>
                  </a:lnTo>
                  <a:lnTo>
                    <a:pt x="22" y="18"/>
                  </a:lnTo>
                  <a:lnTo>
                    <a:pt x="9" y="57"/>
                  </a:lnTo>
                  <a:lnTo>
                    <a:pt x="0" y="93"/>
                  </a:lnTo>
                  <a:lnTo>
                    <a:pt x="5" y="100"/>
                  </a:lnTo>
                  <a:close/>
                </a:path>
              </a:pathLst>
            </a:custGeom>
            <a:solidFill>
              <a:srgbClr val="FFFF00"/>
            </a:solidFill>
            <a:ln w="0">
              <a:solidFill>
                <a:srgbClr val="FFC700"/>
              </a:solidFill>
              <a:round/>
              <a:headEnd/>
              <a:tailEnd/>
            </a:ln>
          </p:spPr>
          <p:txBody>
            <a:bodyPr/>
            <a:lstStyle/>
            <a:p>
              <a:endParaRPr lang="en-US"/>
            </a:p>
          </p:txBody>
        </p:sp>
        <p:sp>
          <p:nvSpPr>
            <p:cNvPr id="4198" name="Unknown Shape"/>
            <p:cNvSpPr>
              <a:spLocks/>
            </p:cNvSpPr>
            <p:nvPr/>
          </p:nvSpPr>
          <p:spPr bwMode="auto">
            <a:xfrm>
              <a:off x="4527" y="3684"/>
              <a:ext cx="69" cy="89"/>
            </a:xfrm>
            <a:custGeom>
              <a:avLst/>
              <a:gdLst>
                <a:gd name="T0" fmla="*/ 69 w 69"/>
                <a:gd name="T1" fmla="*/ 0 h 89"/>
                <a:gd name="T2" fmla="*/ 51 w 69"/>
                <a:gd name="T3" fmla="*/ 3 h 89"/>
                <a:gd name="T4" fmla="*/ 26 w 69"/>
                <a:gd name="T5" fmla="*/ 28 h 89"/>
                <a:gd name="T6" fmla="*/ 13 w 69"/>
                <a:gd name="T7" fmla="*/ 39 h 89"/>
                <a:gd name="T8" fmla="*/ 4 w 69"/>
                <a:gd name="T9" fmla="*/ 53 h 89"/>
                <a:gd name="T10" fmla="*/ 0 w 69"/>
                <a:gd name="T11" fmla="*/ 71 h 89"/>
                <a:gd name="T12" fmla="*/ 4 w 69"/>
                <a:gd name="T13" fmla="*/ 89 h 89"/>
                <a:gd name="T14" fmla="*/ 26 w 69"/>
                <a:gd name="T15" fmla="*/ 75 h 89"/>
                <a:gd name="T16" fmla="*/ 64 w 69"/>
                <a:gd name="T17" fmla="*/ 3 h 89"/>
                <a:gd name="T18" fmla="*/ 69 w 69"/>
                <a:gd name="T19" fmla="*/ 0 h 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
                <a:gd name="T31" fmla="*/ 0 h 89"/>
                <a:gd name="T32" fmla="*/ 69 w 69"/>
                <a:gd name="T33" fmla="*/ 89 h 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 h="89">
                  <a:moveTo>
                    <a:pt x="69" y="0"/>
                  </a:moveTo>
                  <a:lnTo>
                    <a:pt x="51" y="3"/>
                  </a:lnTo>
                  <a:lnTo>
                    <a:pt x="26" y="28"/>
                  </a:lnTo>
                  <a:lnTo>
                    <a:pt x="13" y="39"/>
                  </a:lnTo>
                  <a:lnTo>
                    <a:pt x="4" y="53"/>
                  </a:lnTo>
                  <a:lnTo>
                    <a:pt x="0" y="71"/>
                  </a:lnTo>
                  <a:lnTo>
                    <a:pt x="4" y="89"/>
                  </a:lnTo>
                  <a:lnTo>
                    <a:pt x="26" y="75"/>
                  </a:lnTo>
                  <a:lnTo>
                    <a:pt x="64" y="3"/>
                  </a:lnTo>
                  <a:lnTo>
                    <a:pt x="69" y="0"/>
                  </a:lnTo>
                  <a:close/>
                </a:path>
              </a:pathLst>
            </a:custGeom>
            <a:solidFill>
              <a:srgbClr val="FFFF00"/>
            </a:solidFill>
            <a:ln w="0">
              <a:solidFill>
                <a:srgbClr val="FFC700"/>
              </a:solidFill>
              <a:round/>
              <a:headEnd/>
              <a:tailEnd/>
            </a:ln>
          </p:spPr>
          <p:txBody>
            <a:bodyPr/>
            <a:lstStyle/>
            <a:p>
              <a:endParaRPr lang="en-US"/>
            </a:p>
          </p:txBody>
        </p:sp>
        <p:sp>
          <p:nvSpPr>
            <p:cNvPr id="4199" name="Unknown Shape"/>
            <p:cNvSpPr>
              <a:spLocks/>
            </p:cNvSpPr>
            <p:nvPr/>
          </p:nvSpPr>
          <p:spPr bwMode="auto">
            <a:xfrm>
              <a:off x="4587" y="3623"/>
              <a:ext cx="56" cy="71"/>
            </a:xfrm>
            <a:custGeom>
              <a:avLst/>
              <a:gdLst>
                <a:gd name="T0" fmla="*/ 47 w 56"/>
                <a:gd name="T1" fmla="*/ 43 h 71"/>
                <a:gd name="T2" fmla="*/ 56 w 56"/>
                <a:gd name="T3" fmla="*/ 14 h 71"/>
                <a:gd name="T4" fmla="*/ 56 w 56"/>
                <a:gd name="T5" fmla="*/ 3 h 71"/>
                <a:gd name="T6" fmla="*/ 52 w 56"/>
                <a:gd name="T7" fmla="*/ 0 h 71"/>
                <a:gd name="T8" fmla="*/ 43 w 56"/>
                <a:gd name="T9" fmla="*/ 0 h 71"/>
                <a:gd name="T10" fmla="*/ 34 w 56"/>
                <a:gd name="T11" fmla="*/ 3 h 71"/>
                <a:gd name="T12" fmla="*/ 21 w 56"/>
                <a:gd name="T13" fmla="*/ 14 h 71"/>
                <a:gd name="T14" fmla="*/ 13 w 56"/>
                <a:gd name="T15" fmla="*/ 28 h 71"/>
                <a:gd name="T16" fmla="*/ 4 w 56"/>
                <a:gd name="T17" fmla="*/ 43 h 71"/>
                <a:gd name="T18" fmla="*/ 0 w 56"/>
                <a:gd name="T19" fmla="*/ 57 h 71"/>
                <a:gd name="T20" fmla="*/ 0 w 56"/>
                <a:gd name="T21" fmla="*/ 64 h 71"/>
                <a:gd name="T22" fmla="*/ 4 w 56"/>
                <a:gd name="T23" fmla="*/ 71 h 71"/>
                <a:gd name="T24" fmla="*/ 13 w 56"/>
                <a:gd name="T25" fmla="*/ 71 h 71"/>
                <a:gd name="T26" fmla="*/ 21 w 56"/>
                <a:gd name="T27" fmla="*/ 64 h 71"/>
                <a:gd name="T28" fmla="*/ 47 w 56"/>
                <a:gd name="T29" fmla="*/ 43 h 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71"/>
                <a:gd name="T47" fmla="*/ 56 w 56"/>
                <a:gd name="T48" fmla="*/ 71 h 7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71">
                  <a:moveTo>
                    <a:pt x="47" y="43"/>
                  </a:moveTo>
                  <a:lnTo>
                    <a:pt x="56" y="14"/>
                  </a:lnTo>
                  <a:lnTo>
                    <a:pt x="56" y="3"/>
                  </a:lnTo>
                  <a:lnTo>
                    <a:pt x="52" y="0"/>
                  </a:lnTo>
                  <a:lnTo>
                    <a:pt x="43" y="0"/>
                  </a:lnTo>
                  <a:lnTo>
                    <a:pt x="34" y="3"/>
                  </a:lnTo>
                  <a:lnTo>
                    <a:pt x="21" y="14"/>
                  </a:lnTo>
                  <a:lnTo>
                    <a:pt x="13" y="28"/>
                  </a:lnTo>
                  <a:lnTo>
                    <a:pt x="4" y="43"/>
                  </a:lnTo>
                  <a:lnTo>
                    <a:pt x="0" y="57"/>
                  </a:lnTo>
                  <a:lnTo>
                    <a:pt x="0" y="64"/>
                  </a:lnTo>
                  <a:lnTo>
                    <a:pt x="4" y="71"/>
                  </a:lnTo>
                  <a:lnTo>
                    <a:pt x="13" y="71"/>
                  </a:lnTo>
                  <a:lnTo>
                    <a:pt x="21" y="64"/>
                  </a:lnTo>
                  <a:lnTo>
                    <a:pt x="47" y="43"/>
                  </a:lnTo>
                  <a:close/>
                </a:path>
              </a:pathLst>
            </a:custGeom>
            <a:solidFill>
              <a:srgbClr val="FFC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0" name="Unknown Shape"/>
            <p:cNvSpPr>
              <a:spLocks/>
            </p:cNvSpPr>
            <p:nvPr/>
          </p:nvSpPr>
          <p:spPr bwMode="auto">
            <a:xfrm>
              <a:off x="4639" y="3566"/>
              <a:ext cx="51" cy="60"/>
            </a:xfrm>
            <a:custGeom>
              <a:avLst/>
              <a:gdLst>
                <a:gd name="T0" fmla="*/ 0 w 51"/>
                <a:gd name="T1" fmla="*/ 57 h 60"/>
                <a:gd name="T2" fmla="*/ 0 w 51"/>
                <a:gd name="T3" fmla="*/ 57 h 60"/>
                <a:gd name="T4" fmla="*/ 4 w 51"/>
                <a:gd name="T5" fmla="*/ 60 h 60"/>
                <a:gd name="T6" fmla="*/ 21 w 51"/>
                <a:gd name="T7" fmla="*/ 57 h 60"/>
                <a:gd name="T8" fmla="*/ 34 w 51"/>
                <a:gd name="T9" fmla="*/ 46 h 60"/>
                <a:gd name="T10" fmla="*/ 42 w 51"/>
                <a:gd name="T11" fmla="*/ 35 h 60"/>
                <a:gd name="T12" fmla="*/ 47 w 51"/>
                <a:gd name="T13" fmla="*/ 25 h 60"/>
                <a:gd name="T14" fmla="*/ 51 w 51"/>
                <a:gd name="T15" fmla="*/ 10 h 60"/>
                <a:gd name="T16" fmla="*/ 51 w 51"/>
                <a:gd name="T17" fmla="*/ 0 h 60"/>
                <a:gd name="T18" fmla="*/ 47 w 51"/>
                <a:gd name="T19" fmla="*/ 0 h 60"/>
                <a:gd name="T20" fmla="*/ 17 w 51"/>
                <a:gd name="T21" fmla="*/ 25 h 60"/>
                <a:gd name="T22" fmla="*/ 0 w 51"/>
                <a:gd name="T23" fmla="*/ 57 h 60"/>
                <a:gd name="T24" fmla="*/ 0 w 51"/>
                <a:gd name="T25" fmla="*/ 57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
                <a:gd name="T40" fmla="*/ 0 h 60"/>
                <a:gd name="T41" fmla="*/ 51 w 51"/>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 h="60">
                  <a:moveTo>
                    <a:pt x="0" y="57"/>
                  </a:moveTo>
                  <a:lnTo>
                    <a:pt x="0" y="57"/>
                  </a:lnTo>
                  <a:lnTo>
                    <a:pt x="4" y="60"/>
                  </a:lnTo>
                  <a:lnTo>
                    <a:pt x="21" y="57"/>
                  </a:lnTo>
                  <a:lnTo>
                    <a:pt x="34" y="46"/>
                  </a:lnTo>
                  <a:lnTo>
                    <a:pt x="42" y="35"/>
                  </a:lnTo>
                  <a:lnTo>
                    <a:pt x="47" y="25"/>
                  </a:lnTo>
                  <a:lnTo>
                    <a:pt x="51" y="10"/>
                  </a:lnTo>
                  <a:lnTo>
                    <a:pt x="51" y="0"/>
                  </a:lnTo>
                  <a:lnTo>
                    <a:pt x="47" y="0"/>
                  </a:lnTo>
                  <a:lnTo>
                    <a:pt x="17" y="25"/>
                  </a:lnTo>
                  <a:lnTo>
                    <a:pt x="0" y="57"/>
                  </a:lnTo>
                  <a:close/>
                </a:path>
              </a:pathLst>
            </a:custGeom>
            <a:solidFill>
              <a:srgbClr val="FFFF00"/>
            </a:solidFill>
            <a:ln w="0">
              <a:solidFill>
                <a:srgbClr val="FFC700"/>
              </a:solidFill>
              <a:round/>
              <a:headEnd/>
              <a:tailEnd/>
            </a:ln>
          </p:spPr>
          <p:txBody>
            <a:bodyPr/>
            <a:lstStyle/>
            <a:p>
              <a:endParaRPr lang="en-US"/>
            </a:p>
          </p:txBody>
        </p:sp>
        <p:sp>
          <p:nvSpPr>
            <p:cNvPr id="4201" name="Unknown Shape"/>
            <p:cNvSpPr>
              <a:spLocks/>
            </p:cNvSpPr>
            <p:nvPr/>
          </p:nvSpPr>
          <p:spPr bwMode="auto">
            <a:xfrm>
              <a:off x="4604" y="3673"/>
              <a:ext cx="9" cy="11"/>
            </a:xfrm>
            <a:custGeom>
              <a:avLst/>
              <a:gdLst>
                <a:gd name="T0" fmla="*/ 9 w 9"/>
                <a:gd name="T1" fmla="*/ 7 h 11"/>
                <a:gd name="T2" fmla="*/ 4 w 9"/>
                <a:gd name="T3" fmla="*/ 0 h 11"/>
                <a:gd name="T4" fmla="*/ 0 w 9"/>
                <a:gd name="T5" fmla="*/ 4 h 11"/>
                <a:gd name="T6" fmla="*/ 0 w 9"/>
                <a:gd name="T7" fmla="*/ 11 h 11"/>
                <a:gd name="T8" fmla="*/ 9 w 9"/>
                <a:gd name="T9" fmla="*/ 7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9" y="7"/>
                  </a:moveTo>
                  <a:lnTo>
                    <a:pt x="4" y="0"/>
                  </a:lnTo>
                  <a:lnTo>
                    <a:pt x="0" y="4"/>
                  </a:lnTo>
                  <a:lnTo>
                    <a:pt x="0" y="11"/>
                  </a:lnTo>
                  <a:lnTo>
                    <a:pt x="9"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2" name="Unknown Shape"/>
            <p:cNvSpPr>
              <a:spLocks/>
            </p:cNvSpPr>
            <p:nvPr/>
          </p:nvSpPr>
          <p:spPr bwMode="auto">
            <a:xfrm>
              <a:off x="4591" y="3673"/>
              <a:ext cx="9" cy="11"/>
            </a:xfrm>
            <a:custGeom>
              <a:avLst/>
              <a:gdLst>
                <a:gd name="T0" fmla="*/ 9 w 9"/>
                <a:gd name="T1" fmla="*/ 7 h 11"/>
                <a:gd name="T2" fmla="*/ 9 w 9"/>
                <a:gd name="T3" fmla="*/ 0 h 11"/>
                <a:gd name="T4" fmla="*/ 0 w 9"/>
                <a:gd name="T5" fmla="*/ 7 h 11"/>
                <a:gd name="T6" fmla="*/ 5 w 9"/>
                <a:gd name="T7" fmla="*/ 11 h 11"/>
                <a:gd name="T8" fmla="*/ 9 w 9"/>
                <a:gd name="T9" fmla="*/ 7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9" y="7"/>
                  </a:moveTo>
                  <a:lnTo>
                    <a:pt x="9" y="0"/>
                  </a:lnTo>
                  <a:lnTo>
                    <a:pt x="0" y="7"/>
                  </a:lnTo>
                  <a:lnTo>
                    <a:pt x="5" y="11"/>
                  </a:lnTo>
                  <a:lnTo>
                    <a:pt x="9"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3" name="Unknown Shape"/>
            <p:cNvSpPr>
              <a:spLocks/>
            </p:cNvSpPr>
            <p:nvPr/>
          </p:nvSpPr>
          <p:spPr bwMode="auto">
            <a:xfrm>
              <a:off x="4617" y="3662"/>
              <a:ext cx="4" cy="11"/>
            </a:xfrm>
            <a:custGeom>
              <a:avLst/>
              <a:gdLst>
                <a:gd name="T0" fmla="*/ 4 w 4"/>
                <a:gd name="T1" fmla="*/ 4 h 11"/>
                <a:gd name="T2" fmla="*/ 4 w 4"/>
                <a:gd name="T3" fmla="*/ 0 h 11"/>
                <a:gd name="T4" fmla="*/ 0 w 4"/>
                <a:gd name="T5" fmla="*/ 4 h 11"/>
                <a:gd name="T6" fmla="*/ 0 w 4"/>
                <a:gd name="T7" fmla="*/ 11 h 11"/>
                <a:gd name="T8" fmla="*/ 4 w 4"/>
                <a:gd name="T9" fmla="*/ 4 h 11"/>
                <a:gd name="T10" fmla="*/ 0 60000 65536"/>
                <a:gd name="T11" fmla="*/ 0 60000 65536"/>
                <a:gd name="T12" fmla="*/ 0 60000 65536"/>
                <a:gd name="T13" fmla="*/ 0 60000 65536"/>
                <a:gd name="T14" fmla="*/ 0 60000 65536"/>
                <a:gd name="T15" fmla="*/ 0 w 4"/>
                <a:gd name="T16" fmla="*/ 0 h 11"/>
                <a:gd name="T17" fmla="*/ 4 w 4"/>
                <a:gd name="T18" fmla="*/ 11 h 11"/>
              </a:gdLst>
              <a:ahLst/>
              <a:cxnLst>
                <a:cxn ang="T10">
                  <a:pos x="T0" y="T1"/>
                </a:cxn>
                <a:cxn ang="T11">
                  <a:pos x="T2" y="T3"/>
                </a:cxn>
                <a:cxn ang="T12">
                  <a:pos x="T4" y="T5"/>
                </a:cxn>
                <a:cxn ang="T13">
                  <a:pos x="T6" y="T7"/>
                </a:cxn>
                <a:cxn ang="T14">
                  <a:pos x="T8" y="T9"/>
                </a:cxn>
              </a:cxnLst>
              <a:rect l="T15" t="T16" r="T17" b="T18"/>
              <a:pathLst>
                <a:path w="4" h="11">
                  <a:moveTo>
                    <a:pt x="4" y="4"/>
                  </a:moveTo>
                  <a:lnTo>
                    <a:pt x="4" y="0"/>
                  </a:lnTo>
                  <a:lnTo>
                    <a:pt x="0" y="4"/>
                  </a:lnTo>
                  <a:lnTo>
                    <a:pt x="0" y="11"/>
                  </a:lnTo>
                  <a:lnTo>
                    <a:pt x="4"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4" name="Unknown Shape"/>
            <p:cNvSpPr>
              <a:spLocks/>
            </p:cNvSpPr>
            <p:nvPr/>
          </p:nvSpPr>
          <p:spPr bwMode="auto">
            <a:xfrm>
              <a:off x="4600" y="3659"/>
              <a:ext cx="4" cy="10"/>
            </a:xfrm>
            <a:custGeom>
              <a:avLst/>
              <a:gdLst>
                <a:gd name="T0" fmla="*/ 4 w 4"/>
                <a:gd name="T1" fmla="*/ 7 h 10"/>
                <a:gd name="T2" fmla="*/ 4 w 4"/>
                <a:gd name="T3" fmla="*/ 0 h 10"/>
                <a:gd name="T4" fmla="*/ 0 w 4"/>
                <a:gd name="T5" fmla="*/ 3 h 10"/>
                <a:gd name="T6" fmla="*/ 0 w 4"/>
                <a:gd name="T7" fmla="*/ 10 h 10"/>
                <a:gd name="T8" fmla="*/ 4 w 4"/>
                <a:gd name="T9" fmla="*/ 7 h 10"/>
                <a:gd name="T10" fmla="*/ 0 60000 65536"/>
                <a:gd name="T11" fmla="*/ 0 60000 65536"/>
                <a:gd name="T12" fmla="*/ 0 60000 65536"/>
                <a:gd name="T13" fmla="*/ 0 60000 65536"/>
                <a:gd name="T14" fmla="*/ 0 60000 65536"/>
                <a:gd name="T15" fmla="*/ 0 w 4"/>
                <a:gd name="T16" fmla="*/ 0 h 10"/>
                <a:gd name="T17" fmla="*/ 4 w 4"/>
                <a:gd name="T18" fmla="*/ 10 h 10"/>
              </a:gdLst>
              <a:ahLst/>
              <a:cxnLst>
                <a:cxn ang="T10">
                  <a:pos x="T0" y="T1"/>
                </a:cxn>
                <a:cxn ang="T11">
                  <a:pos x="T2" y="T3"/>
                </a:cxn>
                <a:cxn ang="T12">
                  <a:pos x="T4" y="T5"/>
                </a:cxn>
                <a:cxn ang="T13">
                  <a:pos x="T6" y="T7"/>
                </a:cxn>
                <a:cxn ang="T14">
                  <a:pos x="T8" y="T9"/>
                </a:cxn>
              </a:cxnLst>
              <a:rect l="T15" t="T16" r="T17" b="T18"/>
              <a:pathLst>
                <a:path w="4" h="10">
                  <a:moveTo>
                    <a:pt x="4" y="7"/>
                  </a:moveTo>
                  <a:lnTo>
                    <a:pt x="4" y="0"/>
                  </a:lnTo>
                  <a:lnTo>
                    <a:pt x="0" y="3"/>
                  </a:lnTo>
                  <a:lnTo>
                    <a:pt x="0" y="10"/>
                  </a:lnTo>
                  <a:lnTo>
                    <a:pt x="4"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5" name="Unknown Shape"/>
            <p:cNvSpPr>
              <a:spLocks/>
            </p:cNvSpPr>
            <p:nvPr/>
          </p:nvSpPr>
          <p:spPr bwMode="auto">
            <a:xfrm>
              <a:off x="4626" y="3651"/>
              <a:ext cx="4" cy="11"/>
            </a:xfrm>
            <a:custGeom>
              <a:avLst/>
              <a:gdLst>
                <a:gd name="T0" fmla="*/ 4 w 4"/>
                <a:gd name="T1" fmla="*/ 4 h 11"/>
                <a:gd name="T2" fmla="*/ 0 w 4"/>
                <a:gd name="T3" fmla="*/ 0 h 11"/>
                <a:gd name="T4" fmla="*/ 0 w 4"/>
                <a:gd name="T5" fmla="*/ 4 h 11"/>
                <a:gd name="T6" fmla="*/ 4 w 4"/>
                <a:gd name="T7" fmla="*/ 11 h 11"/>
                <a:gd name="T8" fmla="*/ 4 w 4"/>
                <a:gd name="T9" fmla="*/ 4 h 11"/>
                <a:gd name="T10" fmla="*/ 0 60000 65536"/>
                <a:gd name="T11" fmla="*/ 0 60000 65536"/>
                <a:gd name="T12" fmla="*/ 0 60000 65536"/>
                <a:gd name="T13" fmla="*/ 0 60000 65536"/>
                <a:gd name="T14" fmla="*/ 0 60000 65536"/>
                <a:gd name="T15" fmla="*/ 0 w 4"/>
                <a:gd name="T16" fmla="*/ 0 h 11"/>
                <a:gd name="T17" fmla="*/ 4 w 4"/>
                <a:gd name="T18" fmla="*/ 11 h 11"/>
              </a:gdLst>
              <a:ahLst/>
              <a:cxnLst>
                <a:cxn ang="T10">
                  <a:pos x="T0" y="T1"/>
                </a:cxn>
                <a:cxn ang="T11">
                  <a:pos x="T2" y="T3"/>
                </a:cxn>
                <a:cxn ang="T12">
                  <a:pos x="T4" y="T5"/>
                </a:cxn>
                <a:cxn ang="T13">
                  <a:pos x="T6" y="T7"/>
                </a:cxn>
                <a:cxn ang="T14">
                  <a:pos x="T8" y="T9"/>
                </a:cxn>
              </a:cxnLst>
              <a:rect l="T15" t="T16" r="T17" b="T18"/>
              <a:pathLst>
                <a:path w="4" h="11">
                  <a:moveTo>
                    <a:pt x="4" y="4"/>
                  </a:moveTo>
                  <a:lnTo>
                    <a:pt x="0" y="0"/>
                  </a:lnTo>
                  <a:lnTo>
                    <a:pt x="0" y="4"/>
                  </a:lnTo>
                  <a:lnTo>
                    <a:pt x="4" y="11"/>
                  </a:lnTo>
                  <a:lnTo>
                    <a:pt x="4"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6" name="Unknown Shape"/>
            <p:cNvSpPr>
              <a:spLocks/>
            </p:cNvSpPr>
            <p:nvPr/>
          </p:nvSpPr>
          <p:spPr bwMode="auto">
            <a:xfrm>
              <a:off x="4604" y="3644"/>
              <a:ext cx="9" cy="11"/>
            </a:xfrm>
            <a:custGeom>
              <a:avLst/>
              <a:gdLst>
                <a:gd name="T0" fmla="*/ 9 w 9"/>
                <a:gd name="T1" fmla="*/ 4 h 11"/>
                <a:gd name="T2" fmla="*/ 4 w 9"/>
                <a:gd name="T3" fmla="*/ 0 h 11"/>
                <a:gd name="T4" fmla="*/ 0 w 9"/>
                <a:gd name="T5" fmla="*/ 7 h 11"/>
                <a:gd name="T6" fmla="*/ 9 w 9"/>
                <a:gd name="T7" fmla="*/ 11 h 11"/>
                <a:gd name="T8" fmla="*/ 9 w 9"/>
                <a:gd name="T9" fmla="*/ 4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9" y="4"/>
                  </a:moveTo>
                  <a:lnTo>
                    <a:pt x="4" y="0"/>
                  </a:lnTo>
                  <a:lnTo>
                    <a:pt x="0" y="7"/>
                  </a:lnTo>
                  <a:lnTo>
                    <a:pt x="9" y="11"/>
                  </a:lnTo>
                  <a:lnTo>
                    <a:pt x="9"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7" name="Unknown Shape"/>
            <p:cNvSpPr>
              <a:spLocks/>
            </p:cNvSpPr>
            <p:nvPr/>
          </p:nvSpPr>
          <p:spPr bwMode="auto">
            <a:xfrm>
              <a:off x="4626" y="3641"/>
              <a:ext cx="13" cy="3"/>
            </a:xfrm>
            <a:custGeom>
              <a:avLst/>
              <a:gdLst>
                <a:gd name="T0" fmla="*/ 8 w 13"/>
                <a:gd name="T1" fmla="*/ 3 h 3"/>
                <a:gd name="T2" fmla="*/ 13 w 13"/>
                <a:gd name="T3" fmla="*/ 0 h 3"/>
                <a:gd name="T4" fmla="*/ 4 w 13"/>
                <a:gd name="T5" fmla="*/ 0 h 3"/>
                <a:gd name="T6" fmla="*/ 0 w 13"/>
                <a:gd name="T7" fmla="*/ 3 h 3"/>
                <a:gd name="T8" fmla="*/ 8 w 13"/>
                <a:gd name="T9" fmla="*/ 3 h 3"/>
                <a:gd name="T10" fmla="*/ 0 60000 65536"/>
                <a:gd name="T11" fmla="*/ 0 60000 65536"/>
                <a:gd name="T12" fmla="*/ 0 60000 65536"/>
                <a:gd name="T13" fmla="*/ 0 60000 65536"/>
                <a:gd name="T14" fmla="*/ 0 60000 65536"/>
                <a:gd name="T15" fmla="*/ 0 w 13"/>
                <a:gd name="T16" fmla="*/ 0 h 3"/>
                <a:gd name="T17" fmla="*/ 13 w 13"/>
                <a:gd name="T18" fmla="*/ 3 h 3"/>
              </a:gdLst>
              <a:ahLst/>
              <a:cxnLst>
                <a:cxn ang="T10">
                  <a:pos x="T0" y="T1"/>
                </a:cxn>
                <a:cxn ang="T11">
                  <a:pos x="T2" y="T3"/>
                </a:cxn>
                <a:cxn ang="T12">
                  <a:pos x="T4" y="T5"/>
                </a:cxn>
                <a:cxn ang="T13">
                  <a:pos x="T6" y="T7"/>
                </a:cxn>
                <a:cxn ang="T14">
                  <a:pos x="T8" y="T9"/>
                </a:cxn>
              </a:cxnLst>
              <a:rect l="T15" t="T16" r="T17" b="T18"/>
              <a:pathLst>
                <a:path w="13" h="3">
                  <a:moveTo>
                    <a:pt x="8" y="3"/>
                  </a:moveTo>
                  <a:lnTo>
                    <a:pt x="13" y="0"/>
                  </a:lnTo>
                  <a:lnTo>
                    <a:pt x="4" y="0"/>
                  </a:lnTo>
                  <a:lnTo>
                    <a:pt x="0" y="3"/>
                  </a:lnTo>
                  <a:lnTo>
                    <a:pt x="8" y="3"/>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8" name="Unknown Shape"/>
            <p:cNvSpPr>
              <a:spLocks/>
            </p:cNvSpPr>
            <p:nvPr/>
          </p:nvSpPr>
          <p:spPr bwMode="auto">
            <a:xfrm>
              <a:off x="4626" y="3626"/>
              <a:ext cx="8" cy="11"/>
            </a:xfrm>
            <a:custGeom>
              <a:avLst/>
              <a:gdLst>
                <a:gd name="T0" fmla="*/ 8 w 8"/>
                <a:gd name="T1" fmla="*/ 4 h 11"/>
                <a:gd name="T2" fmla="*/ 4 w 8"/>
                <a:gd name="T3" fmla="*/ 0 h 11"/>
                <a:gd name="T4" fmla="*/ 0 w 8"/>
                <a:gd name="T5" fmla="*/ 4 h 11"/>
                <a:gd name="T6" fmla="*/ 0 w 8"/>
                <a:gd name="T7" fmla="*/ 11 h 11"/>
                <a:gd name="T8" fmla="*/ 8 w 8"/>
                <a:gd name="T9" fmla="*/ 4 h 11"/>
                <a:gd name="T10" fmla="*/ 0 60000 65536"/>
                <a:gd name="T11" fmla="*/ 0 60000 65536"/>
                <a:gd name="T12" fmla="*/ 0 60000 65536"/>
                <a:gd name="T13" fmla="*/ 0 60000 65536"/>
                <a:gd name="T14" fmla="*/ 0 60000 65536"/>
                <a:gd name="T15" fmla="*/ 0 w 8"/>
                <a:gd name="T16" fmla="*/ 0 h 11"/>
                <a:gd name="T17" fmla="*/ 8 w 8"/>
                <a:gd name="T18" fmla="*/ 11 h 11"/>
              </a:gdLst>
              <a:ahLst/>
              <a:cxnLst>
                <a:cxn ang="T10">
                  <a:pos x="T0" y="T1"/>
                </a:cxn>
                <a:cxn ang="T11">
                  <a:pos x="T2" y="T3"/>
                </a:cxn>
                <a:cxn ang="T12">
                  <a:pos x="T4" y="T5"/>
                </a:cxn>
                <a:cxn ang="T13">
                  <a:pos x="T6" y="T7"/>
                </a:cxn>
                <a:cxn ang="T14">
                  <a:pos x="T8" y="T9"/>
                </a:cxn>
              </a:cxnLst>
              <a:rect l="T15" t="T16" r="T17" b="T18"/>
              <a:pathLst>
                <a:path w="8" h="11">
                  <a:moveTo>
                    <a:pt x="8" y="4"/>
                  </a:moveTo>
                  <a:lnTo>
                    <a:pt x="4" y="0"/>
                  </a:lnTo>
                  <a:lnTo>
                    <a:pt x="0" y="4"/>
                  </a:lnTo>
                  <a:lnTo>
                    <a:pt x="0" y="11"/>
                  </a:lnTo>
                  <a:lnTo>
                    <a:pt x="8"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9" name="Unknown Shape"/>
            <p:cNvSpPr>
              <a:spLocks/>
            </p:cNvSpPr>
            <p:nvPr/>
          </p:nvSpPr>
          <p:spPr bwMode="auto">
            <a:xfrm>
              <a:off x="4613" y="3637"/>
              <a:ext cx="8" cy="7"/>
            </a:xfrm>
            <a:custGeom>
              <a:avLst/>
              <a:gdLst>
                <a:gd name="T0" fmla="*/ 4 w 8"/>
                <a:gd name="T1" fmla="*/ 4 h 7"/>
                <a:gd name="T2" fmla="*/ 8 w 8"/>
                <a:gd name="T3" fmla="*/ 0 h 7"/>
                <a:gd name="T4" fmla="*/ 0 w 8"/>
                <a:gd name="T5" fmla="*/ 0 h 7"/>
                <a:gd name="T6" fmla="*/ 0 w 8"/>
                <a:gd name="T7" fmla="*/ 7 h 7"/>
                <a:gd name="T8" fmla="*/ 4 w 8"/>
                <a:gd name="T9" fmla="*/ 4 h 7"/>
                <a:gd name="T10" fmla="*/ 0 60000 65536"/>
                <a:gd name="T11" fmla="*/ 0 60000 65536"/>
                <a:gd name="T12" fmla="*/ 0 60000 65536"/>
                <a:gd name="T13" fmla="*/ 0 60000 65536"/>
                <a:gd name="T14" fmla="*/ 0 60000 65536"/>
                <a:gd name="T15" fmla="*/ 0 w 8"/>
                <a:gd name="T16" fmla="*/ 0 h 7"/>
                <a:gd name="T17" fmla="*/ 8 w 8"/>
                <a:gd name="T18" fmla="*/ 7 h 7"/>
              </a:gdLst>
              <a:ahLst/>
              <a:cxnLst>
                <a:cxn ang="T10">
                  <a:pos x="T0" y="T1"/>
                </a:cxn>
                <a:cxn ang="T11">
                  <a:pos x="T2" y="T3"/>
                </a:cxn>
                <a:cxn ang="T12">
                  <a:pos x="T4" y="T5"/>
                </a:cxn>
                <a:cxn ang="T13">
                  <a:pos x="T6" y="T7"/>
                </a:cxn>
                <a:cxn ang="T14">
                  <a:pos x="T8" y="T9"/>
                </a:cxn>
              </a:cxnLst>
              <a:rect l="T15" t="T16" r="T17" b="T18"/>
              <a:pathLst>
                <a:path w="8" h="7">
                  <a:moveTo>
                    <a:pt x="4" y="4"/>
                  </a:moveTo>
                  <a:lnTo>
                    <a:pt x="8" y="0"/>
                  </a:lnTo>
                  <a:lnTo>
                    <a:pt x="0" y="0"/>
                  </a:lnTo>
                  <a:lnTo>
                    <a:pt x="0" y="7"/>
                  </a:lnTo>
                  <a:lnTo>
                    <a:pt x="4"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10" name="Unknown Shape"/>
            <p:cNvSpPr>
              <a:spLocks/>
            </p:cNvSpPr>
            <p:nvPr/>
          </p:nvSpPr>
          <p:spPr bwMode="auto">
            <a:xfrm>
              <a:off x="4574" y="3691"/>
              <a:ext cx="30" cy="104"/>
            </a:xfrm>
            <a:custGeom>
              <a:avLst/>
              <a:gdLst>
                <a:gd name="T0" fmla="*/ 30 w 30"/>
                <a:gd name="T1" fmla="*/ 0 h 104"/>
                <a:gd name="T2" fmla="*/ 26 w 30"/>
                <a:gd name="T3" fmla="*/ 11 h 104"/>
                <a:gd name="T4" fmla="*/ 30 w 30"/>
                <a:gd name="T5" fmla="*/ 61 h 104"/>
                <a:gd name="T6" fmla="*/ 30 w 30"/>
                <a:gd name="T7" fmla="*/ 82 h 104"/>
                <a:gd name="T8" fmla="*/ 17 w 30"/>
                <a:gd name="T9" fmla="*/ 104 h 104"/>
                <a:gd name="T10" fmla="*/ 4 w 30"/>
                <a:gd name="T11" fmla="*/ 82 h 104"/>
                <a:gd name="T12" fmla="*/ 0 w 30"/>
                <a:gd name="T13" fmla="*/ 54 h 104"/>
                <a:gd name="T14" fmla="*/ 17 w 30"/>
                <a:gd name="T15" fmla="*/ 0 h 104"/>
                <a:gd name="T16" fmla="*/ 30 w 30"/>
                <a:gd name="T17" fmla="*/ 0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104"/>
                <a:gd name="T29" fmla="*/ 30 w 30"/>
                <a:gd name="T30" fmla="*/ 104 h 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104">
                  <a:moveTo>
                    <a:pt x="30" y="0"/>
                  </a:moveTo>
                  <a:lnTo>
                    <a:pt x="26" y="11"/>
                  </a:lnTo>
                  <a:lnTo>
                    <a:pt x="30" y="61"/>
                  </a:lnTo>
                  <a:lnTo>
                    <a:pt x="30" y="82"/>
                  </a:lnTo>
                  <a:lnTo>
                    <a:pt x="17" y="104"/>
                  </a:lnTo>
                  <a:lnTo>
                    <a:pt x="4" y="82"/>
                  </a:lnTo>
                  <a:lnTo>
                    <a:pt x="0" y="54"/>
                  </a:lnTo>
                  <a:lnTo>
                    <a:pt x="17" y="0"/>
                  </a:lnTo>
                  <a:lnTo>
                    <a:pt x="30" y="0"/>
                  </a:lnTo>
                  <a:close/>
                </a:path>
              </a:pathLst>
            </a:custGeom>
            <a:solidFill>
              <a:srgbClr val="FFFF00"/>
            </a:solidFill>
            <a:ln w="0">
              <a:solidFill>
                <a:srgbClr val="FFC700"/>
              </a:solidFill>
              <a:round/>
              <a:headEnd/>
              <a:tailEnd/>
            </a:ln>
          </p:spPr>
          <p:txBody>
            <a:bodyPr/>
            <a:lstStyle/>
            <a:p>
              <a:endParaRPr lang="en-US"/>
            </a:p>
          </p:txBody>
        </p:sp>
        <p:sp>
          <p:nvSpPr>
            <p:cNvPr id="4211" name="Unknown Shape"/>
            <p:cNvSpPr>
              <a:spLocks/>
            </p:cNvSpPr>
            <p:nvPr/>
          </p:nvSpPr>
          <p:spPr bwMode="auto">
            <a:xfrm>
              <a:off x="4643" y="3576"/>
              <a:ext cx="112" cy="65"/>
            </a:xfrm>
            <a:custGeom>
              <a:avLst/>
              <a:gdLst>
                <a:gd name="T0" fmla="*/ 77 w 112"/>
                <a:gd name="T1" fmla="*/ 15 h 65"/>
                <a:gd name="T2" fmla="*/ 8 w 112"/>
                <a:gd name="T3" fmla="*/ 47 h 65"/>
                <a:gd name="T4" fmla="*/ 0 w 112"/>
                <a:gd name="T5" fmla="*/ 58 h 65"/>
                <a:gd name="T6" fmla="*/ 4 w 112"/>
                <a:gd name="T7" fmla="*/ 65 h 65"/>
                <a:gd name="T8" fmla="*/ 26 w 112"/>
                <a:gd name="T9" fmla="*/ 65 h 65"/>
                <a:gd name="T10" fmla="*/ 47 w 112"/>
                <a:gd name="T11" fmla="*/ 61 h 65"/>
                <a:gd name="T12" fmla="*/ 69 w 112"/>
                <a:gd name="T13" fmla="*/ 54 h 65"/>
                <a:gd name="T14" fmla="*/ 86 w 112"/>
                <a:gd name="T15" fmla="*/ 43 h 65"/>
                <a:gd name="T16" fmla="*/ 103 w 112"/>
                <a:gd name="T17" fmla="*/ 25 h 65"/>
                <a:gd name="T18" fmla="*/ 112 w 112"/>
                <a:gd name="T19" fmla="*/ 4 h 65"/>
                <a:gd name="T20" fmla="*/ 107 w 112"/>
                <a:gd name="T21" fmla="*/ 0 h 65"/>
                <a:gd name="T22" fmla="*/ 77 w 112"/>
                <a:gd name="T23" fmla="*/ 15 h 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2"/>
                <a:gd name="T37" fmla="*/ 0 h 65"/>
                <a:gd name="T38" fmla="*/ 112 w 112"/>
                <a:gd name="T39" fmla="*/ 65 h 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2" h="65">
                  <a:moveTo>
                    <a:pt x="77" y="15"/>
                  </a:moveTo>
                  <a:lnTo>
                    <a:pt x="8" y="47"/>
                  </a:lnTo>
                  <a:lnTo>
                    <a:pt x="0" y="58"/>
                  </a:lnTo>
                  <a:lnTo>
                    <a:pt x="4" y="65"/>
                  </a:lnTo>
                  <a:lnTo>
                    <a:pt x="26" y="65"/>
                  </a:lnTo>
                  <a:lnTo>
                    <a:pt x="47" y="61"/>
                  </a:lnTo>
                  <a:lnTo>
                    <a:pt x="69" y="54"/>
                  </a:lnTo>
                  <a:lnTo>
                    <a:pt x="86" y="43"/>
                  </a:lnTo>
                  <a:lnTo>
                    <a:pt x="103" y="25"/>
                  </a:lnTo>
                  <a:lnTo>
                    <a:pt x="112" y="4"/>
                  </a:lnTo>
                  <a:lnTo>
                    <a:pt x="107" y="0"/>
                  </a:lnTo>
                  <a:lnTo>
                    <a:pt x="77" y="15"/>
                  </a:lnTo>
                  <a:close/>
                </a:path>
              </a:pathLst>
            </a:custGeom>
            <a:solidFill>
              <a:srgbClr val="FFFF00"/>
            </a:solidFill>
            <a:ln w="0">
              <a:solidFill>
                <a:srgbClr val="FFC700"/>
              </a:solidFill>
              <a:round/>
              <a:headEnd/>
              <a:tailEnd/>
            </a:ln>
          </p:spPr>
          <p:txBody>
            <a:bodyPr/>
            <a:lstStyle/>
            <a:p>
              <a:endParaRPr lang="en-US"/>
            </a:p>
          </p:txBody>
        </p:sp>
        <p:sp>
          <p:nvSpPr>
            <p:cNvPr id="4212" name="Unknown Shape"/>
            <p:cNvSpPr>
              <a:spLocks/>
            </p:cNvSpPr>
            <p:nvPr/>
          </p:nvSpPr>
          <p:spPr bwMode="auto">
            <a:xfrm>
              <a:off x="4604" y="3684"/>
              <a:ext cx="82" cy="86"/>
            </a:xfrm>
            <a:custGeom>
              <a:avLst/>
              <a:gdLst>
                <a:gd name="T0" fmla="*/ 82 w 82"/>
                <a:gd name="T1" fmla="*/ 82 h 86"/>
                <a:gd name="T2" fmla="*/ 65 w 82"/>
                <a:gd name="T3" fmla="*/ 46 h 86"/>
                <a:gd name="T4" fmla="*/ 26 w 82"/>
                <a:gd name="T5" fmla="*/ 10 h 86"/>
                <a:gd name="T6" fmla="*/ 4 w 82"/>
                <a:gd name="T7" fmla="*/ 0 h 86"/>
                <a:gd name="T8" fmla="*/ 0 w 82"/>
                <a:gd name="T9" fmla="*/ 18 h 86"/>
                <a:gd name="T10" fmla="*/ 13 w 82"/>
                <a:gd name="T11" fmla="*/ 39 h 86"/>
                <a:gd name="T12" fmla="*/ 30 w 82"/>
                <a:gd name="T13" fmla="*/ 64 h 86"/>
                <a:gd name="T14" fmla="*/ 47 w 82"/>
                <a:gd name="T15" fmla="*/ 75 h 86"/>
                <a:gd name="T16" fmla="*/ 65 w 82"/>
                <a:gd name="T17" fmla="*/ 82 h 86"/>
                <a:gd name="T18" fmla="*/ 77 w 82"/>
                <a:gd name="T19" fmla="*/ 86 h 86"/>
                <a:gd name="T20" fmla="*/ 82 w 82"/>
                <a:gd name="T21" fmla="*/ 82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86"/>
                <a:gd name="T35" fmla="*/ 82 w 82"/>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86">
                  <a:moveTo>
                    <a:pt x="82" y="82"/>
                  </a:moveTo>
                  <a:lnTo>
                    <a:pt x="65" y="46"/>
                  </a:lnTo>
                  <a:lnTo>
                    <a:pt x="26" y="10"/>
                  </a:lnTo>
                  <a:lnTo>
                    <a:pt x="4" y="0"/>
                  </a:lnTo>
                  <a:lnTo>
                    <a:pt x="0" y="18"/>
                  </a:lnTo>
                  <a:lnTo>
                    <a:pt x="13" y="39"/>
                  </a:lnTo>
                  <a:lnTo>
                    <a:pt x="30" y="64"/>
                  </a:lnTo>
                  <a:lnTo>
                    <a:pt x="47" y="75"/>
                  </a:lnTo>
                  <a:lnTo>
                    <a:pt x="65" y="82"/>
                  </a:lnTo>
                  <a:lnTo>
                    <a:pt x="77" y="86"/>
                  </a:lnTo>
                  <a:lnTo>
                    <a:pt x="82" y="82"/>
                  </a:lnTo>
                  <a:close/>
                </a:path>
              </a:pathLst>
            </a:custGeom>
            <a:solidFill>
              <a:srgbClr val="FFFF00"/>
            </a:solidFill>
            <a:ln w="0">
              <a:solidFill>
                <a:srgbClr val="FFC700"/>
              </a:solidFill>
              <a:round/>
              <a:headEnd/>
              <a:tailEnd/>
            </a:ln>
          </p:spPr>
          <p:txBody>
            <a:bodyPr/>
            <a:lstStyle/>
            <a:p>
              <a:endParaRPr lang="en-US"/>
            </a:p>
          </p:txBody>
        </p:sp>
        <p:sp>
          <p:nvSpPr>
            <p:cNvPr id="4213" name="Unknown Shape"/>
            <p:cNvSpPr>
              <a:spLocks/>
            </p:cNvSpPr>
            <p:nvPr/>
          </p:nvSpPr>
          <p:spPr bwMode="auto">
            <a:xfrm>
              <a:off x="4613" y="3673"/>
              <a:ext cx="111" cy="57"/>
            </a:xfrm>
            <a:custGeom>
              <a:avLst/>
              <a:gdLst>
                <a:gd name="T0" fmla="*/ 0 w 111"/>
                <a:gd name="T1" fmla="*/ 11 h 57"/>
                <a:gd name="T2" fmla="*/ 34 w 111"/>
                <a:gd name="T3" fmla="*/ 36 h 57"/>
                <a:gd name="T4" fmla="*/ 86 w 111"/>
                <a:gd name="T5" fmla="*/ 54 h 57"/>
                <a:gd name="T6" fmla="*/ 107 w 111"/>
                <a:gd name="T7" fmla="*/ 57 h 57"/>
                <a:gd name="T8" fmla="*/ 111 w 111"/>
                <a:gd name="T9" fmla="*/ 50 h 57"/>
                <a:gd name="T10" fmla="*/ 107 w 111"/>
                <a:gd name="T11" fmla="*/ 43 h 57"/>
                <a:gd name="T12" fmla="*/ 86 w 111"/>
                <a:gd name="T13" fmla="*/ 25 h 57"/>
                <a:gd name="T14" fmla="*/ 51 w 111"/>
                <a:gd name="T15" fmla="*/ 7 h 57"/>
                <a:gd name="T16" fmla="*/ 17 w 111"/>
                <a:gd name="T17" fmla="*/ 0 h 57"/>
                <a:gd name="T18" fmla="*/ 4 w 111"/>
                <a:gd name="T19" fmla="*/ 4 h 57"/>
                <a:gd name="T20" fmla="*/ 0 w 111"/>
                <a:gd name="T21" fmla="*/ 11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1"/>
                <a:gd name="T34" fmla="*/ 0 h 57"/>
                <a:gd name="T35" fmla="*/ 111 w 111"/>
                <a:gd name="T36" fmla="*/ 57 h 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1" h="57">
                  <a:moveTo>
                    <a:pt x="0" y="11"/>
                  </a:moveTo>
                  <a:lnTo>
                    <a:pt x="34" y="36"/>
                  </a:lnTo>
                  <a:lnTo>
                    <a:pt x="86" y="54"/>
                  </a:lnTo>
                  <a:lnTo>
                    <a:pt x="107" y="57"/>
                  </a:lnTo>
                  <a:lnTo>
                    <a:pt x="111" y="50"/>
                  </a:lnTo>
                  <a:lnTo>
                    <a:pt x="107" y="43"/>
                  </a:lnTo>
                  <a:lnTo>
                    <a:pt x="86" y="25"/>
                  </a:lnTo>
                  <a:lnTo>
                    <a:pt x="51" y="7"/>
                  </a:lnTo>
                  <a:lnTo>
                    <a:pt x="17" y="0"/>
                  </a:lnTo>
                  <a:lnTo>
                    <a:pt x="4" y="4"/>
                  </a:lnTo>
                  <a:lnTo>
                    <a:pt x="0" y="11"/>
                  </a:lnTo>
                  <a:close/>
                </a:path>
              </a:pathLst>
            </a:custGeom>
            <a:solidFill>
              <a:srgbClr val="FFFF00"/>
            </a:solidFill>
            <a:ln w="0">
              <a:solidFill>
                <a:srgbClr val="FFC700"/>
              </a:solidFill>
              <a:round/>
              <a:headEnd/>
              <a:tailEnd/>
            </a:ln>
          </p:spPr>
          <p:txBody>
            <a:bodyPr/>
            <a:lstStyle/>
            <a:p>
              <a:endParaRPr lang="en-US"/>
            </a:p>
          </p:txBody>
        </p:sp>
        <p:sp>
          <p:nvSpPr>
            <p:cNvPr id="4214" name="Unknown Shape"/>
            <p:cNvSpPr>
              <a:spLocks/>
            </p:cNvSpPr>
            <p:nvPr/>
          </p:nvSpPr>
          <p:spPr bwMode="auto">
            <a:xfrm>
              <a:off x="4639" y="3637"/>
              <a:ext cx="124" cy="36"/>
            </a:xfrm>
            <a:custGeom>
              <a:avLst/>
              <a:gdLst>
                <a:gd name="T0" fmla="*/ 124 w 124"/>
                <a:gd name="T1" fmla="*/ 18 h 36"/>
                <a:gd name="T2" fmla="*/ 81 w 124"/>
                <a:gd name="T3" fmla="*/ 4 h 36"/>
                <a:gd name="T4" fmla="*/ 25 w 124"/>
                <a:gd name="T5" fmla="*/ 0 h 36"/>
                <a:gd name="T6" fmla="*/ 0 w 124"/>
                <a:gd name="T7" fmla="*/ 4 h 36"/>
                <a:gd name="T8" fmla="*/ 4 w 124"/>
                <a:gd name="T9" fmla="*/ 11 h 36"/>
                <a:gd name="T10" fmla="*/ 8 w 124"/>
                <a:gd name="T11" fmla="*/ 18 h 36"/>
                <a:gd name="T12" fmla="*/ 38 w 124"/>
                <a:gd name="T13" fmla="*/ 29 h 36"/>
                <a:gd name="T14" fmla="*/ 73 w 124"/>
                <a:gd name="T15" fmla="*/ 36 h 36"/>
                <a:gd name="T16" fmla="*/ 111 w 124"/>
                <a:gd name="T17" fmla="*/ 32 h 36"/>
                <a:gd name="T18" fmla="*/ 124 w 124"/>
                <a:gd name="T19" fmla="*/ 25 h 36"/>
                <a:gd name="T20" fmla="*/ 124 w 124"/>
                <a:gd name="T21" fmla="*/ 18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4"/>
                <a:gd name="T34" fmla="*/ 0 h 36"/>
                <a:gd name="T35" fmla="*/ 124 w 124"/>
                <a:gd name="T36" fmla="*/ 36 h 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4" h="36">
                  <a:moveTo>
                    <a:pt x="124" y="18"/>
                  </a:moveTo>
                  <a:lnTo>
                    <a:pt x="81" y="4"/>
                  </a:lnTo>
                  <a:lnTo>
                    <a:pt x="25" y="0"/>
                  </a:lnTo>
                  <a:lnTo>
                    <a:pt x="0" y="4"/>
                  </a:lnTo>
                  <a:lnTo>
                    <a:pt x="4" y="11"/>
                  </a:lnTo>
                  <a:lnTo>
                    <a:pt x="8" y="18"/>
                  </a:lnTo>
                  <a:lnTo>
                    <a:pt x="38" y="29"/>
                  </a:lnTo>
                  <a:lnTo>
                    <a:pt x="73" y="36"/>
                  </a:lnTo>
                  <a:lnTo>
                    <a:pt x="111" y="32"/>
                  </a:lnTo>
                  <a:lnTo>
                    <a:pt x="124" y="25"/>
                  </a:lnTo>
                  <a:lnTo>
                    <a:pt x="124" y="18"/>
                  </a:lnTo>
                  <a:close/>
                </a:path>
              </a:pathLst>
            </a:custGeom>
            <a:solidFill>
              <a:srgbClr val="FFFF00"/>
            </a:solidFill>
            <a:ln w="0">
              <a:solidFill>
                <a:srgbClr val="FFC700"/>
              </a:solidFill>
              <a:round/>
              <a:headEnd/>
              <a:tailEnd/>
            </a:ln>
          </p:spPr>
          <p:txBody>
            <a:bodyPr/>
            <a:lstStyle/>
            <a:p>
              <a:endParaRPr lang="en-US"/>
            </a:p>
          </p:txBody>
        </p:sp>
        <p:sp>
          <p:nvSpPr>
            <p:cNvPr id="4215" name="Unknown Shape"/>
            <p:cNvSpPr>
              <a:spLocks/>
            </p:cNvSpPr>
            <p:nvPr/>
          </p:nvSpPr>
          <p:spPr bwMode="auto">
            <a:xfrm>
              <a:off x="4630" y="3659"/>
              <a:ext cx="116" cy="43"/>
            </a:xfrm>
            <a:custGeom>
              <a:avLst/>
              <a:gdLst>
                <a:gd name="T0" fmla="*/ 0 w 116"/>
                <a:gd name="T1" fmla="*/ 10 h 43"/>
                <a:gd name="T2" fmla="*/ 39 w 116"/>
                <a:gd name="T3" fmla="*/ 28 h 43"/>
                <a:gd name="T4" fmla="*/ 90 w 116"/>
                <a:gd name="T5" fmla="*/ 43 h 43"/>
                <a:gd name="T6" fmla="*/ 116 w 116"/>
                <a:gd name="T7" fmla="*/ 43 h 43"/>
                <a:gd name="T8" fmla="*/ 116 w 116"/>
                <a:gd name="T9" fmla="*/ 39 h 43"/>
                <a:gd name="T10" fmla="*/ 112 w 116"/>
                <a:gd name="T11" fmla="*/ 28 h 43"/>
                <a:gd name="T12" fmla="*/ 86 w 116"/>
                <a:gd name="T13" fmla="*/ 14 h 43"/>
                <a:gd name="T14" fmla="*/ 51 w 116"/>
                <a:gd name="T15" fmla="*/ 0 h 43"/>
                <a:gd name="T16" fmla="*/ 17 w 116"/>
                <a:gd name="T17" fmla="*/ 0 h 43"/>
                <a:gd name="T18" fmla="*/ 4 w 116"/>
                <a:gd name="T19" fmla="*/ 3 h 43"/>
                <a:gd name="T20" fmla="*/ 0 w 116"/>
                <a:gd name="T21" fmla="*/ 10 h 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6"/>
                <a:gd name="T34" fmla="*/ 0 h 43"/>
                <a:gd name="T35" fmla="*/ 116 w 116"/>
                <a:gd name="T36" fmla="*/ 43 h 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6" h="43">
                  <a:moveTo>
                    <a:pt x="0" y="10"/>
                  </a:moveTo>
                  <a:lnTo>
                    <a:pt x="39" y="28"/>
                  </a:lnTo>
                  <a:lnTo>
                    <a:pt x="90" y="43"/>
                  </a:lnTo>
                  <a:lnTo>
                    <a:pt x="116" y="43"/>
                  </a:lnTo>
                  <a:lnTo>
                    <a:pt x="116" y="39"/>
                  </a:lnTo>
                  <a:lnTo>
                    <a:pt x="112" y="28"/>
                  </a:lnTo>
                  <a:lnTo>
                    <a:pt x="86" y="14"/>
                  </a:lnTo>
                  <a:lnTo>
                    <a:pt x="51" y="0"/>
                  </a:lnTo>
                  <a:lnTo>
                    <a:pt x="17" y="0"/>
                  </a:lnTo>
                  <a:lnTo>
                    <a:pt x="4" y="3"/>
                  </a:lnTo>
                  <a:lnTo>
                    <a:pt x="0" y="10"/>
                  </a:lnTo>
                  <a:close/>
                </a:path>
              </a:pathLst>
            </a:custGeom>
            <a:solidFill>
              <a:srgbClr val="FFFF00"/>
            </a:solidFill>
            <a:ln w="0">
              <a:solidFill>
                <a:srgbClr val="FFC700"/>
              </a:solidFill>
              <a:round/>
              <a:headEnd/>
              <a:tailEnd/>
            </a:ln>
          </p:spPr>
          <p:txBody>
            <a:bodyPr/>
            <a:lstStyle/>
            <a:p>
              <a:endParaRPr lang="en-US"/>
            </a:p>
          </p:txBody>
        </p:sp>
        <p:sp>
          <p:nvSpPr>
            <p:cNvPr id="4216" name="Unknown Shape"/>
            <p:cNvSpPr>
              <a:spLocks/>
            </p:cNvSpPr>
            <p:nvPr/>
          </p:nvSpPr>
          <p:spPr bwMode="auto">
            <a:xfrm>
              <a:off x="949" y="3641"/>
              <a:ext cx="137" cy="28"/>
            </a:xfrm>
            <a:custGeom>
              <a:avLst/>
              <a:gdLst>
                <a:gd name="T0" fmla="*/ 0 w 137"/>
                <a:gd name="T1" fmla="*/ 3 h 28"/>
                <a:gd name="T2" fmla="*/ 13 w 137"/>
                <a:gd name="T3" fmla="*/ 3 h 28"/>
                <a:gd name="T4" fmla="*/ 77 w 137"/>
                <a:gd name="T5" fmla="*/ 0 h 28"/>
                <a:gd name="T6" fmla="*/ 112 w 137"/>
                <a:gd name="T7" fmla="*/ 3 h 28"/>
                <a:gd name="T8" fmla="*/ 137 w 137"/>
                <a:gd name="T9" fmla="*/ 14 h 28"/>
                <a:gd name="T10" fmla="*/ 107 w 137"/>
                <a:gd name="T11" fmla="*/ 28 h 28"/>
                <a:gd name="T12" fmla="*/ 69 w 137"/>
                <a:gd name="T13" fmla="*/ 28 h 28"/>
                <a:gd name="T14" fmla="*/ 0 w 137"/>
                <a:gd name="T15" fmla="*/ 14 h 28"/>
                <a:gd name="T16" fmla="*/ 0 w 137"/>
                <a:gd name="T17" fmla="*/ 3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7"/>
                <a:gd name="T28" fmla="*/ 0 h 28"/>
                <a:gd name="T29" fmla="*/ 137 w 137"/>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7" h="28">
                  <a:moveTo>
                    <a:pt x="0" y="3"/>
                  </a:moveTo>
                  <a:lnTo>
                    <a:pt x="13" y="3"/>
                  </a:lnTo>
                  <a:lnTo>
                    <a:pt x="77" y="0"/>
                  </a:lnTo>
                  <a:lnTo>
                    <a:pt x="112" y="3"/>
                  </a:lnTo>
                  <a:lnTo>
                    <a:pt x="137" y="14"/>
                  </a:lnTo>
                  <a:lnTo>
                    <a:pt x="107" y="28"/>
                  </a:lnTo>
                  <a:lnTo>
                    <a:pt x="69" y="28"/>
                  </a:lnTo>
                  <a:lnTo>
                    <a:pt x="0" y="14"/>
                  </a:lnTo>
                  <a:lnTo>
                    <a:pt x="0" y="3"/>
                  </a:lnTo>
                  <a:close/>
                </a:path>
              </a:pathLst>
            </a:custGeom>
            <a:solidFill>
              <a:srgbClr val="FFFF00"/>
            </a:solidFill>
            <a:ln w="0">
              <a:solidFill>
                <a:srgbClr val="FFC700"/>
              </a:solidFill>
              <a:round/>
              <a:headEnd/>
              <a:tailEnd/>
            </a:ln>
          </p:spPr>
          <p:txBody>
            <a:bodyPr/>
            <a:lstStyle/>
            <a:p>
              <a:endParaRPr lang="en-US"/>
            </a:p>
          </p:txBody>
        </p:sp>
        <p:sp>
          <p:nvSpPr>
            <p:cNvPr id="4217" name="Unknown Shape"/>
            <p:cNvSpPr>
              <a:spLocks/>
            </p:cNvSpPr>
            <p:nvPr/>
          </p:nvSpPr>
          <p:spPr bwMode="auto">
            <a:xfrm>
              <a:off x="953" y="3655"/>
              <a:ext cx="129" cy="61"/>
            </a:xfrm>
            <a:custGeom>
              <a:avLst/>
              <a:gdLst>
                <a:gd name="T0" fmla="*/ 39 w 129"/>
                <a:gd name="T1" fmla="*/ 11 h 61"/>
                <a:gd name="T2" fmla="*/ 116 w 129"/>
                <a:gd name="T3" fmla="*/ 39 h 61"/>
                <a:gd name="T4" fmla="*/ 129 w 129"/>
                <a:gd name="T5" fmla="*/ 50 h 61"/>
                <a:gd name="T6" fmla="*/ 125 w 129"/>
                <a:gd name="T7" fmla="*/ 61 h 61"/>
                <a:gd name="T8" fmla="*/ 103 w 129"/>
                <a:gd name="T9" fmla="*/ 61 h 61"/>
                <a:gd name="T10" fmla="*/ 77 w 129"/>
                <a:gd name="T11" fmla="*/ 57 h 61"/>
                <a:gd name="T12" fmla="*/ 56 w 129"/>
                <a:gd name="T13" fmla="*/ 54 h 61"/>
                <a:gd name="T14" fmla="*/ 35 w 129"/>
                <a:gd name="T15" fmla="*/ 47 h 61"/>
                <a:gd name="T16" fmla="*/ 13 w 129"/>
                <a:gd name="T17" fmla="*/ 25 h 61"/>
                <a:gd name="T18" fmla="*/ 0 w 129"/>
                <a:gd name="T19" fmla="*/ 4 h 61"/>
                <a:gd name="T20" fmla="*/ 0 w 129"/>
                <a:gd name="T21" fmla="*/ 0 h 61"/>
                <a:gd name="T22" fmla="*/ 39 w 129"/>
                <a:gd name="T23" fmla="*/ 11 h 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9"/>
                <a:gd name="T37" fmla="*/ 0 h 61"/>
                <a:gd name="T38" fmla="*/ 129 w 129"/>
                <a:gd name="T39" fmla="*/ 61 h 6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9" h="61">
                  <a:moveTo>
                    <a:pt x="39" y="11"/>
                  </a:moveTo>
                  <a:lnTo>
                    <a:pt x="116" y="39"/>
                  </a:lnTo>
                  <a:lnTo>
                    <a:pt x="129" y="50"/>
                  </a:lnTo>
                  <a:lnTo>
                    <a:pt x="125" y="61"/>
                  </a:lnTo>
                  <a:lnTo>
                    <a:pt x="103" y="61"/>
                  </a:lnTo>
                  <a:lnTo>
                    <a:pt x="77" y="57"/>
                  </a:lnTo>
                  <a:lnTo>
                    <a:pt x="56" y="54"/>
                  </a:lnTo>
                  <a:lnTo>
                    <a:pt x="35" y="47"/>
                  </a:lnTo>
                  <a:lnTo>
                    <a:pt x="13" y="25"/>
                  </a:lnTo>
                  <a:lnTo>
                    <a:pt x="0" y="4"/>
                  </a:lnTo>
                  <a:lnTo>
                    <a:pt x="0" y="0"/>
                  </a:lnTo>
                  <a:lnTo>
                    <a:pt x="39" y="11"/>
                  </a:lnTo>
                  <a:close/>
                </a:path>
              </a:pathLst>
            </a:custGeom>
            <a:solidFill>
              <a:srgbClr val="FFFF00"/>
            </a:solidFill>
            <a:ln w="0">
              <a:solidFill>
                <a:srgbClr val="FFC700"/>
              </a:solidFill>
              <a:round/>
              <a:headEnd/>
              <a:tailEnd/>
            </a:ln>
          </p:spPr>
          <p:txBody>
            <a:bodyPr/>
            <a:lstStyle/>
            <a:p>
              <a:endParaRPr lang="en-US"/>
            </a:p>
          </p:txBody>
        </p:sp>
        <p:sp>
          <p:nvSpPr>
            <p:cNvPr id="4218" name="Unknown Shape"/>
            <p:cNvSpPr>
              <a:spLocks/>
            </p:cNvSpPr>
            <p:nvPr/>
          </p:nvSpPr>
          <p:spPr bwMode="auto">
            <a:xfrm>
              <a:off x="945" y="3591"/>
              <a:ext cx="128" cy="57"/>
            </a:xfrm>
            <a:custGeom>
              <a:avLst/>
              <a:gdLst>
                <a:gd name="T0" fmla="*/ 4 w 128"/>
                <a:gd name="T1" fmla="*/ 57 h 57"/>
                <a:gd name="T2" fmla="*/ 51 w 128"/>
                <a:gd name="T3" fmla="*/ 50 h 57"/>
                <a:gd name="T4" fmla="*/ 107 w 128"/>
                <a:gd name="T5" fmla="*/ 21 h 57"/>
                <a:gd name="T6" fmla="*/ 128 w 128"/>
                <a:gd name="T7" fmla="*/ 7 h 57"/>
                <a:gd name="T8" fmla="*/ 124 w 128"/>
                <a:gd name="T9" fmla="*/ 3 h 57"/>
                <a:gd name="T10" fmla="*/ 120 w 128"/>
                <a:gd name="T11" fmla="*/ 0 h 57"/>
                <a:gd name="T12" fmla="*/ 107 w 128"/>
                <a:gd name="T13" fmla="*/ 0 h 57"/>
                <a:gd name="T14" fmla="*/ 73 w 128"/>
                <a:gd name="T15" fmla="*/ 3 h 57"/>
                <a:gd name="T16" fmla="*/ 34 w 128"/>
                <a:gd name="T17" fmla="*/ 14 h 57"/>
                <a:gd name="T18" fmla="*/ 21 w 128"/>
                <a:gd name="T19" fmla="*/ 25 h 57"/>
                <a:gd name="T20" fmla="*/ 4 w 128"/>
                <a:gd name="T21" fmla="*/ 35 h 57"/>
                <a:gd name="T22" fmla="*/ 0 w 128"/>
                <a:gd name="T23" fmla="*/ 50 h 57"/>
                <a:gd name="T24" fmla="*/ 4 w 128"/>
                <a:gd name="T25" fmla="*/ 57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8"/>
                <a:gd name="T40" fmla="*/ 0 h 57"/>
                <a:gd name="T41" fmla="*/ 128 w 128"/>
                <a:gd name="T42" fmla="*/ 57 h 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8" h="57">
                  <a:moveTo>
                    <a:pt x="4" y="57"/>
                  </a:moveTo>
                  <a:lnTo>
                    <a:pt x="51" y="50"/>
                  </a:lnTo>
                  <a:lnTo>
                    <a:pt x="107" y="21"/>
                  </a:lnTo>
                  <a:lnTo>
                    <a:pt x="128" y="7"/>
                  </a:lnTo>
                  <a:lnTo>
                    <a:pt x="124" y="3"/>
                  </a:lnTo>
                  <a:lnTo>
                    <a:pt x="120" y="0"/>
                  </a:lnTo>
                  <a:lnTo>
                    <a:pt x="107" y="0"/>
                  </a:lnTo>
                  <a:lnTo>
                    <a:pt x="73" y="3"/>
                  </a:lnTo>
                  <a:lnTo>
                    <a:pt x="34" y="14"/>
                  </a:lnTo>
                  <a:lnTo>
                    <a:pt x="21" y="25"/>
                  </a:lnTo>
                  <a:lnTo>
                    <a:pt x="4" y="35"/>
                  </a:lnTo>
                  <a:lnTo>
                    <a:pt x="0" y="50"/>
                  </a:lnTo>
                  <a:lnTo>
                    <a:pt x="4" y="57"/>
                  </a:lnTo>
                  <a:close/>
                </a:path>
              </a:pathLst>
            </a:custGeom>
            <a:solidFill>
              <a:srgbClr val="FFFF00"/>
            </a:solidFill>
            <a:ln w="0">
              <a:solidFill>
                <a:srgbClr val="FFC700"/>
              </a:solidFill>
              <a:round/>
              <a:headEnd/>
              <a:tailEnd/>
            </a:ln>
          </p:spPr>
          <p:txBody>
            <a:bodyPr/>
            <a:lstStyle/>
            <a:p>
              <a:endParaRPr lang="en-US"/>
            </a:p>
          </p:txBody>
        </p:sp>
        <p:sp>
          <p:nvSpPr>
            <p:cNvPr id="4219" name="Unknown Shape"/>
            <p:cNvSpPr>
              <a:spLocks/>
            </p:cNvSpPr>
            <p:nvPr/>
          </p:nvSpPr>
          <p:spPr bwMode="auto">
            <a:xfrm>
              <a:off x="932" y="3541"/>
              <a:ext cx="94" cy="93"/>
            </a:xfrm>
            <a:custGeom>
              <a:avLst/>
              <a:gdLst>
                <a:gd name="T0" fmla="*/ 0 w 94"/>
                <a:gd name="T1" fmla="*/ 85 h 93"/>
                <a:gd name="T2" fmla="*/ 8 w 94"/>
                <a:gd name="T3" fmla="*/ 78 h 93"/>
                <a:gd name="T4" fmla="*/ 47 w 94"/>
                <a:gd name="T5" fmla="*/ 32 h 93"/>
                <a:gd name="T6" fmla="*/ 68 w 94"/>
                <a:gd name="T7" fmla="*/ 14 h 93"/>
                <a:gd name="T8" fmla="*/ 94 w 94"/>
                <a:gd name="T9" fmla="*/ 0 h 93"/>
                <a:gd name="T10" fmla="*/ 86 w 94"/>
                <a:gd name="T11" fmla="*/ 28 h 93"/>
                <a:gd name="T12" fmla="*/ 64 w 94"/>
                <a:gd name="T13" fmla="*/ 53 h 93"/>
                <a:gd name="T14" fmla="*/ 8 w 94"/>
                <a:gd name="T15" fmla="*/ 93 h 93"/>
                <a:gd name="T16" fmla="*/ 0 w 94"/>
                <a:gd name="T17" fmla="*/ 85 h 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93"/>
                <a:gd name="T29" fmla="*/ 94 w 94"/>
                <a:gd name="T30" fmla="*/ 93 h 9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93">
                  <a:moveTo>
                    <a:pt x="0" y="85"/>
                  </a:moveTo>
                  <a:lnTo>
                    <a:pt x="8" y="78"/>
                  </a:lnTo>
                  <a:lnTo>
                    <a:pt x="47" y="32"/>
                  </a:lnTo>
                  <a:lnTo>
                    <a:pt x="68" y="14"/>
                  </a:lnTo>
                  <a:lnTo>
                    <a:pt x="94" y="0"/>
                  </a:lnTo>
                  <a:lnTo>
                    <a:pt x="86" y="28"/>
                  </a:lnTo>
                  <a:lnTo>
                    <a:pt x="64" y="53"/>
                  </a:lnTo>
                  <a:lnTo>
                    <a:pt x="8" y="93"/>
                  </a:lnTo>
                  <a:lnTo>
                    <a:pt x="0" y="85"/>
                  </a:lnTo>
                  <a:close/>
                </a:path>
              </a:pathLst>
            </a:custGeom>
            <a:solidFill>
              <a:srgbClr val="FFFF00"/>
            </a:solidFill>
            <a:ln w="0">
              <a:solidFill>
                <a:srgbClr val="FFC700"/>
              </a:solidFill>
              <a:round/>
              <a:headEnd/>
              <a:tailEnd/>
            </a:ln>
          </p:spPr>
          <p:txBody>
            <a:bodyPr/>
            <a:lstStyle/>
            <a:p>
              <a:endParaRPr lang="en-US"/>
            </a:p>
          </p:txBody>
        </p:sp>
        <p:sp>
          <p:nvSpPr>
            <p:cNvPr id="4220" name="Unknown Shape"/>
            <p:cNvSpPr>
              <a:spLocks/>
            </p:cNvSpPr>
            <p:nvPr/>
          </p:nvSpPr>
          <p:spPr bwMode="auto">
            <a:xfrm>
              <a:off x="923" y="3515"/>
              <a:ext cx="77" cy="111"/>
            </a:xfrm>
            <a:custGeom>
              <a:avLst/>
              <a:gdLst>
                <a:gd name="T0" fmla="*/ 30 w 77"/>
                <a:gd name="T1" fmla="*/ 83 h 111"/>
                <a:gd name="T2" fmla="*/ 73 w 77"/>
                <a:gd name="T3" fmla="*/ 22 h 111"/>
                <a:gd name="T4" fmla="*/ 77 w 77"/>
                <a:gd name="T5" fmla="*/ 4 h 111"/>
                <a:gd name="T6" fmla="*/ 73 w 77"/>
                <a:gd name="T7" fmla="*/ 0 h 111"/>
                <a:gd name="T8" fmla="*/ 65 w 77"/>
                <a:gd name="T9" fmla="*/ 0 h 111"/>
                <a:gd name="T10" fmla="*/ 43 w 77"/>
                <a:gd name="T11" fmla="*/ 8 h 111"/>
                <a:gd name="T12" fmla="*/ 30 w 77"/>
                <a:gd name="T13" fmla="*/ 26 h 111"/>
                <a:gd name="T14" fmla="*/ 13 w 77"/>
                <a:gd name="T15" fmla="*/ 40 h 111"/>
                <a:gd name="T16" fmla="*/ 4 w 77"/>
                <a:gd name="T17" fmla="*/ 58 h 111"/>
                <a:gd name="T18" fmla="*/ 0 w 77"/>
                <a:gd name="T19" fmla="*/ 83 h 111"/>
                <a:gd name="T20" fmla="*/ 4 w 77"/>
                <a:gd name="T21" fmla="*/ 111 h 111"/>
                <a:gd name="T22" fmla="*/ 9 w 77"/>
                <a:gd name="T23" fmla="*/ 111 h 111"/>
                <a:gd name="T24" fmla="*/ 30 w 77"/>
                <a:gd name="T25" fmla="*/ 83 h 1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7"/>
                <a:gd name="T40" fmla="*/ 0 h 111"/>
                <a:gd name="T41" fmla="*/ 77 w 77"/>
                <a:gd name="T42" fmla="*/ 111 h 1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7" h="111">
                  <a:moveTo>
                    <a:pt x="30" y="83"/>
                  </a:moveTo>
                  <a:lnTo>
                    <a:pt x="73" y="22"/>
                  </a:lnTo>
                  <a:lnTo>
                    <a:pt x="77" y="4"/>
                  </a:lnTo>
                  <a:lnTo>
                    <a:pt x="73" y="0"/>
                  </a:lnTo>
                  <a:lnTo>
                    <a:pt x="65" y="0"/>
                  </a:lnTo>
                  <a:lnTo>
                    <a:pt x="43" y="8"/>
                  </a:lnTo>
                  <a:lnTo>
                    <a:pt x="30" y="26"/>
                  </a:lnTo>
                  <a:lnTo>
                    <a:pt x="13" y="40"/>
                  </a:lnTo>
                  <a:lnTo>
                    <a:pt x="4" y="58"/>
                  </a:lnTo>
                  <a:lnTo>
                    <a:pt x="0" y="83"/>
                  </a:lnTo>
                  <a:lnTo>
                    <a:pt x="4" y="111"/>
                  </a:lnTo>
                  <a:lnTo>
                    <a:pt x="9" y="111"/>
                  </a:lnTo>
                  <a:lnTo>
                    <a:pt x="30" y="83"/>
                  </a:lnTo>
                  <a:close/>
                </a:path>
              </a:pathLst>
            </a:custGeom>
            <a:solidFill>
              <a:srgbClr val="FFFF00"/>
            </a:solidFill>
            <a:ln w="0">
              <a:solidFill>
                <a:srgbClr val="FFC700"/>
              </a:solidFill>
              <a:round/>
              <a:headEnd/>
              <a:tailEnd/>
            </a:ln>
          </p:spPr>
          <p:txBody>
            <a:bodyPr/>
            <a:lstStyle/>
            <a:p>
              <a:endParaRPr lang="en-US"/>
            </a:p>
          </p:txBody>
        </p:sp>
        <p:sp>
          <p:nvSpPr>
            <p:cNvPr id="4221" name="Unknown Shape"/>
            <p:cNvSpPr>
              <a:spLocks/>
            </p:cNvSpPr>
            <p:nvPr/>
          </p:nvSpPr>
          <p:spPr bwMode="auto">
            <a:xfrm>
              <a:off x="953" y="3673"/>
              <a:ext cx="112" cy="72"/>
            </a:xfrm>
            <a:custGeom>
              <a:avLst/>
              <a:gdLst>
                <a:gd name="T0" fmla="*/ 4 w 112"/>
                <a:gd name="T1" fmla="*/ 0 h 72"/>
                <a:gd name="T2" fmla="*/ 13 w 112"/>
                <a:gd name="T3" fmla="*/ 7 h 72"/>
                <a:gd name="T4" fmla="*/ 69 w 112"/>
                <a:gd name="T5" fmla="*/ 32 h 72"/>
                <a:gd name="T6" fmla="*/ 90 w 112"/>
                <a:gd name="T7" fmla="*/ 50 h 72"/>
                <a:gd name="T8" fmla="*/ 112 w 112"/>
                <a:gd name="T9" fmla="*/ 72 h 72"/>
                <a:gd name="T10" fmla="*/ 73 w 112"/>
                <a:gd name="T11" fmla="*/ 68 h 72"/>
                <a:gd name="T12" fmla="*/ 43 w 112"/>
                <a:gd name="T13" fmla="*/ 54 h 72"/>
                <a:gd name="T14" fmla="*/ 0 w 112"/>
                <a:gd name="T15" fmla="*/ 7 h 72"/>
                <a:gd name="T16" fmla="*/ 4 w 112"/>
                <a:gd name="T17" fmla="*/ 0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2"/>
                <a:gd name="T28" fmla="*/ 0 h 72"/>
                <a:gd name="T29" fmla="*/ 112 w 112"/>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2" h="72">
                  <a:moveTo>
                    <a:pt x="4" y="0"/>
                  </a:moveTo>
                  <a:lnTo>
                    <a:pt x="13" y="7"/>
                  </a:lnTo>
                  <a:lnTo>
                    <a:pt x="69" y="32"/>
                  </a:lnTo>
                  <a:lnTo>
                    <a:pt x="90" y="50"/>
                  </a:lnTo>
                  <a:lnTo>
                    <a:pt x="112" y="72"/>
                  </a:lnTo>
                  <a:lnTo>
                    <a:pt x="73" y="68"/>
                  </a:lnTo>
                  <a:lnTo>
                    <a:pt x="43" y="54"/>
                  </a:lnTo>
                  <a:lnTo>
                    <a:pt x="0" y="7"/>
                  </a:lnTo>
                  <a:lnTo>
                    <a:pt x="4" y="0"/>
                  </a:lnTo>
                  <a:close/>
                </a:path>
              </a:pathLst>
            </a:custGeom>
            <a:solidFill>
              <a:srgbClr val="FFFF00"/>
            </a:solidFill>
            <a:ln w="0">
              <a:solidFill>
                <a:srgbClr val="FFC700"/>
              </a:solidFill>
              <a:round/>
              <a:headEnd/>
              <a:tailEnd/>
            </a:ln>
          </p:spPr>
          <p:txBody>
            <a:bodyPr/>
            <a:lstStyle/>
            <a:p>
              <a:endParaRPr lang="en-US"/>
            </a:p>
          </p:txBody>
        </p:sp>
        <p:sp>
          <p:nvSpPr>
            <p:cNvPr id="4222" name="Unknown Shape"/>
            <p:cNvSpPr>
              <a:spLocks/>
            </p:cNvSpPr>
            <p:nvPr/>
          </p:nvSpPr>
          <p:spPr bwMode="auto">
            <a:xfrm>
              <a:off x="949" y="3680"/>
              <a:ext cx="73" cy="100"/>
            </a:xfrm>
            <a:custGeom>
              <a:avLst/>
              <a:gdLst>
                <a:gd name="T0" fmla="*/ 4 w 73"/>
                <a:gd name="T1" fmla="*/ 0 h 100"/>
                <a:gd name="T2" fmla="*/ 0 w 73"/>
                <a:gd name="T3" fmla="*/ 18 h 100"/>
                <a:gd name="T4" fmla="*/ 13 w 73"/>
                <a:gd name="T5" fmla="*/ 54 h 100"/>
                <a:gd name="T6" fmla="*/ 34 w 73"/>
                <a:gd name="T7" fmla="*/ 82 h 100"/>
                <a:gd name="T8" fmla="*/ 51 w 73"/>
                <a:gd name="T9" fmla="*/ 93 h 100"/>
                <a:gd name="T10" fmla="*/ 73 w 73"/>
                <a:gd name="T11" fmla="*/ 100 h 100"/>
                <a:gd name="T12" fmla="*/ 69 w 73"/>
                <a:gd name="T13" fmla="*/ 75 h 100"/>
                <a:gd name="T14" fmla="*/ 43 w 73"/>
                <a:gd name="T15" fmla="*/ 40 h 100"/>
                <a:gd name="T16" fmla="*/ 8 w 73"/>
                <a:gd name="T17" fmla="*/ 7 h 100"/>
                <a:gd name="T18" fmla="*/ 4 w 73"/>
                <a:gd name="T19" fmla="*/ 0 h 1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3"/>
                <a:gd name="T31" fmla="*/ 0 h 100"/>
                <a:gd name="T32" fmla="*/ 73 w 73"/>
                <a:gd name="T33" fmla="*/ 100 h 1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3" h="100">
                  <a:moveTo>
                    <a:pt x="4" y="0"/>
                  </a:moveTo>
                  <a:lnTo>
                    <a:pt x="0" y="18"/>
                  </a:lnTo>
                  <a:lnTo>
                    <a:pt x="13" y="54"/>
                  </a:lnTo>
                  <a:lnTo>
                    <a:pt x="34" y="82"/>
                  </a:lnTo>
                  <a:lnTo>
                    <a:pt x="51" y="93"/>
                  </a:lnTo>
                  <a:lnTo>
                    <a:pt x="73" y="100"/>
                  </a:lnTo>
                  <a:lnTo>
                    <a:pt x="69" y="75"/>
                  </a:lnTo>
                  <a:lnTo>
                    <a:pt x="43" y="40"/>
                  </a:lnTo>
                  <a:lnTo>
                    <a:pt x="8" y="7"/>
                  </a:lnTo>
                  <a:lnTo>
                    <a:pt x="4" y="0"/>
                  </a:lnTo>
                  <a:close/>
                </a:path>
              </a:pathLst>
            </a:custGeom>
            <a:solidFill>
              <a:srgbClr val="FFFF00"/>
            </a:solidFill>
            <a:ln w="0">
              <a:solidFill>
                <a:srgbClr val="FFC700"/>
              </a:solidFill>
              <a:round/>
              <a:headEnd/>
              <a:tailEnd/>
            </a:ln>
          </p:spPr>
          <p:txBody>
            <a:bodyPr/>
            <a:lstStyle/>
            <a:p>
              <a:endParaRPr lang="en-US"/>
            </a:p>
          </p:txBody>
        </p:sp>
        <p:sp>
          <p:nvSpPr>
            <p:cNvPr id="4223" name="Unknown Shape"/>
            <p:cNvSpPr>
              <a:spLocks/>
            </p:cNvSpPr>
            <p:nvPr/>
          </p:nvSpPr>
          <p:spPr bwMode="auto">
            <a:xfrm>
              <a:off x="880" y="3512"/>
              <a:ext cx="47" cy="111"/>
            </a:xfrm>
            <a:custGeom>
              <a:avLst/>
              <a:gdLst>
                <a:gd name="T0" fmla="*/ 39 w 47"/>
                <a:gd name="T1" fmla="*/ 111 h 111"/>
                <a:gd name="T2" fmla="*/ 47 w 47"/>
                <a:gd name="T3" fmla="*/ 97 h 111"/>
                <a:gd name="T4" fmla="*/ 43 w 47"/>
                <a:gd name="T5" fmla="*/ 61 h 111"/>
                <a:gd name="T6" fmla="*/ 35 w 47"/>
                <a:gd name="T7" fmla="*/ 29 h 111"/>
                <a:gd name="T8" fmla="*/ 4 w 47"/>
                <a:gd name="T9" fmla="*/ 0 h 111"/>
                <a:gd name="T10" fmla="*/ 0 w 47"/>
                <a:gd name="T11" fmla="*/ 25 h 111"/>
                <a:gd name="T12" fmla="*/ 35 w 47"/>
                <a:gd name="T13" fmla="*/ 104 h 111"/>
                <a:gd name="T14" fmla="*/ 39 w 47"/>
                <a:gd name="T15" fmla="*/ 111 h 111"/>
                <a:gd name="T16" fmla="*/ 0 60000 65536"/>
                <a:gd name="T17" fmla="*/ 0 60000 65536"/>
                <a:gd name="T18" fmla="*/ 0 60000 65536"/>
                <a:gd name="T19" fmla="*/ 0 60000 65536"/>
                <a:gd name="T20" fmla="*/ 0 60000 65536"/>
                <a:gd name="T21" fmla="*/ 0 60000 65536"/>
                <a:gd name="T22" fmla="*/ 0 60000 65536"/>
                <a:gd name="T23" fmla="*/ 0 60000 65536"/>
                <a:gd name="T24" fmla="*/ 0 w 47"/>
                <a:gd name="T25" fmla="*/ 0 h 111"/>
                <a:gd name="T26" fmla="*/ 47 w 47"/>
                <a:gd name="T27" fmla="*/ 111 h 1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 h="111">
                  <a:moveTo>
                    <a:pt x="39" y="111"/>
                  </a:moveTo>
                  <a:lnTo>
                    <a:pt x="47" y="97"/>
                  </a:lnTo>
                  <a:lnTo>
                    <a:pt x="43" y="61"/>
                  </a:lnTo>
                  <a:lnTo>
                    <a:pt x="35" y="29"/>
                  </a:lnTo>
                  <a:lnTo>
                    <a:pt x="4" y="0"/>
                  </a:lnTo>
                  <a:lnTo>
                    <a:pt x="0" y="25"/>
                  </a:lnTo>
                  <a:lnTo>
                    <a:pt x="35" y="104"/>
                  </a:lnTo>
                  <a:lnTo>
                    <a:pt x="39" y="111"/>
                  </a:lnTo>
                  <a:close/>
                </a:path>
              </a:pathLst>
            </a:custGeom>
            <a:solidFill>
              <a:srgbClr val="FFFF00"/>
            </a:solidFill>
            <a:ln w="0">
              <a:solidFill>
                <a:srgbClr val="FFC700"/>
              </a:solidFill>
              <a:round/>
              <a:headEnd/>
              <a:tailEnd/>
            </a:ln>
          </p:spPr>
          <p:txBody>
            <a:bodyPr/>
            <a:lstStyle/>
            <a:p>
              <a:endParaRPr lang="en-US"/>
            </a:p>
          </p:txBody>
        </p:sp>
        <p:sp>
          <p:nvSpPr>
            <p:cNvPr id="4224" name="Unknown Shape"/>
            <p:cNvSpPr>
              <a:spLocks/>
            </p:cNvSpPr>
            <p:nvPr/>
          </p:nvSpPr>
          <p:spPr bwMode="auto">
            <a:xfrm>
              <a:off x="902" y="3612"/>
              <a:ext cx="55" cy="86"/>
            </a:xfrm>
            <a:custGeom>
              <a:avLst/>
              <a:gdLst>
                <a:gd name="T0" fmla="*/ 8 w 55"/>
                <a:gd name="T1" fmla="*/ 50 h 86"/>
                <a:gd name="T2" fmla="*/ 17 w 55"/>
                <a:gd name="T3" fmla="*/ 68 h 86"/>
                <a:gd name="T4" fmla="*/ 25 w 55"/>
                <a:gd name="T5" fmla="*/ 79 h 86"/>
                <a:gd name="T6" fmla="*/ 38 w 55"/>
                <a:gd name="T7" fmla="*/ 86 h 86"/>
                <a:gd name="T8" fmla="*/ 47 w 55"/>
                <a:gd name="T9" fmla="*/ 86 h 86"/>
                <a:gd name="T10" fmla="*/ 51 w 55"/>
                <a:gd name="T11" fmla="*/ 82 h 86"/>
                <a:gd name="T12" fmla="*/ 55 w 55"/>
                <a:gd name="T13" fmla="*/ 68 h 86"/>
                <a:gd name="T14" fmla="*/ 47 w 55"/>
                <a:gd name="T15" fmla="*/ 39 h 86"/>
                <a:gd name="T16" fmla="*/ 30 w 55"/>
                <a:gd name="T17" fmla="*/ 11 h 86"/>
                <a:gd name="T18" fmla="*/ 21 w 55"/>
                <a:gd name="T19" fmla="*/ 4 h 86"/>
                <a:gd name="T20" fmla="*/ 8 w 55"/>
                <a:gd name="T21" fmla="*/ 0 h 86"/>
                <a:gd name="T22" fmla="*/ 4 w 55"/>
                <a:gd name="T23" fmla="*/ 7 h 86"/>
                <a:gd name="T24" fmla="*/ 0 w 55"/>
                <a:gd name="T25" fmla="*/ 18 h 86"/>
                <a:gd name="T26" fmla="*/ 8 w 55"/>
                <a:gd name="T27" fmla="*/ 50 h 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5"/>
                <a:gd name="T43" fmla="*/ 0 h 86"/>
                <a:gd name="T44" fmla="*/ 55 w 55"/>
                <a:gd name="T45" fmla="*/ 86 h 8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5" h="86">
                  <a:moveTo>
                    <a:pt x="8" y="50"/>
                  </a:moveTo>
                  <a:lnTo>
                    <a:pt x="17" y="68"/>
                  </a:lnTo>
                  <a:lnTo>
                    <a:pt x="25" y="79"/>
                  </a:lnTo>
                  <a:lnTo>
                    <a:pt x="38" y="86"/>
                  </a:lnTo>
                  <a:lnTo>
                    <a:pt x="47" y="86"/>
                  </a:lnTo>
                  <a:lnTo>
                    <a:pt x="51" y="82"/>
                  </a:lnTo>
                  <a:lnTo>
                    <a:pt x="55" y="68"/>
                  </a:lnTo>
                  <a:lnTo>
                    <a:pt x="47" y="39"/>
                  </a:lnTo>
                  <a:lnTo>
                    <a:pt x="30" y="11"/>
                  </a:lnTo>
                  <a:lnTo>
                    <a:pt x="21" y="4"/>
                  </a:lnTo>
                  <a:lnTo>
                    <a:pt x="8" y="0"/>
                  </a:lnTo>
                  <a:lnTo>
                    <a:pt x="4" y="7"/>
                  </a:lnTo>
                  <a:lnTo>
                    <a:pt x="0" y="18"/>
                  </a:lnTo>
                  <a:lnTo>
                    <a:pt x="8" y="50"/>
                  </a:lnTo>
                  <a:close/>
                </a:path>
              </a:pathLst>
            </a:custGeom>
            <a:solidFill>
              <a:srgbClr val="FFAB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25" name="Unknown Shape"/>
            <p:cNvSpPr>
              <a:spLocks/>
            </p:cNvSpPr>
            <p:nvPr/>
          </p:nvSpPr>
          <p:spPr bwMode="auto">
            <a:xfrm>
              <a:off x="859" y="3555"/>
              <a:ext cx="56" cy="71"/>
            </a:xfrm>
            <a:custGeom>
              <a:avLst/>
              <a:gdLst>
                <a:gd name="T0" fmla="*/ 51 w 56"/>
                <a:gd name="T1" fmla="*/ 54 h 71"/>
                <a:gd name="T2" fmla="*/ 25 w 56"/>
                <a:gd name="T3" fmla="*/ 14 h 71"/>
                <a:gd name="T4" fmla="*/ 17 w 56"/>
                <a:gd name="T5" fmla="*/ 3 h 71"/>
                <a:gd name="T6" fmla="*/ 8 w 56"/>
                <a:gd name="T7" fmla="*/ 0 h 71"/>
                <a:gd name="T8" fmla="*/ 4 w 56"/>
                <a:gd name="T9" fmla="*/ 0 h 71"/>
                <a:gd name="T10" fmla="*/ 0 w 56"/>
                <a:gd name="T11" fmla="*/ 3 h 71"/>
                <a:gd name="T12" fmla="*/ 4 w 56"/>
                <a:gd name="T13" fmla="*/ 36 h 71"/>
                <a:gd name="T14" fmla="*/ 21 w 56"/>
                <a:gd name="T15" fmla="*/ 61 h 71"/>
                <a:gd name="T16" fmla="*/ 38 w 56"/>
                <a:gd name="T17" fmla="*/ 71 h 71"/>
                <a:gd name="T18" fmla="*/ 51 w 56"/>
                <a:gd name="T19" fmla="*/ 61 h 71"/>
                <a:gd name="T20" fmla="*/ 56 w 56"/>
                <a:gd name="T21" fmla="*/ 54 h 71"/>
                <a:gd name="T22" fmla="*/ 51 w 56"/>
                <a:gd name="T23" fmla="*/ 54 h 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6"/>
                <a:gd name="T37" fmla="*/ 0 h 71"/>
                <a:gd name="T38" fmla="*/ 56 w 56"/>
                <a:gd name="T39" fmla="*/ 71 h 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6" h="71">
                  <a:moveTo>
                    <a:pt x="51" y="54"/>
                  </a:moveTo>
                  <a:lnTo>
                    <a:pt x="25" y="14"/>
                  </a:lnTo>
                  <a:lnTo>
                    <a:pt x="17" y="3"/>
                  </a:lnTo>
                  <a:lnTo>
                    <a:pt x="8" y="0"/>
                  </a:lnTo>
                  <a:lnTo>
                    <a:pt x="4" y="0"/>
                  </a:lnTo>
                  <a:lnTo>
                    <a:pt x="0" y="3"/>
                  </a:lnTo>
                  <a:lnTo>
                    <a:pt x="4" y="36"/>
                  </a:lnTo>
                  <a:lnTo>
                    <a:pt x="21" y="61"/>
                  </a:lnTo>
                  <a:lnTo>
                    <a:pt x="38" y="71"/>
                  </a:lnTo>
                  <a:lnTo>
                    <a:pt x="51" y="61"/>
                  </a:lnTo>
                  <a:lnTo>
                    <a:pt x="56" y="54"/>
                  </a:lnTo>
                  <a:lnTo>
                    <a:pt x="51" y="54"/>
                  </a:lnTo>
                  <a:close/>
                </a:path>
              </a:pathLst>
            </a:custGeom>
            <a:solidFill>
              <a:srgbClr val="FFFF00"/>
            </a:solidFill>
            <a:ln w="0">
              <a:solidFill>
                <a:srgbClr val="FFC700"/>
              </a:solidFill>
              <a:round/>
              <a:headEnd/>
              <a:tailEnd/>
            </a:ln>
          </p:spPr>
          <p:txBody>
            <a:bodyPr/>
            <a:lstStyle/>
            <a:p>
              <a:endParaRPr lang="en-US"/>
            </a:p>
          </p:txBody>
        </p:sp>
        <p:sp>
          <p:nvSpPr>
            <p:cNvPr id="4226" name="Unknown Shape"/>
            <p:cNvSpPr>
              <a:spLocks/>
            </p:cNvSpPr>
            <p:nvPr/>
          </p:nvSpPr>
          <p:spPr bwMode="auto">
            <a:xfrm>
              <a:off x="854" y="3609"/>
              <a:ext cx="52" cy="42"/>
            </a:xfrm>
            <a:custGeom>
              <a:avLst/>
              <a:gdLst>
                <a:gd name="T0" fmla="*/ 48 w 52"/>
                <a:gd name="T1" fmla="*/ 14 h 42"/>
                <a:gd name="T2" fmla="*/ 30 w 52"/>
                <a:gd name="T3" fmla="*/ 10 h 42"/>
                <a:gd name="T4" fmla="*/ 13 w 52"/>
                <a:gd name="T5" fmla="*/ 3 h 42"/>
                <a:gd name="T6" fmla="*/ 5 w 52"/>
                <a:gd name="T7" fmla="*/ 0 h 42"/>
                <a:gd name="T8" fmla="*/ 0 w 52"/>
                <a:gd name="T9" fmla="*/ 3 h 42"/>
                <a:gd name="T10" fmla="*/ 9 w 52"/>
                <a:gd name="T11" fmla="*/ 21 h 42"/>
                <a:gd name="T12" fmla="*/ 18 w 52"/>
                <a:gd name="T13" fmla="*/ 32 h 42"/>
                <a:gd name="T14" fmla="*/ 26 w 52"/>
                <a:gd name="T15" fmla="*/ 35 h 42"/>
                <a:gd name="T16" fmla="*/ 35 w 52"/>
                <a:gd name="T17" fmla="*/ 39 h 42"/>
                <a:gd name="T18" fmla="*/ 48 w 52"/>
                <a:gd name="T19" fmla="*/ 42 h 42"/>
                <a:gd name="T20" fmla="*/ 52 w 52"/>
                <a:gd name="T21" fmla="*/ 39 h 42"/>
                <a:gd name="T22" fmla="*/ 52 w 52"/>
                <a:gd name="T23" fmla="*/ 35 h 42"/>
                <a:gd name="T24" fmla="*/ 48 w 52"/>
                <a:gd name="T25" fmla="*/ 17 h 42"/>
                <a:gd name="T26" fmla="*/ 48 w 52"/>
                <a:gd name="T27" fmla="*/ 14 h 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2"/>
                <a:gd name="T43" fmla="*/ 0 h 42"/>
                <a:gd name="T44" fmla="*/ 52 w 52"/>
                <a:gd name="T45" fmla="*/ 42 h 4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2" h="42">
                  <a:moveTo>
                    <a:pt x="48" y="14"/>
                  </a:moveTo>
                  <a:lnTo>
                    <a:pt x="30" y="10"/>
                  </a:lnTo>
                  <a:lnTo>
                    <a:pt x="13" y="3"/>
                  </a:lnTo>
                  <a:lnTo>
                    <a:pt x="5" y="0"/>
                  </a:lnTo>
                  <a:lnTo>
                    <a:pt x="0" y="3"/>
                  </a:lnTo>
                  <a:lnTo>
                    <a:pt x="9" y="21"/>
                  </a:lnTo>
                  <a:lnTo>
                    <a:pt x="18" y="32"/>
                  </a:lnTo>
                  <a:lnTo>
                    <a:pt x="26" y="35"/>
                  </a:lnTo>
                  <a:lnTo>
                    <a:pt x="35" y="39"/>
                  </a:lnTo>
                  <a:lnTo>
                    <a:pt x="48" y="42"/>
                  </a:lnTo>
                  <a:lnTo>
                    <a:pt x="52" y="39"/>
                  </a:lnTo>
                  <a:lnTo>
                    <a:pt x="52" y="35"/>
                  </a:lnTo>
                  <a:lnTo>
                    <a:pt x="48" y="17"/>
                  </a:lnTo>
                  <a:lnTo>
                    <a:pt x="48" y="14"/>
                  </a:lnTo>
                  <a:close/>
                </a:path>
              </a:pathLst>
            </a:custGeom>
            <a:solidFill>
              <a:srgbClr val="FFFF00"/>
            </a:solidFill>
            <a:ln w="0">
              <a:solidFill>
                <a:srgbClr val="FFC700"/>
              </a:solidFill>
              <a:round/>
              <a:headEnd/>
              <a:tailEnd/>
            </a:ln>
          </p:spPr>
          <p:txBody>
            <a:bodyPr/>
            <a:lstStyle/>
            <a:p>
              <a:endParaRPr lang="en-US"/>
            </a:p>
          </p:txBody>
        </p:sp>
        <p:sp>
          <p:nvSpPr>
            <p:cNvPr id="4227" name="Unknown Shape"/>
            <p:cNvSpPr>
              <a:spLocks/>
            </p:cNvSpPr>
            <p:nvPr/>
          </p:nvSpPr>
          <p:spPr bwMode="auto">
            <a:xfrm>
              <a:off x="867" y="3651"/>
              <a:ext cx="52" cy="40"/>
            </a:xfrm>
            <a:custGeom>
              <a:avLst/>
              <a:gdLst>
                <a:gd name="T0" fmla="*/ 39 w 52"/>
                <a:gd name="T1" fmla="*/ 0 h 40"/>
                <a:gd name="T2" fmla="*/ 30 w 52"/>
                <a:gd name="T3" fmla="*/ 4 h 40"/>
                <a:gd name="T4" fmla="*/ 22 w 52"/>
                <a:gd name="T5" fmla="*/ 11 h 40"/>
                <a:gd name="T6" fmla="*/ 13 w 52"/>
                <a:gd name="T7" fmla="*/ 15 h 40"/>
                <a:gd name="T8" fmla="*/ 9 w 52"/>
                <a:gd name="T9" fmla="*/ 22 h 40"/>
                <a:gd name="T10" fmla="*/ 0 w 52"/>
                <a:gd name="T11" fmla="*/ 33 h 40"/>
                <a:gd name="T12" fmla="*/ 9 w 52"/>
                <a:gd name="T13" fmla="*/ 36 h 40"/>
                <a:gd name="T14" fmla="*/ 22 w 52"/>
                <a:gd name="T15" fmla="*/ 40 h 40"/>
                <a:gd name="T16" fmla="*/ 39 w 52"/>
                <a:gd name="T17" fmla="*/ 40 h 40"/>
                <a:gd name="T18" fmla="*/ 52 w 52"/>
                <a:gd name="T19" fmla="*/ 33 h 40"/>
                <a:gd name="T20" fmla="*/ 48 w 52"/>
                <a:gd name="T21" fmla="*/ 22 h 40"/>
                <a:gd name="T22" fmla="*/ 43 w 52"/>
                <a:gd name="T23" fmla="*/ 4 h 40"/>
                <a:gd name="T24" fmla="*/ 39 w 52"/>
                <a:gd name="T25" fmla="*/ 0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
                <a:gd name="T40" fmla="*/ 0 h 40"/>
                <a:gd name="T41" fmla="*/ 52 w 52"/>
                <a:gd name="T42" fmla="*/ 40 h 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 h="40">
                  <a:moveTo>
                    <a:pt x="39" y="0"/>
                  </a:moveTo>
                  <a:lnTo>
                    <a:pt x="30" y="4"/>
                  </a:lnTo>
                  <a:lnTo>
                    <a:pt x="22" y="11"/>
                  </a:lnTo>
                  <a:lnTo>
                    <a:pt x="13" y="15"/>
                  </a:lnTo>
                  <a:lnTo>
                    <a:pt x="9" y="22"/>
                  </a:lnTo>
                  <a:lnTo>
                    <a:pt x="0" y="33"/>
                  </a:lnTo>
                  <a:lnTo>
                    <a:pt x="9" y="36"/>
                  </a:lnTo>
                  <a:lnTo>
                    <a:pt x="22" y="40"/>
                  </a:lnTo>
                  <a:lnTo>
                    <a:pt x="39" y="40"/>
                  </a:lnTo>
                  <a:lnTo>
                    <a:pt x="52" y="33"/>
                  </a:lnTo>
                  <a:lnTo>
                    <a:pt x="48" y="22"/>
                  </a:lnTo>
                  <a:lnTo>
                    <a:pt x="43" y="4"/>
                  </a:lnTo>
                  <a:lnTo>
                    <a:pt x="39" y="0"/>
                  </a:lnTo>
                  <a:close/>
                </a:path>
              </a:pathLst>
            </a:custGeom>
            <a:solidFill>
              <a:srgbClr val="FFFF00"/>
            </a:solidFill>
            <a:ln w="0">
              <a:solidFill>
                <a:srgbClr val="FFC700"/>
              </a:solidFill>
              <a:round/>
              <a:headEnd/>
              <a:tailEnd/>
            </a:ln>
          </p:spPr>
          <p:txBody>
            <a:bodyPr/>
            <a:lstStyle/>
            <a:p>
              <a:endParaRPr lang="en-US"/>
            </a:p>
          </p:txBody>
        </p:sp>
        <p:sp>
          <p:nvSpPr>
            <p:cNvPr id="4228" name="Unknown Shape"/>
            <p:cNvSpPr>
              <a:spLocks/>
            </p:cNvSpPr>
            <p:nvPr/>
          </p:nvSpPr>
          <p:spPr bwMode="auto">
            <a:xfrm>
              <a:off x="902" y="3684"/>
              <a:ext cx="34" cy="43"/>
            </a:xfrm>
            <a:custGeom>
              <a:avLst/>
              <a:gdLst>
                <a:gd name="T0" fmla="*/ 25 w 34"/>
                <a:gd name="T1" fmla="*/ 0 h 43"/>
                <a:gd name="T2" fmla="*/ 17 w 34"/>
                <a:gd name="T3" fmla="*/ 0 h 43"/>
                <a:gd name="T4" fmla="*/ 8 w 34"/>
                <a:gd name="T5" fmla="*/ 7 h 43"/>
                <a:gd name="T6" fmla="*/ 0 w 34"/>
                <a:gd name="T7" fmla="*/ 25 h 43"/>
                <a:gd name="T8" fmla="*/ 0 w 34"/>
                <a:gd name="T9" fmla="*/ 39 h 43"/>
                <a:gd name="T10" fmla="*/ 4 w 34"/>
                <a:gd name="T11" fmla="*/ 43 h 43"/>
                <a:gd name="T12" fmla="*/ 13 w 34"/>
                <a:gd name="T13" fmla="*/ 39 h 43"/>
                <a:gd name="T14" fmla="*/ 34 w 34"/>
                <a:gd name="T15" fmla="*/ 18 h 43"/>
                <a:gd name="T16" fmla="*/ 30 w 34"/>
                <a:gd name="T17" fmla="*/ 3 h 43"/>
                <a:gd name="T18" fmla="*/ 25 w 34"/>
                <a:gd name="T19" fmla="*/ 0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
                <a:gd name="T31" fmla="*/ 0 h 43"/>
                <a:gd name="T32" fmla="*/ 34 w 34"/>
                <a:gd name="T33" fmla="*/ 43 h 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 h="43">
                  <a:moveTo>
                    <a:pt x="25" y="0"/>
                  </a:moveTo>
                  <a:lnTo>
                    <a:pt x="17" y="0"/>
                  </a:lnTo>
                  <a:lnTo>
                    <a:pt x="8" y="7"/>
                  </a:lnTo>
                  <a:lnTo>
                    <a:pt x="0" y="25"/>
                  </a:lnTo>
                  <a:lnTo>
                    <a:pt x="0" y="39"/>
                  </a:lnTo>
                  <a:lnTo>
                    <a:pt x="4" y="43"/>
                  </a:lnTo>
                  <a:lnTo>
                    <a:pt x="13" y="39"/>
                  </a:lnTo>
                  <a:lnTo>
                    <a:pt x="34" y="18"/>
                  </a:lnTo>
                  <a:lnTo>
                    <a:pt x="30" y="3"/>
                  </a:lnTo>
                  <a:lnTo>
                    <a:pt x="25" y="0"/>
                  </a:lnTo>
                  <a:close/>
                </a:path>
              </a:pathLst>
            </a:custGeom>
            <a:solidFill>
              <a:srgbClr val="FFFF00"/>
            </a:solidFill>
            <a:ln w="0">
              <a:solidFill>
                <a:srgbClr val="FFC700"/>
              </a:solidFill>
              <a:round/>
              <a:headEnd/>
              <a:tailEnd/>
            </a:ln>
          </p:spPr>
          <p:txBody>
            <a:bodyPr/>
            <a:lstStyle/>
            <a:p>
              <a:endParaRPr lang="en-US"/>
            </a:p>
          </p:txBody>
        </p:sp>
        <p:sp>
          <p:nvSpPr>
            <p:cNvPr id="4229" name="Unknown Shape"/>
            <p:cNvSpPr>
              <a:spLocks/>
            </p:cNvSpPr>
            <p:nvPr/>
          </p:nvSpPr>
          <p:spPr bwMode="auto">
            <a:xfrm>
              <a:off x="936" y="3698"/>
              <a:ext cx="34" cy="79"/>
            </a:xfrm>
            <a:custGeom>
              <a:avLst/>
              <a:gdLst>
                <a:gd name="T0" fmla="*/ 9 w 34"/>
                <a:gd name="T1" fmla="*/ 0 h 79"/>
                <a:gd name="T2" fmla="*/ 9 w 34"/>
                <a:gd name="T3" fmla="*/ 0 h 79"/>
                <a:gd name="T4" fmla="*/ 4 w 34"/>
                <a:gd name="T5" fmla="*/ 4 h 79"/>
                <a:gd name="T6" fmla="*/ 0 w 34"/>
                <a:gd name="T7" fmla="*/ 14 h 79"/>
                <a:gd name="T8" fmla="*/ 0 w 34"/>
                <a:gd name="T9" fmla="*/ 32 h 79"/>
                <a:gd name="T10" fmla="*/ 0 w 34"/>
                <a:gd name="T11" fmla="*/ 43 h 79"/>
                <a:gd name="T12" fmla="*/ 9 w 34"/>
                <a:gd name="T13" fmla="*/ 57 h 79"/>
                <a:gd name="T14" fmla="*/ 17 w 34"/>
                <a:gd name="T15" fmla="*/ 68 h 79"/>
                <a:gd name="T16" fmla="*/ 34 w 34"/>
                <a:gd name="T17" fmla="*/ 79 h 79"/>
                <a:gd name="T18" fmla="*/ 34 w 34"/>
                <a:gd name="T19" fmla="*/ 75 h 79"/>
                <a:gd name="T20" fmla="*/ 34 w 34"/>
                <a:gd name="T21" fmla="*/ 57 h 79"/>
                <a:gd name="T22" fmla="*/ 30 w 34"/>
                <a:gd name="T23" fmla="*/ 36 h 79"/>
                <a:gd name="T24" fmla="*/ 13 w 34"/>
                <a:gd name="T25" fmla="*/ 0 h 79"/>
                <a:gd name="T26" fmla="*/ 13 w 34"/>
                <a:gd name="T27" fmla="*/ 0 h 79"/>
                <a:gd name="T28" fmla="*/ 9 w 34"/>
                <a:gd name="T29" fmla="*/ 0 h 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4"/>
                <a:gd name="T46" fmla="*/ 0 h 79"/>
                <a:gd name="T47" fmla="*/ 34 w 34"/>
                <a:gd name="T48" fmla="*/ 79 h 7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4" h="79">
                  <a:moveTo>
                    <a:pt x="9" y="0"/>
                  </a:moveTo>
                  <a:lnTo>
                    <a:pt x="9" y="0"/>
                  </a:lnTo>
                  <a:lnTo>
                    <a:pt x="4" y="4"/>
                  </a:lnTo>
                  <a:lnTo>
                    <a:pt x="0" y="14"/>
                  </a:lnTo>
                  <a:lnTo>
                    <a:pt x="0" y="32"/>
                  </a:lnTo>
                  <a:lnTo>
                    <a:pt x="0" y="43"/>
                  </a:lnTo>
                  <a:lnTo>
                    <a:pt x="9" y="57"/>
                  </a:lnTo>
                  <a:lnTo>
                    <a:pt x="17" y="68"/>
                  </a:lnTo>
                  <a:lnTo>
                    <a:pt x="34" y="79"/>
                  </a:lnTo>
                  <a:lnTo>
                    <a:pt x="34" y="75"/>
                  </a:lnTo>
                  <a:lnTo>
                    <a:pt x="34" y="57"/>
                  </a:lnTo>
                  <a:lnTo>
                    <a:pt x="30" y="36"/>
                  </a:lnTo>
                  <a:lnTo>
                    <a:pt x="13" y="0"/>
                  </a:lnTo>
                  <a:lnTo>
                    <a:pt x="9" y="0"/>
                  </a:lnTo>
                  <a:close/>
                </a:path>
              </a:pathLst>
            </a:custGeom>
            <a:solidFill>
              <a:srgbClr val="FFFF00"/>
            </a:solidFill>
            <a:ln w="0">
              <a:solidFill>
                <a:srgbClr val="FFC700"/>
              </a:solidFill>
              <a:round/>
              <a:headEnd/>
              <a:tailEnd/>
            </a:ln>
          </p:spPr>
          <p:txBody>
            <a:bodyPr/>
            <a:lstStyle/>
            <a:p>
              <a:endParaRPr lang="en-US"/>
            </a:p>
          </p:txBody>
        </p:sp>
        <p:sp>
          <p:nvSpPr>
            <p:cNvPr id="4230" name="Unknown Shape"/>
            <p:cNvSpPr>
              <a:spLocks/>
            </p:cNvSpPr>
            <p:nvPr/>
          </p:nvSpPr>
          <p:spPr bwMode="auto">
            <a:xfrm>
              <a:off x="910" y="3630"/>
              <a:ext cx="9" cy="11"/>
            </a:xfrm>
            <a:custGeom>
              <a:avLst/>
              <a:gdLst>
                <a:gd name="T0" fmla="*/ 0 w 9"/>
                <a:gd name="T1" fmla="*/ 7 h 11"/>
                <a:gd name="T2" fmla="*/ 9 w 9"/>
                <a:gd name="T3" fmla="*/ 11 h 11"/>
                <a:gd name="T4" fmla="*/ 9 w 9"/>
                <a:gd name="T5" fmla="*/ 4 h 11"/>
                <a:gd name="T6" fmla="*/ 0 w 9"/>
                <a:gd name="T7" fmla="*/ 0 h 11"/>
                <a:gd name="T8" fmla="*/ 0 w 9"/>
                <a:gd name="T9" fmla="*/ 7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0" y="7"/>
                  </a:moveTo>
                  <a:lnTo>
                    <a:pt x="9" y="11"/>
                  </a:lnTo>
                  <a:lnTo>
                    <a:pt x="9" y="4"/>
                  </a:lnTo>
                  <a:lnTo>
                    <a:pt x="0"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31" name="Unknown Shape"/>
            <p:cNvSpPr>
              <a:spLocks/>
            </p:cNvSpPr>
            <p:nvPr/>
          </p:nvSpPr>
          <p:spPr bwMode="auto">
            <a:xfrm>
              <a:off x="919" y="3623"/>
              <a:ext cx="8" cy="7"/>
            </a:xfrm>
            <a:custGeom>
              <a:avLst/>
              <a:gdLst>
                <a:gd name="T0" fmla="*/ 0 w 8"/>
                <a:gd name="T1" fmla="*/ 7 h 7"/>
                <a:gd name="T2" fmla="*/ 8 w 8"/>
                <a:gd name="T3" fmla="*/ 7 h 7"/>
                <a:gd name="T4" fmla="*/ 4 w 8"/>
                <a:gd name="T5" fmla="*/ 3 h 7"/>
                <a:gd name="T6" fmla="*/ 0 w 8"/>
                <a:gd name="T7" fmla="*/ 0 h 7"/>
                <a:gd name="T8" fmla="*/ 0 w 8"/>
                <a:gd name="T9" fmla="*/ 7 h 7"/>
                <a:gd name="T10" fmla="*/ 0 60000 65536"/>
                <a:gd name="T11" fmla="*/ 0 60000 65536"/>
                <a:gd name="T12" fmla="*/ 0 60000 65536"/>
                <a:gd name="T13" fmla="*/ 0 60000 65536"/>
                <a:gd name="T14" fmla="*/ 0 60000 65536"/>
                <a:gd name="T15" fmla="*/ 0 w 8"/>
                <a:gd name="T16" fmla="*/ 0 h 7"/>
                <a:gd name="T17" fmla="*/ 8 w 8"/>
                <a:gd name="T18" fmla="*/ 7 h 7"/>
              </a:gdLst>
              <a:ahLst/>
              <a:cxnLst>
                <a:cxn ang="T10">
                  <a:pos x="T0" y="T1"/>
                </a:cxn>
                <a:cxn ang="T11">
                  <a:pos x="T2" y="T3"/>
                </a:cxn>
                <a:cxn ang="T12">
                  <a:pos x="T4" y="T5"/>
                </a:cxn>
                <a:cxn ang="T13">
                  <a:pos x="T6" y="T7"/>
                </a:cxn>
                <a:cxn ang="T14">
                  <a:pos x="T8" y="T9"/>
                </a:cxn>
              </a:cxnLst>
              <a:rect l="T15" t="T16" r="T17" b="T18"/>
              <a:pathLst>
                <a:path w="8" h="7">
                  <a:moveTo>
                    <a:pt x="0" y="7"/>
                  </a:moveTo>
                  <a:lnTo>
                    <a:pt x="8" y="7"/>
                  </a:lnTo>
                  <a:lnTo>
                    <a:pt x="4" y="3"/>
                  </a:lnTo>
                  <a:lnTo>
                    <a:pt x="0"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32" name="Unknown Shape"/>
            <p:cNvSpPr>
              <a:spLocks/>
            </p:cNvSpPr>
            <p:nvPr/>
          </p:nvSpPr>
          <p:spPr bwMode="auto">
            <a:xfrm>
              <a:off x="915" y="3648"/>
              <a:ext cx="8" cy="11"/>
            </a:xfrm>
            <a:custGeom>
              <a:avLst/>
              <a:gdLst>
                <a:gd name="T0" fmla="*/ 0 w 8"/>
                <a:gd name="T1" fmla="*/ 7 h 11"/>
                <a:gd name="T2" fmla="*/ 8 w 8"/>
                <a:gd name="T3" fmla="*/ 11 h 11"/>
                <a:gd name="T4" fmla="*/ 8 w 8"/>
                <a:gd name="T5" fmla="*/ 3 h 11"/>
                <a:gd name="T6" fmla="*/ 0 w 8"/>
                <a:gd name="T7" fmla="*/ 0 h 11"/>
                <a:gd name="T8" fmla="*/ 0 w 8"/>
                <a:gd name="T9" fmla="*/ 7 h 11"/>
                <a:gd name="T10" fmla="*/ 0 60000 65536"/>
                <a:gd name="T11" fmla="*/ 0 60000 65536"/>
                <a:gd name="T12" fmla="*/ 0 60000 65536"/>
                <a:gd name="T13" fmla="*/ 0 60000 65536"/>
                <a:gd name="T14" fmla="*/ 0 60000 65536"/>
                <a:gd name="T15" fmla="*/ 0 w 8"/>
                <a:gd name="T16" fmla="*/ 0 h 11"/>
                <a:gd name="T17" fmla="*/ 8 w 8"/>
                <a:gd name="T18" fmla="*/ 11 h 11"/>
              </a:gdLst>
              <a:ahLst/>
              <a:cxnLst>
                <a:cxn ang="T10">
                  <a:pos x="T0" y="T1"/>
                </a:cxn>
                <a:cxn ang="T11">
                  <a:pos x="T2" y="T3"/>
                </a:cxn>
                <a:cxn ang="T12">
                  <a:pos x="T4" y="T5"/>
                </a:cxn>
                <a:cxn ang="T13">
                  <a:pos x="T6" y="T7"/>
                </a:cxn>
                <a:cxn ang="T14">
                  <a:pos x="T8" y="T9"/>
                </a:cxn>
              </a:cxnLst>
              <a:rect l="T15" t="T16" r="T17" b="T18"/>
              <a:pathLst>
                <a:path w="8" h="11">
                  <a:moveTo>
                    <a:pt x="0" y="7"/>
                  </a:moveTo>
                  <a:lnTo>
                    <a:pt x="8" y="11"/>
                  </a:lnTo>
                  <a:lnTo>
                    <a:pt x="8" y="3"/>
                  </a:lnTo>
                  <a:lnTo>
                    <a:pt x="0"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33" name="Unknown Shape"/>
            <p:cNvSpPr>
              <a:spLocks/>
            </p:cNvSpPr>
            <p:nvPr/>
          </p:nvSpPr>
          <p:spPr bwMode="auto">
            <a:xfrm>
              <a:off x="932" y="3637"/>
              <a:ext cx="8" cy="11"/>
            </a:xfrm>
            <a:custGeom>
              <a:avLst/>
              <a:gdLst>
                <a:gd name="T0" fmla="*/ 0 w 8"/>
                <a:gd name="T1" fmla="*/ 7 h 11"/>
                <a:gd name="T2" fmla="*/ 8 w 8"/>
                <a:gd name="T3" fmla="*/ 11 h 11"/>
                <a:gd name="T4" fmla="*/ 4 w 8"/>
                <a:gd name="T5" fmla="*/ 4 h 11"/>
                <a:gd name="T6" fmla="*/ 0 w 8"/>
                <a:gd name="T7" fmla="*/ 0 h 11"/>
                <a:gd name="T8" fmla="*/ 0 w 8"/>
                <a:gd name="T9" fmla="*/ 7 h 11"/>
                <a:gd name="T10" fmla="*/ 0 60000 65536"/>
                <a:gd name="T11" fmla="*/ 0 60000 65536"/>
                <a:gd name="T12" fmla="*/ 0 60000 65536"/>
                <a:gd name="T13" fmla="*/ 0 60000 65536"/>
                <a:gd name="T14" fmla="*/ 0 60000 65536"/>
                <a:gd name="T15" fmla="*/ 0 w 8"/>
                <a:gd name="T16" fmla="*/ 0 h 11"/>
                <a:gd name="T17" fmla="*/ 8 w 8"/>
                <a:gd name="T18" fmla="*/ 11 h 11"/>
              </a:gdLst>
              <a:ahLst/>
              <a:cxnLst>
                <a:cxn ang="T10">
                  <a:pos x="T0" y="T1"/>
                </a:cxn>
                <a:cxn ang="T11">
                  <a:pos x="T2" y="T3"/>
                </a:cxn>
                <a:cxn ang="T12">
                  <a:pos x="T4" y="T5"/>
                </a:cxn>
                <a:cxn ang="T13">
                  <a:pos x="T6" y="T7"/>
                </a:cxn>
                <a:cxn ang="T14">
                  <a:pos x="T8" y="T9"/>
                </a:cxn>
              </a:cxnLst>
              <a:rect l="T15" t="T16" r="T17" b="T18"/>
              <a:pathLst>
                <a:path w="8" h="11">
                  <a:moveTo>
                    <a:pt x="0" y="7"/>
                  </a:moveTo>
                  <a:lnTo>
                    <a:pt x="8" y="11"/>
                  </a:lnTo>
                  <a:lnTo>
                    <a:pt x="4" y="4"/>
                  </a:lnTo>
                  <a:lnTo>
                    <a:pt x="0"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34" name="Unknown Shape"/>
            <p:cNvSpPr>
              <a:spLocks/>
            </p:cNvSpPr>
            <p:nvPr/>
          </p:nvSpPr>
          <p:spPr bwMode="auto">
            <a:xfrm>
              <a:off x="915" y="3662"/>
              <a:ext cx="17" cy="7"/>
            </a:xfrm>
            <a:custGeom>
              <a:avLst/>
              <a:gdLst>
                <a:gd name="T0" fmla="*/ 8 w 17"/>
                <a:gd name="T1" fmla="*/ 7 h 7"/>
                <a:gd name="T2" fmla="*/ 17 w 17"/>
                <a:gd name="T3" fmla="*/ 7 h 7"/>
                <a:gd name="T4" fmla="*/ 8 w 17"/>
                <a:gd name="T5" fmla="*/ 0 h 7"/>
                <a:gd name="T6" fmla="*/ 0 w 17"/>
                <a:gd name="T7" fmla="*/ 0 h 7"/>
                <a:gd name="T8" fmla="*/ 8 w 17"/>
                <a:gd name="T9" fmla="*/ 7 h 7"/>
                <a:gd name="T10" fmla="*/ 0 60000 65536"/>
                <a:gd name="T11" fmla="*/ 0 60000 65536"/>
                <a:gd name="T12" fmla="*/ 0 60000 65536"/>
                <a:gd name="T13" fmla="*/ 0 60000 65536"/>
                <a:gd name="T14" fmla="*/ 0 60000 65536"/>
                <a:gd name="T15" fmla="*/ 0 w 17"/>
                <a:gd name="T16" fmla="*/ 0 h 7"/>
                <a:gd name="T17" fmla="*/ 17 w 17"/>
                <a:gd name="T18" fmla="*/ 7 h 7"/>
              </a:gdLst>
              <a:ahLst/>
              <a:cxnLst>
                <a:cxn ang="T10">
                  <a:pos x="T0" y="T1"/>
                </a:cxn>
                <a:cxn ang="T11">
                  <a:pos x="T2" y="T3"/>
                </a:cxn>
                <a:cxn ang="T12">
                  <a:pos x="T4" y="T5"/>
                </a:cxn>
                <a:cxn ang="T13">
                  <a:pos x="T6" y="T7"/>
                </a:cxn>
                <a:cxn ang="T14">
                  <a:pos x="T8" y="T9"/>
                </a:cxn>
              </a:cxnLst>
              <a:rect l="T15" t="T16" r="T17" b="T18"/>
              <a:pathLst>
                <a:path w="17" h="7">
                  <a:moveTo>
                    <a:pt x="8" y="7"/>
                  </a:moveTo>
                  <a:lnTo>
                    <a:pt x="17" y="7"/>
                  </a:lnTo>
                  <a:lnTo>
                    <a:pt x="8" y="0"/>
                  </a:lnTo>
                  <a:lnTo>
                    <a:pt x="0" y="0"/>
                  </a:lnTo>
                  <a:lnTo>
                    <a:pt x="8"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35" name="Unknown Shape"/>
            <p:cNvSpPr>
              <a:spLocks/>
            </p:cNvSpPr>
            <p:nvPr/>
          </p:nvSpPr>
          <p:spPr bwMode="auto">
            <a:xfrm>
              <a:off x="936" y="3655"/>
              <a:ext cx="13" cy="4"/>
            </a:xfrm>
            <a:custGeom>
              <a:avLst/>
              <a:gdLst>
                <a:gd name="T0" fmla="*/ 4 w 13"/>
                <a:gd name="T1" fmla="*/ 4 h 4"/>
                <a:gd name="T2" fmla="*/ 13 w 13"/>
                <a:gd name="T3" fmla="*/ 4 h 4"/>
                <a:gd name="T4" fmla="*/ 9 w 13"/>
                <a:gd name="T5" fmla="*/ 0 h 4"/>
                <a:gd name="T6" fmla="*/ 0 w 13"/>
                <a:gd name="T7" fmla="*/ 0 h 4"/>
                <a:gd name="T8" fmla="*/ 4 w 13"/>
                <a:gd name="T9" fmla="*/ 4 h 4"/>
                <a:gd name="T10" fmla="*/ 0 60000 65536"/>
                <a:gd name="T11" fmla="*/ 0 60000 65536"/>
                <a:gd name="T12" fmla="*/ 0 60000 65536"/>
                <a:gd name="T13" fmla="*/ 0 60000 65536"/>
                <a:gd name="T14" fmla="*/ 0 60000 65536"/>
                <a:gd name="T15" fmla="*/ 0 w 13"/>
                <a:gd name="T16" fmla="*/ 0 h 4"/>
                <a:gd name="T17" fmla="*/ 13 w 13"/>
                <a:gd name="T18" fmla="*/ 4 h 4"/>
              </a:gdLst>
              <a:ahLst/>
              <a:cxnLst>
                <a:cxn ang="T10">
                  <a:pos x="T0" y="T1"/>
                </a:cxn>
                <a:cxn ang="T11">
                  <a:pos x="T2" y="T3"/>
                </a:cxn>
                <a:cxn ang="T12">
                  <a:pos x="T4" y="T5"/>
                </a:cxn>
                <a:cxn ang="T13">
                  <a:pos x="T6" y="T7"/>
                </a:cxn>
                <a:cxn ang="T14">
                  <a:pos x="T8" y="T9"/>
                </a:cxn>
              </a:cxnLst>
              <a:rect l="T15" t="T16" r="T17" b="T18"/>
              <a:pathLst>
                <a:path w="13" h="4">
                  <a:moveTo>
                    <a:pt x="4" y="4"/>
                  </a:moveTo>
                  <a:lnTo>
                    <a:pt x="13" y="4"/>
                  </a:lnTo>
                  <a:lnTo>
                    <a:pt x="9" y="0"/>
                  </a:lnTo>
                  <a:lnTo>
                    <a:pt x="0" y="0"/>
                  </a:lnTo>
                  <a:lnTo>
                    <a:pt x="4"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36" name="Unknown Shape"/>
            <p:cNvSpPr>
              <a:spLocks/>
            </p:cNvSpPr>
            <p:nvPr/>
          </p:nvSpPr>
          <p:spPr bwMode="auto">
            <a:xfrm>
              <a:off x="927" y="3673"/>
              <a:ext cx="9" cy="11"/>
            </a:xfrm>
            <a:custGeom>
              <a:avLst/>
              <a:gdLst>
                <a:gd name="T0" fmla="*/ 0 w 9"/>
                <a:gd name="T1" fmla="*/ 4 h 11"/>
                <a:gd name="T2" fmla="*/ 5 w 9"/>
                <a:gd name="T3" fmla="*/ 11 h 11"/>
                <a:gd name="T4" fmla="*/ 9 w 9"/>
                <a:gd name="T5" fmla="*/ 4 h 11"/>
                <a:gd name="T6" fmla="*/ 9 w 9"/>
                <a:gd name="T7" fmla="*/ 0 h 11"/>
                <a:gd name="T8" fmla="*/ 0 w 9"/>
                <a:gd name="T9" fmla="*/ 4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0" y="4"/>
                  </a:moveTo>
                  <a:lnTo>
                    <a:pt x="5" y="11"/>
                  </a:lnTo>
                  <a:lnTo>
                    <a:pt x="9" y="4"/>
                  </a:lnTo>
                  <a:lnTo>
                    <a:pt x="9" y="0"/>
                  </a:lnTo>
                  <a:lnTo>
                    <a:pt x="0"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37" name="Unknown Shape"/>
            <p:cNvSpPr>
              <a:spLocks/>
            </p:cNvSpPr>
            <p:nvPr/>
          </p:nvSpPr>
          <p:spPr bwMode="auto">
            <a:xfrm>
              <a:off x="945" y="3680"/>
              <a:ext cx="4" cy="11"/>
            </a:xfrm>
            <a:custGeom>
              <a:avLst/>
              <a:gdLst>
                <a:gd name="T0" fmla="*/ 0 w 4"/>
                <a:gd name="T1" fmla="*/ 7 h 11"/>
                <a:gd name="T2" fmla="*/ 4 w 4"/>
                <a:gd name="T3" fmla="*/ 11 h 11"/>
                <a:gd name="T4" fmla="*/ 4 w 4"/>
                <a:gd name="T5" fmla="*/ 4 h 11"/>
                <a:gd name="T6" fmla="*/ 0 w 4"/>
                <a:gd name="T7" fmla="*/ 0 h 11"/>
                <a:gd name="T8" fmla="*/ 0 w 4"/>
                <a:gd name="T9" fmla="*/ 7 h 11"/>
                <a:gd name="T10" fmla="*/ 0 60000 65536"/>
                <a:gd name="T11" fmla="*/ 0 60000 65536"/>
                <a:gd name="T12" fmla="*/ 0 60000 65536"/>
                <a:gd name="T13" fmla="*/ 0 60000 65536"/>
                <a:gd name="T14" fmla="*/ 0 60000 65536"/>
                <a:gd name="T15" fmla="*/ 0 w 4"/>
                <a:gd name="T16" fmla="*/ 0 h 11"/>
                <a:gd name="T17" fmla="*/ 4 w 4"/>
                <a:gd name="T18" fmla="*/ 11 h 11"/>
              </a:gdLst>
              <a:ahLst/>
              <a:cxnLst>
                <a:cxn ang="T10">
                  <a:pos x="T0" y="T1"/>
                </a:cxn>
                <a:cxn ang="T11">
                  <a:pos x="T2" y="T3"/>
                </a:cxn>
                <a:cxn ang="T12">
                  <a:pos x="T4" y="T5"/>
                </a:cxn>
                <a:cxn ang="T13">
                  <a:pos x="T6" y="T7"/>
                </a:cxn>
                <a:cxn ang="T14">
                  <a:pos x="T8" y="T9"/>
                </a:cxn>
              </a:cxnLst>
              <a:rect l="T15" t="T16" r="T17" b="T18"/>
              <a:pathLst>
                <a:path w="4" h="11">
                  <a:moveTo>
                    <a:pt x="0" y="7"/>
                  </a:moveTo>
                  <a:lnTo>
                    <a:pt x="4" y="11"/>
                  </a:lnTo>
                  <a:lnTo>
                    <a:pt x="4" y="4"/>
                  </a:lnTo>
                  <a:lnTo>
                    <a:pt x="0"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38" name="Unknown Shape"/>
            <p:cNvSpPr>
              <a:spLocks/>
            </p:cNvSpPr>
            <p:nvPr/>
          </p:nvSpPr>
          <p:spPr bwMode="auto">
            <a:xfrm>
              <a:off x="945" y="3662"/>
              <a:ext cx="4" cy="15"/>
            </a:xfrm>
            <a:custGeom>
              <a:avLst/>
              <a:gdLst>
                <a:gd name="T0" fmla="*/ 0 w 4"/>
                <a:gd name="T1" fmla="*/ 7 h 15"/>
                <a:gd name="T2" fmla="*/ 4 w 4"/>
                <a:gd name="T3" fmla="*/ 15 h 15"/>
                <a:gd name="T4" fmla="*/ 4 w 4"/>
                <a:gd name="T5" fmla="*/ 7 h 15"/>
                <a:gd name="T6" fmla="*/ 4 w 4"/>
                <a:gd name="T7" fmla="*/ 0 h 15"/>
                <a:gd name="T8" fmla="*/ 0 w 4"/>
                <a:gd name="T9" fmla="*/ 7 h 15"/>
                <a:gd name="T10" fmla="*/ 0 60000 65536"/>
                <a:gd name="T11" fmla="*/ 0 60000 65536"/>
                <a:gd name="T12" fmla="*/ 0 60000 65536"/>
                <a:gd name="T13" fmla="*/ 0 60000 65536"/>
                <a:gd name="T14" fmla="*/ 0 60000 65536"/>
                <a:gd name="T15" fmla="*/ 0 w 4"/>
                <a:gd name="T16" fmla="*/ 0 h 15"/>
                <a:gd name="T17" fmla="*/ 4 w 4"/>
                <a:gd name="T18" fmla="*/ 15 h 15"/>
              </a:gdLst>
              <a:ahLst/>
              <a:cxnLst>
                <a:cxn ang="T10">
                  <a:pos x="T0" y="T1"/>
                </a:cxn>
                <a:cxn ang="T11">
                  <a:pos x="T2" y="T3"/>
                </a:cxn>
                <a:cxn ang="T12">
                  <a:pos x="T4" y="T5"/>
                </a:cxn>
                <a:cxn ang="T13">
                  <a:pos x="T6" y="T7"/>
                </a:cxn>
                <a:cxn ang="T14">
                  <a:pos x="T8" y="T9"/>
                </a:cxn>
              </a:cxnLst>
              <a:rect l="T15" t="T16" r="T17" b="T18"/>
              <a:pathLst>
                <a:path w="4" h="15">
                  <a:moveTo>
                    <a:pt x="0" y="7"/>
                  </a:moveTo>
                  <a:lnTo>
                    <a:pt x="4" y="15"/>
                  </a:lnTo>
                  <a:lnTo>
                    <a:pt x="4" y="7"/>
                  </a:lnTo>
                  <a:lnTo>
                    <a:pt x="4"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39" name="Unknown Shape"/>
            <p:cNvSpPr>
              <a:spLocks/>
            </p:cNvSpPr>
            <p:nvPr/>
          </p:nvSpPr>
          <p:spPr bwMode="auto">
            <a:xfrm>
              <a:off x="249" y="3440"/>
              <a:ext cx="77" cy="86"/>
            </a:xfrm>
            <a:custGeom>
              <a:avLst/>
              <a:gdLst>
                <a:gd name="T0" fmla="*/ 68 w 77"/>
                <a:gd name="T1" fmla="*/ 86 h 86"/>
                <a:gd name="T2" fmla="*/ 64 w 77"/>
                <a:gd name="T3" fmla="*/ 75 h 86"/>
                <a:gd name="T4" fmla="*/ 21 w 77"/>
                <a:gd name="T5" fmla="*/ 43 h 86"/>
                <a:gd name="T6" fmla="*/ 8 w 77"/>
                <a:gd name="T7" fmla="*/ 25 h 86"/>
                <a:gd name="T8" fmla="*/ 0 w 77"/>
                <a:gd name="T9" fmla="*/ 0 h 86"/>
                <a:gd name="T10" fmla="*/ 30 w 77"/>
                <a:gd name="T11" fmla="*/ 15 h 86"/>
                <a:gd name="T12" fmla="*/ 47 w 77"/>
                <a:gd name="T13" fmla="*/ 32 h 86"/>
                <a:gd name="T14" fmla="*/ 77 w 77"/>
                <a:gd name="T15" fmla="*/ 79 h 86"/>
                <a:gd name="T16" fmla="*/ 68 w 77"/>
                <a:gd name="T17" fmla="*/ 86 h 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7"/>
                <a:gd name="T28" fmla="*/ 0 h 86"/>
                <a:gd name="T29" fmla="*/ 77 w 77"/>
                <a:gd name="T30" fmla="*/ 86 h 8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7" h="86">
                  <a:moveTo>
                    <a:pt x="68" y="86"/>
                  </a:moveTo>
                  <a:lnTo>
                    <a:pt x="64" y="75"/>
                  </a:lnTo>
                  <a:lnTo>
                    <a:pt x="21" y="43"/>
                  </a:lnTo>
                  <a:lnTo>
                    <a:pt x="8" y="25"/>
                  </a:lnTo>
                  <a:lnTo>
                    <a:pt x="0" y="0"/>
                  </a:lnTo>
                  <a:lnTo>
                    <a:pt x="30" y="15"/>
                  </a:lnTo>
                  <a:lnTo>
                    <a:pt x="47" y="32"/>
                  </a:lnTo>
                  <a:lnTo>
                    <a:pt x="77" y="79"/>
                  </a:lnTo>
                  <a:lnTo>
                    <a:pt x="68" y="86"/>
                  </a:lnTo>
                  <a:close/>
                </a:path>
              </a:pathLst>
            </a:custGeom>
            <a:solidFill>
              <a:srgbClr val="FFFF00"/>
            </a:solidFill>
            <a:ln w="0">
              <a:solidFill>
                <a:srgbClr val="FFC700"/>
              </a:solidFill>
              <a:round/>
              <a:headEnd/>
              <a:tailEnd/>
            </a:ln>
          </p:spPr>
          <p:txBody>
            <a:bodyPr/>
            <a:lstStyle/>
            <a:p>
              <a:endParaRPr lang="en-US"/>
            </a:p>
          </p:txBody>
        </p:sp>
        <p:sp>
          <p:nvSpPr>
            <p:cNvPr id="4240" name="Unknown Shape"/>
            <p:cNvSpPr>
              <a:spLocks/>
            </p:cNvSpPr>
            <p:nvPr/>
          </p:nvSpPr>
          <p:spPr bwMode="auto">
            <a:xfrm>
              <a:off x="287" y="3408"/>
              <a:ext cx="56" cy="107"/>
            </a:xfrm>
            <a:custGeom>
              <a:avLst/>
              <a:gdLst>
                <a:gd name="T0" fmla="*/ 22 w 56"/>
                <a:gd name="T1" fmla="*/ 79 h 107"/>
                <a:gd name="T2" fmla="*/ 0 w 56"/>
                <a:gd name="T3" fmla="*/ 18 h 107"/>
                <a:gd name="T4" fmla="*/ 0 w 56"/>
                <a:gd name="T5" fmla="*/ 7 h 107"/>
                <a:gd name="T6" fmla="*/ 9 w 56"/>
                <a:gd name="T7" fmla="*/ 0 h 107"/>
                <a:gd name="T8" fmla="*/ 13 w 56"/>
                <a:gd name="T9" fmla="*/ 0 h 107"/>
                <a:gd name="T10" fmla="*/ 30 w 56"/>
                <a:gd name="T11" fmla="*/ 14 h 107"/>
                <a:gd name="T12" fmla="*/ 39 w 56"/>
                <a:gd name="T13" fmla="*/ 29 h 107"/>
                <a:gd name="T14" fmla="*/ 52 w 56"/>
                <a:gd name="T15" fmla="*/ 47 h 107"/>
                <a:gd name="T16" fmla="*/ 56 w 56"/>
                <a:gd name="T17" fmla="*/ 61 h 107"/>
                <a:gd name="T18" fmla="*/ 52 w 56"/>
                <a:gd name="T19" fmla="*/ 86 h 107"/>
                <a:gd name="T20" fmla="*/ 43 w 56"/>
                <a:gd name="T21" fmla="*/ 107 h 107"/>
                <a:gd name="T22" fmla="*/ 39 w 56"/>
                <a:gd name="T23" fmla="*/ 107 h 107"/>
                <a:gd name="T24" fmla="*/ 22 w 56"/>
                <a:gd name="T25" fmla="*/ 79 h 1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6"/>
                <a:gd name="T40" fmla="*/ 0 h 107"/>
                <a:gd name="T41" fmla="*/ 56 w 56"/>
                <a:gd name="T42" fmla="*/ 107 h 1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6" h="107">
                  <a:moveTo>
                    <a:pt x="22" y="79"/>
                  </a:moveTo>
                  <a:lnTo>
                    <a:pt x="0" y="18"/>
                  </a:lnTo>
                  <a:lnTo>
                    <a:pt x="0" y="7"/>
                  </a:lnTo>
                  <a:lnTo>
                    <a:pt x="9" y="0"/>
                  </a:lnTo>
                  <a:lnTo>
                    <a:pt x="13" y="0"/>
                  </a:lnTo>
                  <a:lnTo>
                    <a:pt x="30" y="14"/>
                  </a:lnTo>
                  <a:lnTo>
                    <a:pt x="39" y="29"/>
                  </a:lnTo>
                  <a:lnTo>
                    <a:pt x="52" y="47"/>
                  </a:lnTo>
                  <a:lnTo>
                    <a:pt x="56" y="61"/>
                  </a:lnTo>
                  <a:lnTo>
                    <a:pt x="52" y="86"/>
                  </a:lnTo>
                  <a:lnTo>
                    <a:pt x="43" y="107"/>
                  </a:lnTo>
                  <a:lnTo>
                    <a:pt x="39" y="107"/>
                  </a:lnTo>
                  <a:lnTo>
                    <a:pt x="22" y="79"/>
                  </a:lnTo>
                  <a:close/>
                </a:path>
              </a:pathLst>
            </a:custGeom>
            <a:solidFill>
              <a:srgbClr val="FFFF00"/>
            </a:solidFill>
            <a:ln w="0">
              <a:solidFill>
                <a:srgbClr val="FFC700"/>
              </a:solidFill>
              <a:round/>
              <a:headEnd/>
              <a:tailEnd/>
            </a:ln>
          </p:spPr>
          <p:txBody>
            <a:bodyPr/>
            <a:lstStyle/>
            <a:p>
              <a:endParaRPr lang="en-US"/>
            </a:p>
          </p:txBody>
        </p:sp>
        <p:sp>
          <p:nvSpPr>
            <p:cNvPr id="4241" name="Unknown Shape"/>
            <p:cNvSpPr>
              <a:spLocks/>
            </p:cNvSpPr>
            <p:nvPr/>
          </p:nvSpPr>
          <p:spPr bwMode="auto">
            <a:xfrm>
              <a:off x="210" y="3487"/>
              <a:ext cx="116" cy="46"/>
            </a:xfrm>
            <a:custGeom>
              <a:avLst/>
              <a:gdLst>
                <a:gd name="T0" fmla="*/ 116 w 116"/>
                <a:gd name="T1" fmla="*/ 39 h 46"/>
                <a:gd name="T2" fmla="*/ 77 w 116"/>
                <a:gd name="T3" fmla="*/ 18 h 46"/>
                <a:gd name="T4" fmla="*/ 26 w 116"/>
                <a:gd name="T5" fmla="*/ 0 h 46"/>
                <a:gd name="T6" fmla="*/ 0 w 116"/>
                <a:gd name="T7" fmla="*/ 0 h 46"/>
                <a:gd name="T8" fmla="*/ 0 w 116"/>
                <a:gd name="T9" fmla="*/ 3 h 46"/>
                <a:gd name="T10" fmla="*/ 4 w 116"/>
                <a:gd name="T11" fmla="*/ 14 h 46"/>
                <a:gd name="T12" fmla="*/ 30 w 116"/>
                <a:gd name="T13" fmla="*/ 28 h 46"/>
                <a:gd name="T14" fmla="*/ 60 w 116"/>
                <a:gd name="T15" fmla="*/ 46 h 46"/>
                <a:gd name="T16" fmla="*/ 99 w 116"/>
                <a:gd name="T17" fmla="*/ 46 h 46"/>
                <a:gd name="T18" fmla="*/ 112 w 116"/>
                <a:gd name="T19" fmla="*/ 43 h 46"/>
                <a:gd name="T20" fmla="*/ 116 w 116"/>
                <a:gd name="T21" fmla="*/ 39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6"/>
                <a:gd name="T34" fmla="*/ 0 h 46"/>
                <a:gd name="T35" fmla="*/ 116 w 116"/>
                <a:gd name="T36" fmla="*/ 46 h 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6" h="46">
                  <a:moveTo>
                    <a:pt x="116" y="39"/>
                  </a:moveTo>
                  <a:lnTo>
                    <a:pt x="77" y="18"/>
                  </a:lnTo>
                  <a:lnTo>
                    <a:pt x="26" y="0"/>
                  </a:lnTo>
                  <a:lnTo>
                    <a:pt x="0" y="0"/>
                  </a:lnTo>
                  <a:lnTo>
                    <a:pt x="0" y="3"/>
                  </a:lnTo>
                  <a:lnTo>
                    <a:pt x="4" y="14"/>
                  </a:lnTo>
                  <a:lnTo>
                    <a:pt x="30" y="28"/>
                  </a:lnTo>
                  <a:lnTo>
                    <a:pt x="60" y="46"/>
                  </a:lnTo>
                  <a:lnTo>
                    <a:pt x="99" y="46"/>
                  </a:lnTo>
                  <a:lnTo>
                    <a:pt x="112" y="43"/>
                  </a:lnTo>
                  <a:lnTo>
                    <a:pt x="116" y="39"/>
                  </a:lnTo>
                  <a:close/>
                </a:path>
              </a:pathLst>
            </a:custGeom>
            <a:solidFill>
              <a:srgbClr val="FFFF00"/>
            </a:solidFill>
            <a:ln w="0">
              <a:solidFill>
                <a:srgbClr val="FFC700"/>
              </a:solidFill>
              <a:round/>
              <a:headEnd/>
              <a:tailEnd/>
            </a:ln>
          </p:spPr>
          <p:txBody>
            <a:bodyPr/>
            <a:lstStyle/>
            <a:p>
              <a:endParaRPr lang="en-US"/>
            </a:p>
          </p:txBody>
        </p:sp>
        <p:sp>
          <p:nvSpPr>
            <p:cNvPr id="4242" name="Unknown Shape"/>
            <p:cNvSpPr>
              <a:spLocks/>
            </p:cNvSpPr>
            <p:nvPr/>
          </p:nvSpPr>
          <p:spPr bwMode="auto">
            <a:xfrm>
              <a:off x="193" y="3530"/>
              <a:ext cx="124" cy="21"/>
            </a:xfrm>
            <a:custGeom>
              <a:avLst/>
              <a:gdLst>
                <a:gd name="T0" fmla="*/ 124 w 124"/>
                <a:gd name="T1" fmla="*/ 14 h 21"/>
                <a:gd name="T2" fmla="*/ 112 w 124"/>
                <a:gd name="T3" fmla="*/ 14 h 21"/>
                <a:gd name="T4" fmla="*/ 56 w 124"/>
                <a:gd name="T5" fmla="*/ 21 h 21"/>
                <a:gd name="T6" fmla="*/ 26 w 124"/>
                <a:gd name="T7" fmla="*/ 21 h 21"/>
                <a:gd name="T8" fmla="*/ 0 w 124"/>
                <a:gd name="T9" fmla="*/ 14 h 21"/>
                <a:gd name="T10" fmla="*/ 30 w 124"/>
                <a:gd name="T11" fmla="*/ 3 h 21"/>
                <a:gd name="T12" fmla="*/ 60 w 124"/>
                <a:gd name="T13" fmla="*/ 0 h 21"/>
                <a:gd name="T14" fmla="*/ 124 w 124"/>
                <a:gd name="T15" fmla="*/ 7 h 21"/>
                <a:gd name="T16" fmla="*/ 124 w 124"/>
                <a:gd name="T17" fmla="*/ 14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
                <a:gd name="T28" fmla="*/ 0 h 21"/>
                <a:gd name="T29" fmla="*/ 124 w 124"/>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 h="21">
                  <a:moveTo>
                    <a:pt x="124" y="14"/>
                  </a:moveTo>
                  <a:lnTo>
                    <a:pt x="112" y="14"/>
                  </a:lnTo>
                  <a:lnTo>
                    <a:pt x="56" y="21"/>
                  </a:lnTo>
                  <a:lnTo>
                    <a:pt x="26" y="21"/>
                  </a:lnTo>
                  <a:lnTo>
                    <a:pt x="0" y="14"/>
                  </a:lnTo>
                  <a:lnTo>
                    <a:pt x="30" y="3"/>
                  </a:lnTo>
                  <a:lnTo>
                    <a:pt x="60" y="0"/>
                  </a:lnTo>
                  <a:lnTo>
                    <a:pt x="124" y="7"/>
                  </a:lnTo>
                  <a:lnTo>
                    <a:pt x="124" y="14"/>
                  </a:lnTo>
                  <a:close/>
                </a:path>
              </a:pathLst>
            </a:custGeom>
            <a:solidFill>
              <a:srgbClr val="FFFF00"/>
            </a:solidFill>
            <a:ln w="0">
              <a:solidFill>
                <a:srgbClr val="FFC700"/>
              </a:solidFill>
              <a:round/>
              <a:headEnd/>
              <a:tailEnd/>
            </a:ln>
          </p:spPr>
          <p:txBody>
            <a:bodyPr/>
            <a:lstStyle/>
            <a:p>
              <a:endParaRPr lang="en-US"/>
            </a:p>
          </p:txBody>
        </p:sp>
        <p:sp>
          <p:nvSpPr>
            <p:cNvPr id="4243" name="Unknown Shape"/>
            <p:cNvSpPr>
              <a:spLocks/>
            </p:cNvSpPr>
            <p:nvPr/>
          </p:nvSpPr>
          <p:spPr bwMode="auto">
            <a:xfrm>
              <a:off x="189" y="3544"/>
              <a:ext cx="128" cy="43"/>
            </a:xfrm>
            <a:custGeom>
              <a:avLst/>
              <a:gdLst>
                <a:gd name="T0" fmla="*/ 90 w 128"/>
                <a:gd name="T1" fmla="*/ 7 h 43"/>
                <a:gd name="T2" fmla="*/ 17 w 128"/>
                <a:gd name="T3" fmla="*/ 22 h 43"/>
                <a:gd name="T4" fmla="*/ 4 w 128"/>
                <a:gd name="T5" fmla="*/ 29 h 43"/>
                <a:gd name="T6" fmla="*/ 0 w 128"/>
                <a:gd name="T7" fmla="*/ 36 h 43"/>
                <a:gd name="T8" fmla="*/ 4 w 128"/>
                <a:gd name="T9" fmla="*/ 39 h 43"/>
                <a:gd name="T10" fmla="*/ 25 w 128"/>
                <a:gd name="T11" fmla="*/ 43 h 43"/>
                <a:gd name="T12" fmla="*/ 47 w 128"/>
                <a:gd name="T13" fmla="*/ 43 h 43"/>
                <a:gd name="T14" fmla="*/ 68 w 128"/>
                <a:gd name="T15" fmla="*/ 43 h 43"/>
                <a:gd name="T16" fmla="*/ 90 w 128"/>
                <a:gd name="T17" fmla="*/ 39 h 43"/>
                <a:gd name="T18" fmla="*/ 111 w 128"/>
                <a:gd name="T19" fmla="*/ 22 h 43"/>
                <a:gd name="T20" fmla="*/ 128 w 128"/>
                <a:gd name="T21" fmla="*/ 4 h 43"/>
                <a:gd name="T22" fmla="*/ 124 w 128"/>
                <a:gd name="T23" fmla="*/ 0 h 43"/>
                <a:gd name="T24" fmla="*/ 90 w 128"/>
                <a:gd name="T25" fmla="*/ 7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8"/>
                <a:gd name="T40" fmla="*/ 0 h 43"/>
                <a:gd name="T41" fmla="*/ 128 w 128"/>
                <a:gd name="T42" fmla="*/ 43 h 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8" h="43">
                  <a:moveTo>
                    <a:pt x="90" y="7"/>
                  </a:moveTo>
                  <a:lnTo>
                    <a:pt x="17" y="22"/>
                  </a:lnTo>
                  <a:lnTo>
                    <a:pt x="4" y="29"/>
                  </a:lnTo>
                  <a:lnTo>
                    <a:pt x="0" y="36"/>
                  </a:lnTo>
                  <a:lnTo>
                    <a:pt x="4" y="39"/>
                  </a:lnTo>
                  <a:lnTo>
                    <a:pt x="25" y="43"/>
                  </a:lnTo>
                  <a:lnTo>
                    <a:pt x="47" y="43"/>
                  </a:lnTo>
                  <a:lnTo>
                    <a:pt x="68" y="43"/>
                  </a:lnTo>
                  <a:lnTo>
                    <a:pt x="90" y="39"/>
                  </a:lnTo>
                  <a:lnTo>
                    <a:pt x="111" y="22"/>
                  </a:lnTo>
                  <a:lnTo>
                    <a:pt x="128" y="4"/>
                  </a:lnTo>
                  <a:lnTo>
                    <a:pt x="124" y="0"/>
                  </a:lnTo>
                  <a:lnTo>
                    <a:pt x="90" y="7"/>
                  </a:lnTo>
                  <a:close/>
                </a:path>
              </a:pathLst>
            </a:custGeom>
            <a:solidFill>
              <a:srgbClr val="FFFF00"/>
            </a:solidFill>
            <a:ln w="0">
              <a:solidFill>
                <a:srgbClr val="FFC700"/>
              </a:solidFill>
              <a:round/>
              <a:headEnd/>
              <a:tailEnd/>
            </a:ln>
          </p:spPr>
          <p:txBody>
            <a:bodyPr/>
            <a:lstStyle/>
            <a:p>
              <a:endParaRPr lang="en-US"/>
            </a:p>
          </p:txBody>
        </p:sp>
        <p:sp>
          <p:nvSpPr>
            <p:cNvPr id="4244" name="Unknown Shape"/>
            <p:cNvSpPr>
              <a:spLocks/>
            </p:cNvSpPr>
            <p:nvPr/>
          </p:nvSpPr>
          <p:spPr bwMode="auto">
            <a:xfrm>
              <a:off x="326" y="3401"/>
              <a:ext cx="30" cy="104"/>
            </a:xfrm>
            <a:custGeom>
              <a:avLst/>
              <a:gdLst>
                <a:gd name="T0" fmla="*/ 13 w 30"/>
                <a:gd name="T1" fmla="*/ 104 h 104"/>
                <a:gd name="T2" fmla="*/ 13 w 30"/>
                <a:gd name="T3" fmla="*/ 93 h 104"/>
                <a:gd name="T4" fmla="*/ 0 w 30"/>
                <a:gd name="T5" fmla="*/ 46 h 104"/>
                <a:gd name="T6" fmla="*/ 0 w 30"/>
                <a:gd name="T7" fmla="*/ 21 h 104"/>
                <a:gd name="T8" fmla="*/ 9 w 30"/>
                <a:gd name="T9" fmla="*/ 0 h 104"/>
                <a:gd name="T10" fmla="*/ 26 w 30"/>
                <a:gd name="T11" fmla="*/ 21 h 104"/>
                <a:gd name="T12" fmla="*/ 30 w 30"/>
                <a:gd name="T13" fmla="*/ 50 h 104"/>
                <a:gd name="T14" fmla="*/ 22 w 30"/>
                <a:gd name="T15" fmla="*/ 104 h 104"/>
                <a:gd name="T16" fmla="*/ 13 w 30"/>
                <a:gd name="T17" fmla="*/ 104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104"/>
                <a:gd name="T29" fmla="*/ 30 w 30"/>
                <a:gd name="T30" fmla="*/ 104 h 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104">
                  <a:moveTo>
                    <a:pt x="13" y="104"/>
                  </a:moveTo>
                  <a:lnTo>
                    <a:pt x="13" y="93"/>
                  </a:lnTo>
                  <a:lnTo>
                    <a:pt x="0" y="46"/>
                  </a:lnTo>
                  <a:lnTo>
                    <a:pt x="0" y="21"/>
                  </a:lnTo>
                  <a:lnTo>
                    <a:pt x="9" y="0"/>
                  </a:lnTo>
                  <a:lnTo>
                    <a:pt x="26" y="21"/>
                  </a:lnTo>
                  <a:lnTo>
                    <a:pt x="30" y="50"/>
                  </a:lnTo>
                  <a:lnTo>
                    <a:pt x="22" y="104"/>
                  </a:lnTo>
                  <a:lnTo>
                    <a:pt x="13" y="104"/>
                  </a:lnTo>
                  <a:close/>
                </a:path>
              </a:pathLst>
            </a:custGeom>
            <a:solidFill>
              <a:srgbClr val="FFFF00"/>
            </a:solidFill>
            <a:ln w="0">
              <a:solidFill>
                <a:srgbClr val="FFC700"/>
              </a:solidFill>
              <a:round/>
              <a:headEnd/>
              <a:tailEnd/>
            </a:ln>
          </p:spPr>
          <p:txBody>
            <a:bodyPr/>
            <a:lstStyle/>
            <a:p>
              <a:endParaRPr lang="en-US"/>
            </a:p>
          </p:txBody>
        </p:sp>
        <p:sp>
          <p:nvSpPr>
            <p:cNvPr id="4245" name="Unknown Shape"/>
            <p:cNvSpPr>
              <a:spLocks/>
            </p:cNvSpPr>
            <p:nvPr/>
          </p:nvSpPr>
          <p:spPr bwMode="auto">
            <a:xfrm>
              <a:off x="352" y="3401"/>
              <a:ext cx="43" cy="100"/>
            </a:xfrm>
            <a:custGeom>
              <a:avLst/>
              <a:gdLst>
                <a:gd name="T0" fmla="*/ 0 w 43"/>
                <a:gd name="T1" fmla="*/ 100 h 100"/>
                <a:gd name="T2" fmla="*/ 13 w 43"/>
                <a:gd name="T3" fmla="*/ 93 h 100"/>
                <a:gd name="T4" fmla="*/ 30 w 43"/>
                <a:gd name="T5" fmla="*/ 64 h 100"/>
                <a:gd name="T6" fmla="*/ 43 w 43"/>
                <a:gd name="T7" fmla="*/ 36 h 100"/>
                <a:gd name="T8" fmla="*/ 43 w 43"/>
                <a:gd name="T9" fmla="*/ 18 h 100"/>
                <a:gd name="T10" fmla="*/ 34 w 43"/>
                <a:gd name="T11" fmla="*/ 0 h 100"/>
                <a:gd name="T12" fmla="*/ 17 w 43"/>
                <a:gd name="T13" fmla="*/ 18 h 100"/>
                <a:gd name="T14" fmla="*/ 4 w 43"/>
                <a:gd name="T15" fmla="*/ 57 h 100"/>
                <a:gd name="T16" fmla="*/ 0 w 43"/>
                <a:gd name="T17" fmla="*/ 93 h 100"/>
                <a:gd name="T18" fmla="*/ 0 w 43"/>
                <a:gd name="T19" fmla="*/ 100 h 1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
                <a:gd name="T31" fmla="*/ 0 h 100"/>
                <a:gd name="T32" fmla="*/ 43 w 43"/>
                <a:gd name="T33" fmla="*/ 100 h 1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 h="100">
                  <a:moveTo>
                    <a:pt x="0" y="100"/>
                  </a:moveTo>
                  <a:lnTo>
                    <a:pt x="13" y="93"/>
                  </a:lnTo>
                  <a:lnTo>
                    <a:pt x="30" y="64"/>
                  </a:lnTo>
                  <a:lnTo>
                    <a:pt x="43" y="36"/>
                  </a:lnTo>
                  <a:lnTo>
                    <a:pt x="43" y="18"/>
                  </a:lnTo>
                  <a:lnTo>
                    <a:pt x="34" y="0"/>
                  </a:lnTo>
                  <a:lnTo>
                    <a:pt x="17" y="18"/>
                  </a:lnTo>
                  <a:lnTo>
                    <a:pt x="4" y="57"/>
                  </a:lnTo>
                  <a:lnTo>
                    <a:pt x="0" y="93"/>
                  </a:lnTo>
                  <a:lnTo>
                    <a:pt x="0" y="100"/>
                  </a:lnTo>
                  <a:close/>
                </a:path>
              </a:pathLst>
            </a:custGeom>
            <a:solidFill>
              <a:srgbClr val="FFFF00"/>
            </a:solidFill>
            <a:ln w="0">
              <a:solidFill>
                <a:srgbClr val="FFC700"/>
              </a:solidFill>
              <a:round/>
              <a:headEnd/>
              <a:tailEnd/>
            </a:ln>
          </p:spPr>
          <p:txBody>
            <a:bodyPr/>
            <a:lstStyle/>
            <a:p>
              <a:endParaRPr lang="en-US"/>
            </a:p>
          </p:txBody>
        </p:sp>
        <p:sp>
          <p:nvSpPr>
            <p:cNvPr id="4246" name="Unknown Shape"/>
            <p:cNvSpPr>
              <a:spLocks/>
            </p:cNvSpPr>
            <p:nvPr/>
          </p:nvSpPr>
          <p:spPr bwMode="auto">
            <a:xfrm>
              <a:off x="253" y="3555"/>
              <a:ext cx="69" cy="89"/>
            </a:xfrm>
            <a:custGeom>
              <a:avLst/>
              <a:gdLst>
                <a:gd name="T0" fmla="*/ 69 w 69"/>
                <a:gd name="T1" fmla="*/ 0 h 89"/>
                <a:gd name="T2" fmla="*/ 56 w 69"/>
                <a:gd name="T3" fmla="*/ 3 h 89"/>
                <a:gd name="T4" fmla="*/ 26 w 69"/>
                <a:gd name="T5" fmla="*/ 28 h 89"/>
                <a:gd name="T6" fmla="*/ 4 w 69"/>
                <a:gd name="T7" fmla="*/ 54 h 89"/>
                <a:gd name="T8" fmla="*/ 0 w 69"/>
                <a:gd name="T9" fmla="*/ 71 h 89"/>
                <a:gd name="T10" fmla="*/ 0 w 69"/>
                <a:gd name="T11" fmla="*/ 89 h 89"/>
                <a:gd name="T12" fmla="*/ 22 w 69"/>
                <a:gd name="T13" fmla="*/ 75 h 89"/>
                <a:gd name="T14" fmla="*/ 47 w 69"/>
                <a:gd name="T15" fmla="*/ 39 h 89"/>
                <a:gd name="T16" fmla="*/ 69 w 69"/>
                <a:gd name="T17" fmla="*/ 7 h 89"/>
                <a:gd name="T18" fmla="*/ 69 w 69"/>
                <a:gd name="T19" fmla="*/ 0 h 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
                <a:gd name="T31" fmla="*/ 0 h 89"/>
                <a:gd name="T32" fmla="*/ 69 w 69"/>
                <a:gd name="T33" fmla="*/ 89 h 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 h="89">
                  <a:moveTo>
                    <a:pt x="69" y="0"/>
                  </a:moveTo>
                  <a:lnTo>
                    <a:pt x="56" y="3"/>
                  </a:lnTo>
                  <a:lnTo>
                    <a:pt x="26" y="28"/>
                  </a:lnTo>
                  <a:lnTo>
                    <a:pt x="4" y="54"/>
                  </a:lnTo>
                  <a:lnTo>
                    <a:pt x="0" y="71"/>
                  </a:lnTo>
                  <a:lnTo>
                    <a:pt x="0" y="89"/>
                  </a:lnTo>
                  <a:lnTo>
                    <a:pt x="22" y="75"/>
                  </a:lnTo>
                  <a:lnTo>
                    <a:pt x="47" y="39"/>
                  </a:lnTo>
                  <a:lnTo>
                    <a:pt x="69" y="7"/>
                  </a:lnTo>
                  <a:lnTo>
                    <a:pt x="69" y="0"/>
                  </a:lnTo>
                  <a:close/>
                </a:path>
              </a:pathLst>
            </a:custGeom>
            <a:solidFill>
              <a:srgbClr val="FFFF00"/>
            </a:solidFill>
            <a:ln w="0">
              <a:solidFill>
                <a:srgbClr val="FFC700"/>
              </a:solidFill>
              <a:round/>
              <a:headEnd/>
              <a:tailEnd/>
            </a:ln>
          </p:spPr>
          <p:txBody>
            <a:bodyPr/>
            <a:lstStyle/>
            <a:p>
              <a:endParaRPr lang="en-US"/>
            </a:p>
          </p:txBody>
        </p:sp>
        <p:sp>
          <p:nvSpPr>
            <p:cNvPr id="4247" name="Unknown Shape"/>
            <p:cNvSpPr>
              <a:spLocks/>
            </p:cNvSpPr>
            <p:nvPr/>
          </p:nvSpPr>
          <p:spPr bwMode="auto">
            <a:xfrm>
              <a:off x="313" y="3494"/>
              <a:ext cx="56" cy="72"/>
            </a:xfrm>
            <a:custGeom>
              <a:avLst/>
              <a:gdLst>
                <a:gd name="T0" fmla="*/ 47 w 56"/>
                <a:gd name="T1" fmla="*/ 43 h 72"/>
                <a:gd name="T2" fmla="*/ 56 w 56"/>
                <a:gd name="T3" fmla="*/ 14 h 72"/>
                <a:gd name="T4" fmla="*/ 56 w 56"/>
                <a:gd name="T5" fmla="*/ 4 h 72"/>
                <a:gd name="T6" fmla="*/ 52 w 56"/>
                <a:gd name="T7" fmla="*/ 0 h 72"/>
                <a:gd name="T8" fmla="*/ 43 w 56"/>
                <a:gd name="T9" fmla="*/ 0 h 72"/>
                <a:gd name="T10" fmla="*/ 35 w 56"/>
                <a:gd name="T11" fmla="*/ 4 h 72"/>
                <a:gd name="T12" fmla="*/ 22 w 56"/>
                <a:gd name="T13" fmla="*/ 14 h 72"/>
                <a:gd name="T14" fmla="*/ 13 w 56"/>
                <a:gd name="T15" fmla="*/ 29 h 72"/>
                <a:gd name="T16" fmla="*/ 0 w 56"/>
                <a:gd name="T17" fmla="*/ 54 h 72"/>
                <a:gd name="T18" fmla="*/ 0 w 56"/>
                <a:gd name="T19" fmla="*/ 64 h 72"/>
                <a:gd name="T20" fmla="*/ 4 w 56"/>
                <a:gd name="T21" fmla="*/ 72 h 72"/>
                <a:gd name="T22" fmla="*/ 13 w 56"/>
                <a:gd name="T23" fmla="*/ 72 h 72"/>
                <a:gd name="T24" fmla="*/ 26 w 56"/>
                <a:gd name="T25" fmla="*/ 64 h 72"/>
                <a:gd name="T26" fmla="*/ 35 w 56"/>
                <a:gd name="T27" fmla="*/ 57 h 72"/>
                <a:gd name="T28" fmla="*/ 47 w 56"/>
                <a:gd name="T29" fmla="*/ 43 h 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72"/>
                <a:gd name="T47" fmla="*/ 56 w 56"/>
                <a:gd name="T48" fmla="*/ 72 h 7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72">
                  <a:moveTo>
                    <a:pt x="47" y="43"/>
                  </a:moveTo>
                  <a:lnTo>
                    <a:pt x="56" y="14"/>
                  </a:lnTo>
                  <a:lnTo>
                    <a:pt x="56" y="4"/>
                  </a:lnTo>
                  <a:lnTo>
                    <a:pt x="52" y="0"/>
                  </a:lnTo>
                  <a:lnTo>
                    <a:pt x="43" y="0"/>
                  </a:lnTo>
                  <a:lnTo>
                    <a:pt x="35" y="4"/>
                  </a:lnTo>
                  <a:lnTo>
                    <a:pt x="22" y="14"/>
                  </a:lnTo>
                  <a:lnTo>
                    <a:pt x="13" y="29"/>
                  </a:lnTo>
                  <a:lnTo>
                    <a:pt x="0" y="54"/>
                  </a:lnTo>
                  <a:lnTo>
                    <a:pt x="0" y="64"/>
                  </a:lnTo>
                  <a:lnTo>
                    <a:pt x="4" y="72"/>
                  </a:lnTo>
                  <a:lnTo>
                    <a:pt x="13" y="72"/>
                  </a:lnTo>
                  <a:lnTo>
                    <a:pt x="26" y="64"/>
                  </a:lnTo>
                  <a:lnTo>
                    <a:pt x="35" y="57"/>
                  </a:lnTo>
                  <a:lnTo>
                    <a:pt x="47" y="43"/>
                  </a:lnTo>
                  <a:close/>
                </a:path>
              </a:pathLst>
            </a:custGeom>
            <a:solidFill>
              <a:srgbClr val="FFAB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48" name="Unknown Shape"/>
            <p:cNvSpPr>
              <a:spLocks/>
            </p:cNvSpPr>
            <p:nvPr/>
          </p:nvSpPr>
          <p:spPr bwMode="auto">
            <a:xfrm>
              <a:off x="369" y="3437"/>
              <a:ext cx="47" cy="61"/>
            </a:xfrm>
            <a:custGeom>
              <a:avLst/>
              <a:gdLst>
                <a:gd name="T0" fmla="*/ 0 w 47"/>
                <a:gd name="T1" fmla="*/ 57 h 61"/>
                <a:gd name="T2" fmla="*/ 4 w 47"/>
                <a:gd name="T3" fmla="*/ 61 h 61"/>
                <a:gd name="T4" fmla="*/ 13 w 47"/>
                <a:gd name="T5" fmla="*/ 57 h 61"/>
                <a:gd name="T6" fmla="*/ 39 w 47"/>
                <a:gd name="T7" fmla="*/ 35 h 61"/>
                <a:gd name="T8" fmla="*/ 43 w 47"/>
                <a:gd name="T9" fmla="*/ 25 h 61"/>
                <a:gd name="T10" fmla="*/ 47 w 47"/>
                <a:gd name="T11" fmla="*/ 10 h 61"/>
                <a:gd name="T12" fmla="*/ 43 w 47"/>
                <a:gd name="T13" fmla="*/ 0 h 61"/>
                <a:gd name="T14" fmla="*/ 43 w 47"/>
                <a:gd name="T15" fmla="*/ 0 h 61"/>
                <a:gd name="T16" fmla="*/ 13 w 47"/>
                <a:gd name="T17" fmla="*/ 25 h 61"/>
                <a:gd name="T18" fmla="*/ 0 w 47"/>
                <a:gd name="T19" fmla="*/ 57 h 61"/>
                <a:gd name="T20" fmla="*/ 0 w 47"/>
                <a:gd name="T21" fmla="*/ 57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
                <a:gd name="T34" fmla="*/ 0 h 61"/>
                <a:gd name="T35" fmla="*/ 47 w 47"/>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 h="61">
                  <a:moveTo>
                    <a:pt x="0" y="57"/>
                  </a:moveTo>
                  <a:lnTo>
                    <a:pt x="4" y="61"/>
                  </a:lnTo>
                  <a:lnTo>
                    <a:pt x="13" y="57"/>
                  </a:lnTo>
                  <a:lnTo>
                    <a:pt x="39" y="35"/>
                  </a:lnTo>
                  <a:lnTo>
                    <a:pt x="43" y="25"/>
                  </a:lnTo>
                  <a:lnTo>
                    <a:pt x="47" y="10"/>
                  </a:lnTo>
                  <a:lnTo>
                    <a:pt x="43" y="0"/>
                  </a:lnTo>
                  <a:lnTo>
                    <a:pt x="13" y="25"/>
                  </a:lnTo>
                  <a:lnTo>
                    <a:pt x="0" y="57"/>
                  </a:lnTo>
                  <a:close/>
                </a:path>
              </a:pathLst>
            </a:custGeom>
            <a:solidFill>
              <a:srgbClr val="FFFF00"/>
            </a:solidFill>
            <a:ln w="0">
              <a:solidFill>
                <a:srgbClr val="FFC700"/>
              </a:solidFill>
              <a:round/>
              <a:headEnd/>
              <a:tailEnd/>
            </a:ln>
          </p:spPr>
          <p:txBody>
            <a:bodyPr/>
            <a:lstStyle/>
            <a:p>
              <a:endParaRPr lang="en-US"/>
            </a:p>
          </p:txBody>
        </p:sp>
        <p:sp>
          <p:nvSpPr>
            <p:cNvPr id="4249" name="Unknown Shape"/>
            <p:cNvSpPr>
              <a:spLocks/>
            </p:cNvSpPr>
            <p:nvPr/>
          </p:nvSpPr>
          <p:spPr bwMode="auto">
            <a:xfrm>
              <a:off x="330" y="3544"/>
              <a:ext cx="9" cy="11"/>
            </a:xfrm>
            <a:custGeom>
              <a:avLst/>
              <a:gdLst>
                <a:gd name="T0" fmla="*/ 9 w 9"/>
                <a:gd name="T1" fmla="*/ 7 h 11"/>
                <a:gd name="T2" fmla="*/ 5 w 9"/>
                <a:gd name="T3" fmla="*/ 0 h 11"/>
                <a:gd name="T4" fmla="*/ 0 w 9"/>
                <a:gd name="T5" fmla="*/ 7 h 11"/>
                <a:gd name="T6" fmla="*/ 5 w 9"/>
                <a:gd name="T7" fmla="*/ 11 h 11"/>
                <a:gd name="T8" fmla="*/ 9 w 9"/>
                <a:gd name="T9" fmla="*/ 7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9" y="7"/>
                  </a:moveTo>
                  <a:lnTo>
                    <a:pt x="5" y="0"/>
                  </a:lnTo>
                  <a:lnTo>
                    <a:pt x="0" y="7"/>
                  </a:lnTo>
                  <a:lnTo>
                    <a:pt x="5" y="11"/>
                  </a:lnTo>
                  <a:lnTo>
                    <a:pt x="9"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50" name="Unknown Shape"/>
            <p:cNvSpPr>
              <a:spLocks/>
            </p:cNvSpPr>
            <p:nvPr/>
          </p:nvSpPr>
          <p:spPr bwMode="auto">
            <a:xfrm>
              <a:off x="322" y="3544"/>
              <a:ext cx="4" cy="11"/>
            </a:xfrm>
            <a:custGeom>
              <a:avLst/>
              <a:gdLst>
                <a:gd name="T0" fmla="*/ 4 w 4"/>
                <a:gd name="T1" fmla="*/ 7 h 11"/>
                <a:gd name="T2" fmla="*/ 4 w 4"/>
                <a:gd name="T3" fmla="*/ 0 h 11"/>
                <a:gd name="T4" fmla="*/ 0 w 4"/>
                <a:gd name="T5" fmla="*/ 7 h 11"/>
                <a:gd name="T6" fmla="*/ 0 w 4"/>
                <a:gd name="T7" fmla="*/ 11 h 11"/>
                <a:gd name="T8" fmla="*/ 4 w 4"/>
                <a:gd name="T9" fmla="*/ 7 h 11"/>
                <a:gd name="T10" fmla="*/ 0 60000 65536"/>
                <a:gd name="T11" fmla="*/ 0 60000 65536"/>
                <a:gd name="T12" fmla="*/ 0 60000 65536"/>
                <a:gd name="T13" fmla="*/ 0 60000 65536"/>
                <a:gd name="T14" fmla="*/ 0 60000 65536"/>
                <a:gd name="T15" fmla="*/ 0 w 4"/>
                <a:gd name="T16" fmla="*/ 0 h 11"/>
                <a:gd name="T17" fmla="*/ 4 w 4"/>
                <a:gd name="T18" fmla="*/ 11 h 11"/>
              </a:gdLst>
              <a:ahLst/>
              <a:cxnLst>
                <a:cxn ang="T10">
                  <a:pos x="T0" y="T1"/>
                </a:cxn>
                <a:cxn ang="T11">
                  <a:pos x="T2" y="T3"/>
                </a:cxn>
                <a:cxn ang="T12">
                  <a:pos x="T4" y="T5"/>
                </a:cxn>
                <a:cxn ang="T13">
                  <a:pos x="T6" y="T7"/>
                </a:cxn>
                <a:cxn ang="T14">
                  <a:pos x="T8" y="T9"/>
                </a:cxn>
              </a:cxnLst>
              <a:rect l="T15" t="T16" r="T17" b="T18"/>
              <a:pathLst>
                <a:path w="4" h="11">
                  <a:moveTo>
                    <a:pt x="4" y="7"/>
                  </a:moveTo>
                  <a:lnTo>
                    <a:pt x="4" y="0"/>
                  </a:lnTo>
                  <a:lnTo>
                    <a:pt x="0" y="7"/>
                  </a:lnTo>
                  <a:lnTo>
                    <a:pt x="0" y="11"/>
                  </a:lnTo>
                  <a:lnTo>
                    <a:pt x="4"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51" name="Unknown Shape"/>
            <p:cNvSpPr>
              <a:spLocks/>
            </p:cNvSpPr>
            <p:nvPr/>
          </p:nvSpPr>
          <p:spPr bwMode="auto">
            <a:xfrm>
              <a:off x="343" y="3533"/>
              <a:ext cx="5" cy="11"/>
            </a:xfrm>
            <a:custGeom>
              <a:avLst/>
              <a:gdLst>
                <a:gd name="T0" fmla="*/ 5 w 5"/>
                <a:gd name="T1" fmla="*/ 8 h 11"/>
                <a:gd name="T2" fmla="*/ 5 w 5"/>
                <a:gd name="T3" fmla="*/ 0 h 11"/>
                <a:gd name="T4" fmla="*/ 0 w 5"/>
                <a:gd name="T5" fmla="*/ 4 h 11"/>
                <a:gd name="T6" fmla="*/ 0 w 5"/>
                <a:gd name="T7" fmla="*/ 11 h 11"/>
                <a:gd name="T8" fmla="*/ 5 w 5"/>
                <a:gd name="T9" fmla="*/ 8 h 11"/>
                <a:gd name="T10" fmla="*/ 0 60000 65536"/>
                <a:gd name="T11" fmla="*/ 0 60000 65536"/>
                <a:gd name="T12" fmla="*/ 0 60000 65536"/>
                <a:gd name="T13" fmla="*/ 0 60000 65536"/>
                <a:gd name="T14" fmla="*/ 0 60000 65536"/>
                <a:gd name="T15" fmla="*/ 0 w 5"/>
                <a:gd name="T16" fmla="*/ 0 h 11"/>
                <a:gd name="T17" fmla="*/ 5 w 5"/>
                <a:gd name="T18" fmla="*/ 11 h 11"/>
              </a:gdLst>
              <a:ahLst/>
              <a:cxnLst>
                <a:cxn ang="T10">
                  <a:pos x="T0" y="T1"/>
                </a:cxn>
                <a:cxn ang="T11">
                  <a:pos x="T2" y="T3"/>
                </a:cxn>
                <a:cxn ang="T12">
                  <a:pos x="T4" y="T5"/>
                </a:cxn>
                <a:cxn ang="T13">
                  <a:pos x="T6" y="T7"/>
                </a:cxn>
                <a:cxn ang="T14">
                  <a:pos x="T8" y="T9"/>
                </a:cxn>
              </a:cxnLst>
              <a:rect l="T15" t="T16" r="T17" b="T18"/>
              <a:pathLst>
                <a:path w="5" h="11">
                  <a:moveTo>
                    <a:pt x="5" y="8"/>
                  </a:moveTo>
                  <a:lnTo>
                    <a:pt x="5" y="0"/>
                  </a:lnTo>
                  <a:lnTo>
                    <a:pt x="0" y="4"/>
                  </a:lnTo>
                  <a:lnTo>
                    <a:pt x="0" y="11"/>
                  </a:lnTo>
                  <a:lnTo>
                    <a:pt x="5" y="8"/>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52" name="Unknown Shape"/>
            <p:cNvSpPr>
              <a:spLocks/>
            </p:cNvSpPr>
            <p:nvPr/>
          </p:nvSpPr>
          <p:spPr bwMode="auto">
            <a:xfrm>
              <a:off x="326" y="3530"/>
              <a:ext cx="4" cy="11"/>
            </a:xfrm>
            <a:custGeom>
              <a:avLst/>
              <a:gdLst>
                <a:gd name="T0" fmla="*/ 4 w 4"/>
                <a:gd name="T1" fmla="*/ 7 h 11"/>
                <a:gd name="T2" fmla="*/ 4 w 4"/>
                <a:gd name="T3" fmla="*/ 0 h 11"/>
                <a:gd name="T4" fmla="*/ 0 w 4"/>
                <a:gd name="T5" fmla="*/ 3 h 11"/>
                <a:gd name="T6" fmla="*/ 0 w 4"/>
                <a:gd name="T7" fmla="*/ 11 h 11"/>
                <a:gd name="T8" fmla="*/ 4 w 4"/>
                <a:gd name="T9" fmla="*/ 7 h 11"/>
                <a:gd name="T10" fmla="*/ 0 60000 65536"/>
                <a:gd name="T11" fmla="*/ 0 60000 65536"/>
                <a:gd name="T12" fmla="*/ 0 60000 65536"/>
                <a:gd name="T13" fmla="*/ 0 60000 65536"/>
                <a:gd name="T14" fmla="*/ 0 60000 65536"/>
                <a:gd name="T15" fmla="*/ 0 w 4"/>
                <a:gd name="T16" fmla="*/ 0 h 11"/>
                <a:gd name="T17" fmla="*/ 4 w 4"/>
                <a:gd name="T18" fmla="*/ 11 h 11"/>
              </a:gdLst>
              <a:ahLst/>
              <a:cxnLst>
                <a:cxn ang="T10">
                  <a:pos x="T0" y="T1"/>
                </a:cxn>
                <a:cxn ang="T11">
                  <a:pos x="T2" y="T3"/>
                </a:cxn>
                <a:cxn ang="T12">
                  <a:pos x="T4" y="T5"/>
                </a:cxn>
                <a:cxn ang="T13">
                  <a:pos x="T6" y="T7"/>
                </a:cxn>
                <a:cxn ang="T14">
                  <a:pos x="T8" y="T9"/>
                </a:cxn>
              </a:cxnLst>
              <a:rect l="T15" t="T16" r="T17" b="T18"/>
              <a:pathLst>
                <a:path w="4" h="11">
                  <a:moveTo>
                    <a:pt x="4" y="7"/>
                  </a:moveTo>
                  <a:lnTo>
                    <a:pt x="4" y="0"/>
                  </a:lnTo>
                  <a:lnTo>
                    <a:pt x="0" y="3"/>
                  </a:lnTo>
                  <a:lnTo>
                    <a:pt x="0" y="11"/>
                  </a:lnTo>
                  <a:lnTo>
                    <a:pt x="4"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53" name="Unknown Shape"/>
            <p:cNvSpPr>
              <a:spLocks/>
            </p:cNvSpPr>
            <p:nvPr/>
          </p:nvSpPr>
          <p:spPr bwMode="auto">
            <a:xfrm>
              <a:off x="352" y="3523"/>
              <a:ext cx="4" cy="10"/>
            </a:xfrm>
            <a:custGeom>
              <a:avLst/>
              <a:gdLst>
                <a:gd name="T0" fmla="*/ 4 w 4"/>
                <a:gd name="T1" fmla="*/ 3 h 10"/>
                <a:gd name="T2" fmla="*/ 0 w 4"/>
                <a:gd name="T3" fmla="*/ 0 h 10"/>
                <a:gd name="T4" fmla="*/ 0 w 4"/>
                <a:gd name="T5" fmla="*/ 3 h 10"/>
                <a:gd name="T6" fmla="*/ 4 w 4"/>
                <a:gd name="T7" fmla="*/ 10 h 10"/>
                <a:gd name="T8" fmla="*/ 4 w 4"/>
                <a:gd name="T9" fmla="*/ 3 h 10"/>
                <a:gd name="T10" fmla="*/ 0 60000 65536"/>
                <a:gd name="T11" fmla="*/ 0 60000 65536"/>
                <a:gd name="T12" fmla="*/ 0 60000 65536"/>
                <a:gd name="T13" fmla="*/ 0 60000 65536"/>
                <a:gd name="T14" fmla="*/ 0 60000 65536"/>
                <a:gd name="T15" fmla="*/ 0 w 4"/>
                <a:gd name="T16" fmla="*/ 0 h 10"/>
                <a:gd name="T17" fmla="*/ 4 w 4"/>
                <a:gd name="T18" fmla="*/ 10 h 10"/>
              </a:gdLst>
              <a:ahLst/>
              <a:cxnLst>
                <a:cxn ang="T10">
                  <a:pos x="T0" y="T1"/>
                </a:cxn>
                <a:cxn ang="T11">
                  <a:pos x="T2" y="T3"/>
                </a:cxn>
                <a:cxn ang="T12">
                  <a:pos x="T4" y="T5"/>
                </a:cxn>
                <a:cxn ang="T13">
                  <a:pos x="T6" y="T7"/>
                </a:cxn>
                <a:cxn ang="T14">
                  <a:pos x="T8" y="T9"/>
                </a:cxn>
              </a:cxnLst>
              <a:rect l="T15" t="T16" r="T17" b="T18"/>
              <a:pathLst>
                <a:path w="4" h="10">
                  <a:moveTo>
                    <a:pt x="4" y="3"/>
                  </a:moveTo>
                  <a:lnTo>
                    <a:pt x="0" y="0"/>
                  </a:lnTo>
                  <a:lnTo>
                    <a:pt x="0" y="3"/>
                  </a:lnTo>
                  <a:lnTo>
                    <a:pt x="4" y="10"/>
                  </a:lnTo>
                  <a:lnTo>
                    <a:pt x="4" y="3"/>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54" name="Unknown Shape"/>
            <p:cNvSpPr>
              <a:spLocks/>
            </p:cNvSpPr>
            <p:nvPr/>
          </p:nvSpPr>
          <p:spPr bwMode="auto">
            <a:xfrm>
              <a:off x="335" y="3515"/>
              <a:ext cx="4" cy="11"/>
            </a:xfrm>
            <a:custGeom>
              <a:avLst/>
              <a:gdLst>
                <a:gd name="T0" fmla="*/ 4 w 4"/>
                <a:gd name="T1" fmla="*/ 4 h 11"/>
                <a:gd name="T2" fmla="*/ 0 w 4"/>
                <a:gd name="T3" fmla="*/ 0 h 11"/>
                <a:gd name="T4" fmla="*/ 0 w 4"/>
                <a:gd name="T5" fmla="*/ 8 h 11"/>
                <a:gd name="T6" fmla="*/ 4 w 4"/>
                <a:gd name="T7" fmla="*/ 11 h 11"/>
                <a:gd name="T8" fmla="*/ 4 w 4"/>
                <a:gd name="T9" fmla="*/ 4 h 11"/>
                <a:gd name="T10" fmla="*/ 0 60000 65536"/>
                <a:gd name="T11" fmla="*/ 0 60000 65536"/>
                <a:gd name="T12" fmla="*/ 0 60000 65536"/>
                <a:gd name="T13" fmla="*/ 0 60000 65536"/>
                <a:gd name="T14" fmla="*/ 0 60000 65536"/>
                <a:gd name="T15" fmla="*/ 0 w 4"/>
                <a:gd name="T16" fmla="*/ 0 h 11"/>
                <a:gd name="T17" fmla="*/ 4 w 4"/>
                <a:gd name="T18" fmla="*/ 11 h 11"/>
              </a:gdLst>
              <a:ahLst/>
              <a:cxnLst>
                <a:cxn ang="T10">
                  <a:pos x="T0" y="T1"/>
                </a:cxn>
                <a:cxn ang="T11">
                  <a:pos x="T2" y="T3"/>
                </a:cxn>
                <a:cxn ang="T12">
                  <a:pos x="T4" y="T5"/>
                </a:cxn>
                <a:cxn ang="T13">
                  <a:pos x="T6" y="T7"/>
                </a:cxn>
                <a:cxn ang="T14">
                  <a:pos x="T8" y="T9"/>
                </a:cxn>
              </a:cxnLst>
              <a:rect l="T15" t="T16" r="T17" b="T18"/>
              <a:pathLst>
                <a:path w="4" h="11">
                  <a:moveTo>
                    <a:pt x="4" y="4"/>
                  </a:moveTo>
                  <a:lnTo>
                    <a:pt x="0" y="0"/>
                  </a:lnTo>
                  <a:lnTo>
                    <a:pt x="0" y="8"/>
                  </a:lnTo>
                  <a:lnTo>
                    <a:pt x="4" y="11"/>
                  </a:lnTo>
                  <a:lnTo>
                    <a:pt x="4"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55" name="Unknown Shape"/>
            <p:cNvSpPr>
              <a:spLocks/>
            </p:cNvSpPr>
            <p:nvPr/>
          </p:nvSpPr>
          <p:spPr bwMode="auto">
            <a:xfrm>
              <a:off x="352" y="3512"/>
              <a:ext cx="13" cy="3"/>
            </a:xfrm>
            <a:custGeom>
              <a:avLst/>
              <a:gdLst>
                <a:gd name="T0" fmla="*/ 8 w 13"/>
                <a:gd name="T1" fmla="*/ 3 h 3"/>
                <a:gd name="T2" fmla="*/ 13 w 13"/>
                <a:gd name="T3" fmla="*/ 0 h 3"/>
                <a:gd name="T4" fmla="*/ 4 w 13"/>
                <a:gd name="T5" fmla="*/ 0 h 3"/>
                <a:gd name="T6" fmla="*/ 0 w 13"/>
                <a:gd name="T7" fmla="*/ 3 h 3"/>
                <a:gd name="T8" fmla="*/ 8 w 13"/>
                <a:gd name="T9" fmla="*/ 3 h 3"/>
                <a:gd name="T10" fmla="*/ 0 60000 65536"/>
                <a:gd name="T11" fmla="*/ 0 60000 65536"/>
                <a:gd name="T12" fmla="*/ 0 60000 65536"/>
                <a:gd name="T13" fmla="*/ 0 60000 65536"/>
                <a:gd name="T14" fmla="*/ 0 60000 65536"/>
                <a:gd name="T15" fmla="*/ 0 w 13"/>
                <a:gd name="T16" fmla="*/ 0 h 3"/>
                <a:gd name="T17" fmla="*/ 13 w 13"/>
                <a:gd name="T18" fmla="*/ 3 h 3"/>
              </a:gdLst>
              <a:ahLst/>
              <a:cxnLst>
                <a:cxn ang="T10">
                  <a:pos x="T0" y="T1"/>
                </a:cxn>
                <a:cxn ang="T11">
                  <a:pos x="T2" y="T3"/>
                </a:cxn>
                <a:cxn ang="T12">
                  <a:pos x="T4" y="T5"/>
                </a:cxn>
                <a:cxn ang="T13">
                  <a:pos x="T6" y="T7"/>
                </a:cxn>
                <a:cxn ang="T14">
                  <a:pos x="T8" y="T9"/>
                </a:cxn>
              </a:cxnLst>
              <a:rect l="T15" t="T16" r="T17" b="T18"/>
              <a:pathLst>
                <a:path w="13" h="3">
                  <a:moveTo>
                    <a:pt x="8" y="3"/>
                  </a:moveTo>
                  <a:lnTo>
                    <a:pt x="13" y="0"/>
                  </a:lnTo>
                  <a:lnTo>
                    <a:pt x="4" y="0"/>
                  </a:lnTo>
                  <a:lnTo>
                    <a:pt x="0" y="3"/>
                  </a:lnTo>
                  <a:lnTo>
                    <a:pt x="8" y="3"/>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56" name="Unknown Shape"/>
            <p:cNvSpPr>
              <a:spLocks/>
            </p:cNvSpPr>
            <p:nvPr/>
          </p:nvSpPr>
          <p:spPr bwMode="auto">
            <a:xfrm>
              <a:off x="352" y="3498"/>
              <a:ext cx="8" cy="10"/>
            </a:xfrm>
            <a:custGeom>
              <a:avLst/>
              <a:gdLst>
                <a:gd name="T0" fmla="*/ 8 w 8"/>
                <a:gd name="T1" fmla="*/ 7 h 10"/>
                <a:gd name="T2" fmla="*/ 8 w 8"/>
                <a:gd name="T3" fmla="*/ 0 h 10"/>
                <a:gd name="T4" fmla="*/ 0 w 8"/>
                <a:gd name="T5" fmla="*/ 3 h 10"/>
                <a:gd name="T6" fmla="*/ 4 w 8"/>
                <a:gd name="T7" fmla="*/ 10 h 10"/>
                <a:gd name="T8" fmla="*/ 8 w 8"/>
                <a:gd name="T9" fmla="*/ 7 h 10"/>
                <a:gd name="T10" fmla="*/ 0 60000 65536"/>
                <a:gd name="T11" fmla="*/ 0 60000 65536"/>
                <a:gd name="T12" fmla="*/ 0 60000 65536"/>
                <a:gd name="T13" fmla="*/ 0 60000 65536"/>
                <a:gd name="T14" fmla="*/ 0 60000 65536"/>
                <a:gd name="T15" fmla="*/ 0 w 8"/>
                <a:gd name="T16" fmla="*/ 0 h 10"/>
                <a:gd name="T17" fmla="*/ 8 w 8"/>
                <a:gd name="T18" fmla="*/ 10 h 10"/>
              </a:gdLst>
              <a:ahLst/>
              <a:cxnLst>
                <a:cxn ang="T10">
                  <a:pos x="T0" y="T1"/>
                </a:cxn>
                <a:cxn ang="T11">
                  <a:pos x="T2" y="T3"/>
                </a:cxn>
                <a:cxn ang="T12">
                  <a:pos x="T4" y="T5"/>
                </a:cxn>
                <a:cxn ang="T13">
                  <a:pos x="T6" y="T7"/>
                </a:cxn>
                <a:cxn ang="T14">
                  <a:pos x="T8" y="T9"/>
                </a:cxn>
              </a:cxnLst>
              <a:rect l="T15" t="T16" r="T17" b="T18"/>
              <a:pathLst>
                <a:path w="8" h="10">
                  <a:moveTo>
                    <a:pt x="8" y="7"/>
                  </a:moveTo>
                  <a:lnTo>
                    <a:pt x="8" y="0"/>
                  </a:lnTo>
                  <a:lnTo>
                    <a:pt x="0" y="3"/>
                  </a:lnTo>
                  <a:lnTo>
                    <a:pt x="4" y="10"/>
                  </a:lnTo>
                  <a:lnTo>
                    <a:pt x="8"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57" name="Unknown Shape"/>
            <p:cNvSpPr>
              <a:spLocks/>
            </p:cNvSpPr>
            <p:nvPr/>
          </p:nvSpPr>
          <p:spPr bwMode="auto">
            <a:xfrm>
              <a:off x="339" y="3508"/>
              <a:ext cx="9" cy="7"/>
            </a:xfrm>
            <a:custGeom>
              <a:avLst/>
              <a:gdLst>
                <a:gd name="T0" fmla="*/ 9 w 9"/>
                <a:gd name="T1" fmla="*/ 4 h 7"/>
                <a:gd name="T2" fmla="*/ 9 w 9"/>
                <a:gd name="T3" fmla="*/ 0 h 7"/>
                <a:gd name="T4" fmla="*/ 4 w 9"/>
                <a:gd name="T5" fmla="*/ 0 h 7"/>
                <a:gd name="T6" fmla="*/ 0 w 9"/>
                <a:gd name="T7" fmla="*/ 7 h 7"/>
                <a:gd name="T8" fmla="*/ 9 w 9"/>
                <a:gd name="T9" fmla="*/ 4 h 7"/>
                <a:gd name="T10" fmla="*/ 0 60000 65536"/>
                <a:gd name="T11" fmla="*/ 0 60000 65536"/>
                <a:gd name="T12" fmla="*/ 0 60000 65536"/>
                <a:gd name="T13" fmla="*/ 0 60000 65536"/>
                <a:gd name="T14" fmla="*/ 0 60000 65536"/>
                <a:gd name="T15" fmla="*/ 0 w 9"/>
                <a:gd name="T16" fmla="*/ 0 h 7"/>
                <a:gd name="T17" fmla="*/ 9 w 9"/>
                <a:gd name="T18" fmla="*/ 7 h 7"/>
              </a:gdLst>
              <a:ahLst/>
              <a:cxnLst>
                <a:cxn ang="T10">
                  <a:pos x="T0" y="T1"/>
                </a:cxn>
                <a:cxn ang="T11">
                  <a:pos x="T2" y="T3"/>
                </a:cxn>
                <a:cxn ang="T12">
                  <a:pos x="T4" y="T5"/>
                </a:cxn>
                <a:cxn ang="T13">
                  <a:pos x="T6" y="T7"/>
                </a:cxn>
                <a:cxn ang="T14">
                  <a:pos x="T8" y="T9"/>
                </a:cxn>
              </a:cxnLst>
              <a:rect l="T15" t="T16" r="T17" b="T18"/>
              <a:pathLst>
                <a:path w="9" h="7">
                  <a:moveTo>
                    <a:pt x="9" y="4"/>
                  </a:moveTo>
                  <a:lnTo>
                    <a:pt x="9" y="0"/>
                  </a:lnTo>
                  <a:lnTo>
                    <a:pt x="4" y="0"/>
                  </a:lnTo>
                  <a:lnTo>
                    <a:pt x="0" y="7"/>
                  </a:lnTo>
                  <a:lnTo>
                    <a:pt x="9"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58" name="Unknown Shape"/>
            <p:cNvSpPr>
              <a:spLocks/>
            </p:cNvSpPr>
            <p:nvPr/>
          </p:nvSpPr>
          <p:spPr bwMode="auto">
            <a:xfrm>
              <a:off x="305" y="3562"/>
              <a:ext cx="25" cy="104"/>
            </a:xfrm>
            <a:custGeom>
              <a:avLst/>
              <a:gdLst>
                <a:gd name="T0" fmla="*/ 25 w 25"/>
                <a:gd name="T1" fmla="*/ 0 h 104"/>
                <a:gd name="T2" fmla="*/ 21 w 25"/>
                <a:gd name="T3" fmla="*/ 11 h 104"/>
                <a:gd name="T4" fmla="*/ 25 w 25"/>
                <a:gd name="T5" fmla="*/ 61 h 104"/>
                <a:gd name="T6" fmla="*/ 21 w 25"/>
                <a:gd name="T7" fmla="*/ 82 h 104"/>
                <a:gd name="T8" fmla="*/ 12 w 25"/>
                <a:gd name="T9" fmla="*/ 104 h 104"/>
                <a:gd name="T10" fmla="*/ 0 w 25"/>
                <a:gd name="T11" fmla="*/ 82 h 104"/>
                <a:gd name="T12" fmla="*/ 0 w 25"/>
                <a:gd name="T13" fmla="*/ 54 h 104"/>
                <a:gd name="T14" fmla="*/ 12 w 25"/>
                <a:gd name="T15" fmla="*/ 4 h 104"/>
                <a:gd name="T16" fmla="*/ 25 w 25"/>
                <a:gd name="T17" fmla="*/ 0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104"/>
                <a:gd name="T29" fmla="*/ 25 w 25"/>
                <a:gd name="T30" fmla="*/ 104 h 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104">
                  <a:moveTo>
                    <a:pt x="25" y="0"/>
                  </a:moveTo>
                  <a:lnTo>
                    <a:pt x="21" y="11"/>
                  </a:lnTo>
                  <a:lnTo>
                    <a:pt x="25" y="61"/>
                  </a:lnTo>
                  <a:lnTo>
                    <a:pt x="21" y="82"/>
                  </a:lnTo>
                  <a:lnTo>
                    <a:pt x="12" y="104"/>
                  </a:lnTo>
                  <a:lnTo>
                    <a:pt x="0" y="82"/>
                  </a:lnTo>
                  <a:lnTo>
                    <a:pt x="0" y="54"/>
                  </a:lnTo>
                  <a:lnTo>
                    <a:pt x="12" y="4"/>
                  </a:lnTo>
                  <a:lnTo>
                    <a:pt x="25" y="0"/>
                  </a:lnTo>
                  <a:close/>
                </a:path>
              </a:pathLst>
            </a:custGeom>
            <a:solidFill>
              <a:srgbClr val="FFFF00"/>
            </a:solidFill>
            <a:ln w="0">
              <a:solidFill>
                <a:srgbClr val="FFC700"/>
              </a:solidFill>
              <a:round/>
              <a:headEnd/>
              <a:tailEnd/>
            </a:ln>
          </p:spPr>
          <p:txBody>
            <a:bodyPr/>
            <a:lstStyle/>
            <a:p>
              <a:endParaRPr lang="en-US"/>
            </a:p>
          </p:txBody>
        </p:sp>
        <p:sp>
          <p:nvSpPr>
            <p:cNvPr id="4259" name="Unknown Shape"/>
            <p:cNvSpPr>
              <a:spLocks/>
            </p:cNvSpPr>
            <p:nvPr/>
          </p:nvSpPr>
          <p:spPr bwMode="auto">
            <a:xfrm>
              <a:off x="369" y="3447"/>
              <a:ext cx="112" cy="65"/>
            </a:xfrm>
            <a:custGeom>
              <a:avLst/>
              <a:gdLst>
                <a:gd name="T0" fmla="*/ 73 w 112"/>
                <a:gd name="T1" fmla="*/ 15 h 65"/>
                <a:gd name="T2" fmla="*/ 9 w 112"/>
                <a:gd name="T3" fmla="*/ 47 h 65"/>
                <a:gd name="T4" fmla="*/ 0 w 112"/>
                <a:gd name="T5" fmla="*/ 58 h 65"/>
                <a:gd name="T6" fmla="*/ 4 w 112"/>
                <a:gd name="T7" fmla="*/ 65 h 65"/>
                <a:gd name="T8" fmla="*/ 26 w 112"/>
                <a:gd name="T9" fmla="*/ 65 h 65"/>
                <a:gd name="T10" fmla="*/ 47 w 112"/>
                <a:gd name="T11" fmla="*/ 61 h 65"/>
                <a:gd name="T12" fmla="*/ 69 w 112"/>
                <a:gd name="T13" fmla="*/ 54 h 65"/>
                <a:gd name="T14" fmla="*/ 86 w 112"/>
                <a:gd name="T15" fmla="*/ 43 h 65"/>
                <a:gd name="T16" fmla="*/ 99 w 112"/>
                <a:gd name="T17" fmla="*/ 25 h 65"/>
                <a:gd name="T18" fmla="*/ 112 w 112"/>
                <a:gd name="T19" fmla="*/ 4 h 65"/>
                <a:gd name="T20" fmla="*/ 107 w 112"/>
                <a:gd name="T21" fmla="*/ 0 h 65"/>
                <a:gd name="T22" fmla="*/ 73 w 112"/>
                <a:gd name="T23" fmla="*/ 15 h 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2"/>
                <a:gd name="T37" fmla="*/ 0 h 65"/>
                <a:gd name="T38" fmla="*/ 112 w 112"/>
                <a:gd name="T39" fmla="*/ 65 h 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2" h="65">
                  <a:moveTo>
                    <a:pt x="73" y="15"/>
                  </a:moveTo>
                  <a:lnTo>
                    <a:pt x="9" y="47"/>
                  </a:lnTo>
                  <a:lnTo>
                    <a:pt x="0" y="58"/>
                  </a:lnTo>
                  <a:lnTo>
                    <a:pt x="4" y="65"/>
                  </a:lnTo>
                  <a:lnTo>
                    <a:pt x="26" y="65"/>
                  </a:lnTo>
                  <a:lnTo>
                    <a:pt x="47" y="61"/>
                  </a:lnTo>
                  <a:lnTo>
                    <a:pt x="69" y="54"/>
                  </a:lnTo>
                  <a:lnTo>
                    <a:pt x="86" y="43"/>
                  </a:lnTo>
                  <a:lnTo>
                    <a:pt x="99" y="25"/>
                  </a:lnTo>
                  <a:lnTo>
                    <a:pt x="112" y="4"/>
                  </a:lnTo>
                  <a:lnTo>
                    <a:pt x="107" y="0"/>
                  </a:lnTo>
                  <a:lnTo>
                    <a:pt x="73" y="15"/>
                  </a:lnTo>
                  <a:close/>
                </a:path>
              </a:pathLst>
            </a:custGeom>
            <a:solidFill>
              <a:srgbClr val="FFFF00"/>
            </a:solidFill>
            <a:ln w="0">
              <a:solidFill>
                <a:srgbClr val="FFC700"/>
              </a:solidFill>
              <a:round/>
              <a:headEnd/>
              <a:tailEnd/>
            </a:ln>
          </p:spPr>
          <p:txBody>
            <a:bodyPr/>
            <a:lstStyle/>
            <a:p>
              <a:endParaRPr lang="en-US"/>
            </a:p>
          </p:txBody>
        </p:sp>
        <p:sp>
          <p:nvSpPr>
            <p:cNvPr id="4260" name="Unknown Shape"/>
            <p:cNvSpPr>
              <a:spLocks/>
            </p:cNvSpPr>
            <p:nvPr/>
          </p:nvSpPr>
          <p:spPr bwMode="auto">
            <a:xfrm>
              <a:off x="330" y="3555"/>
              <a:ext cx="82" cy="86"/>
            </a:xfrm>
            <a:custGeom>
              <a:avLst/>
              <a:gdLst>
                <a:gd name="T0" fmla="*/ 82 w 82"/>
                <a:gd name="T1" fmla="*/ 82 h 86"/>
                <a:gd name="T2" fmla="*/ 65 w 82"/>
                <a:gd name="T3" fmla="*/ 46 h 86"/>
                <a:gd name="T4" fmla="*/ 26 w 82"/>
                <a:gd name="T5" fmla="*/ 11 h 86"/>
                <a:gd name="T6" fmla="*/ 5 w 82"/>
                <a:gd name="T7" fmla="*/ 0 h 86"/>
                <a:gd name="T8" fmla="*/ 0 w 82"/>
                <a:gd name="T9" fmla="*/ 7 h 86"/>
                <a:gd name="T10" fmla="*/ 0 w 82"/>
                <a:gd name="T11" fmla="*/ 18 h 86"/>
                <a:gd name="T12" fmla="*/ 13 w 82"/>
                <a:gd name="T13" fmla="*/ 39 h 86"/>
                <a:gd name="T14" fmla="*/ 35 w 82"/>
                <a:gd name="T15" fmla="*/ 64 h 86"/>
                <a:gd name="T16" fmla="*/ 43 w 82"/>
                <a:gd name="T17" fmla="*/ 75 h 86"/>
                <a:gd name="T18" fmla="*/ 60 w 82"/>
                <a:gd name="T19" fmla="*/ 86 h 86"/>
                <a:gd name="T20" fmla="*/ 78 w 82"/>
                <a:gd name="T21" fmla="*/ 86 h 86"/>
                <a:gd name="T22" fmla="*/ 82 w 82"/>
                <a:gd name="T23" fmla="*/ 82 h 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
                <a:gd name="T37" fmla="*/ 0 h 86"/>
                <a:gd name="T38" fmla="*/ 82 w 82"/>
                <a:gd name="T39" fmla="*/ 86 h 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 h="86">
                  <a:moveTo>
                    <a:pt x="82" y="82"/>
                  </a:moveTo>
                  <a:lnTo>
                    <a:pt x="65" y="46"/>
                  </a:lnTo>
                  <a:lnTo>
                    <a:pt x="26" y="11"/>
                  </a:lnTo>
                  <a:lnTo>
                    <a:pt x="5" y="0"/>
                  </a:lnTo>
                  <a:lnTo>
                    <a:pt x="0" y="7"/>
                  </a:lnTo>
                  <a:lnTo>
                    <a:pt x="0" y="18"/>
                  </a:lnTo>
                  <a:lnTo>
                    <a:pt x="13" y="39"/>
                  </a:lnTo>
                  <a:lnTo>
                    <a:pt x="35" y="64"/>
                  </a:lnTo>
                  <a:lnTo>
                    <a:pt x="43" y="75"/>
                  </a:lnTo>
                  <a:lnTo>
                    <a:pt x="60" y="86"/>
                  </a:lnTo>
                  <a:lnTo>
                    <a:pt x="78" y="86"/>
                  </a:lnTo>
                  <a:lnTo>
                    <a:pt x="82" y="82"/>
                  </a:lnTo>
                  <a:close/>
                </a:path>
              </a:pathLst>
            </a:custGeom>
            <a:solidFill>
              <a:srgbClr val="FFFF00"/>
            </a:solidFill>
            <a:ln w="0">
              <a:solidFill>
                <a:srgbClr val="FFC700"/>
              </a:solidFill>
              <a:round/>
              <a:headEnd/>
              <a:tailEnd/>
            </a:ln>
          </p:spPr>
          <p:txBody>
            <a:bodyPr/>
            <a:lstStyle/>
            <a:p>
              <a:endParaRPr lang="en-US"/>
            </a:p>
          </p:txBody>
        </p:sp>
        <p:sp>
          <p:nvSpPr>
            <p:cNvPr id="4261" name="Unknown Shape"/>
            <p:cNvSpPr>
              <a:spLocks/>
            </p:cNvSpPr>
            <p:nvPr/>
          </p:nvSpPr>
          <p:spPr bwMode="auto">
            <a:xfrm>
              <a:off x="339" y="3544"/>
              <a:ext cx="112" cy="57"/>
            </a:xfrm>
            <a:custGeom>
              <a:avLst/>
              <a:gdLst>
                <a:gd name="T0" fmla="*/ 0 w 112"/>
                <a:gd name="T1" fmla="*/ 11 h 57"/>
                <a:gd name="T2" fmla="*/ 34 w 112"/>
                <a:gd name="T3" fmla="*/ 36 h 57"/>
                <a:gd name="T4" fmla="*/ 86 w 112"/>
                <a:gd name="T5" fmla="*/ 54 h 57"/>
                <a:gd name="T6" fmla="*/ 112 w 112"/>
                <a:gd name="T7" fmla="*/ 57 h 57"/>
                <a:gd name="T8" fmla="*/ 112 w 112"/>
                <a:gd name="T9" fmla="*/ 50 h 57"/>
                <a:gd name="T10" fmla="*/ 107 w 112"/>
                <a:gd name="T11" fmla="*/ 43 h 57"/>
                <a:gd name="T12" fmla="*/ 86 w 112"/>
                <a:gd name="T13" fmla="*/ 25 h 57"/>
                <a:gd name="T14" fmla="*/ 56 w 112"/>
                <a:gd name="T15" fmla="*/ 7 h 57"/>
                <a:gd name="T16" fmla="*/ 17 w 112"/>
                <a:gd name="T17" fmla="*/ 0 h 57"/>
                <a:gd name="T18" fmla="*/ 4 w 112"/>
                <a:gd name="T19" fmla="*/ 4 h 57"/>
                <a:gd name="T20" fmla="*/ 0 w 112"/>
                <a:gd name="T21" fmla="*/ 11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2"/>
                <a:gd name="T34" fmla="*/ 0 h 57"/>
                <a:gd name="T35" fmla="*/ 112 w 112"/>
                <a:gd name="T36" fmla="*/ 57 h 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2" h="57">
                  <a:moveTo>
                    <a:pt x="0" y="11"/>
                  </a:moveTo>
                  <a:lnTo>
                    <a:pt x="34" y="36"/>
                  </a:lnTo>
                  <a:lnTo>
                    <a:pt x="86" y="54"/>
                  </a:lnTo>
                  <a:lnTo>
                    <a:pt x="112" y="57"/>
                  </a:lnTo>
                  <a:lnTo>
                    <a:pt x="112" y="50"/>
                  </a:lnTo>
                  <a:lnTo>
                    <a:pt x="107" y="43"/>
                  </a:lnTo>
                  <a:lnTo>
                    <a:pt x="86" y="25"/>
                  </a:lnTo>
                  <a:lnTo>
                    <a:pt x="56" y="7"/>
                  </a:lnTo>
                  <a:lnTo>
                    <a:pt x="17" y="0"/>
                  </a:lnTo>
                  <a:lnTo>
                    <a:pt x="4" y="4"/>
                  </a:lnTo>
                  <a:lnTo>
                    <a:pt x="0" y="11"/>
                  </a:lnTo>
                  <a:close/>
                </a:path>
              </a:pathLst>
            </a:custGeom>
            <a:solidFill>
              <a:srgbClr val="FFFF00"/>
            </a:solidFill>
            <a:ln w="0">
              <a:solidFill>
                <a:srgbClr val="FFC700"/>
              </a:solidFill>
              <a:round/>
              <a:headEnd/>
              <a:tailEnd/>
            </a:ln>
          </p:spPr>
          <p:txBody>
            <a:bodyPr/>
            <a:lstStyle/>
            <a:p>
              <a:endParaRPr lang="en-US"/>
            </a:p>
          </p:txBody>
        </p:sp>
        <p:sp>
          <p:nvSpPr>
            <p:cNvPr id="4262" name="Unknown Shape"/>
            <p:cNvSpPr>
              <a:spLocks/>
            </p:cNvSpPr>
            <p:nvPr/>
          </p:nvSpPr>
          <p:spPr bwMode="auto">
            <a:xfrm>
              <a:off x="365" y="3508"/>
              <a:ext cx="124" cy="36"/>
            </a:xfrm>
            <a:custGeom>
              <a:avLst/>
              <a:gdLst>
                <a:gd name="T0" fmla="*/ 124 w 124"/>
                <a:gd name="T1" fmla="*/ 18 h 36"/>
                <a:gd name="T2" fmla="*/ 81 w 124"/>
                <a:gd name="T3" fmla="*/ 4 h 36"/>
                <a:gd name="T4" fmla="*/ 25 w 124"/>
                <a:gd name="T5" fmla="*/ 0 h 36"/>
                <a:gd name="T6" fmla="*/ 0 w 124"/>
                <a:gd name="T7" fmla="*/ 4 h 36"/>
                <a:gd name="T8" fmla="*/ 4 w 124"/>
                <a:gd name="T9" fmla="*/ 11 h 36"/>
                <a:gd name="T10" fmla="*/ 13 w 124"/>
                <a:gd name="T11" fmla="*/ 18 h 36"/>
                <a:gd name="T12" fmla="*/ 38 w 124"/>
                <a:gd name="T13" fmla="*/ 29 h 36"/>
                <a:gd name="T14" fmla="*/ 77 w 124"/>
                <a:gd name="T15" fmla="*/ 36 h 36"/>
                <a:gd name="T16" fmla="*/ 111 w 124"/>
                <a:gd name="T17" fmla="*/ 33 h 36"/>
                <a:gd name="T18" fmla="*/ 124 w 124"/>
                <a:gd name="T19" fmla="*/ 25 h 36"/>
                <a:gd name="T20" fmla="*/ 124 w 124"/>
                <a:gd name="T21" fmla="*/ 18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4"/>
                <a:gd name="T34" fmla="*/ 0 h 36"/>
                <a:gd name="T35" fmla="*/ 124 w 124"/>
                <a:gd name="T36" fmla="*/ 36 h 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4" h="36">
                  <a:moveTo>
                    <a:pt x="124" y="18"/>
                  </a:moveTo>
                  <a:lnTo>
                    <a:pt x="81" y="4"/>
                  </a:lnTo>
                  <a:lnTo>
                    <a:pt x="25" y="0"/>
                  </a:lnTo>
                  <a:lnTo>
                    <a:pt x="0" y="4"/>
                  </a:lnTo>
                  <a:lnTo>
                    <a:pt x="4" y="11"/>
                  </a:lnTo>
                  <a:lnTo>
                    <a:pt x="13" y="18"/>
                  </a:lnTo>
                  <a:lnTo>
                    <a:pt x="38" y="29"/>
                  </a:lnTo>
                  <a:lnTo>
                    <a:pt x="77" y="36"/>
                  </a:lnTo>
                  <a:lnTo>
                    <a:pt x="111" y="33"/>
                  </a:lnTo>
                  <a:lnTo>
                    <a:pt x="124" y="25"/>
                  </a:lnTo>
                  <a:lnTo>
                    <a:pt x="124" y="18"/>
                  </a:lnTo>
                  <a:close/>
                </a:path>
              </a:pathLst>
            </a:custGeom>
            <a:solidFill>
              <a:srgbClr val="FFFF00"/>
            </a:solidFill>
            <a:ln w="0">
              <a:solidFill>
                <a:srgbClr val="FFC700"/>
              </a:solidFill>
              <a:round/>
              <a:headEnd/>
              <a:tailEnd/>
            </a:ln>
          </p:spPr>
          <p:txBody>
            <a:bodyPr/>
            <a:lstStyle/>
            <a:p>
              <a:endParaRPr lang="en-US"/>
            </a:p>
          </p:txBody>
        </p:sp>
        <p:sp>
          <p:nvSpPr>
            <p:cNvPr id="4263" name="Unknown Shape"/>
            <p:cNvSpPr>
              <a:spLocks/>
            </p:cNvSpPr>
            <p:nvPr/>
          </p:nvSpPr>
          <p:spPr bwMode="auto">
            <a:xfrm>
              <a:off x="356" y="3530"/>
              <a:ext cx="120" cy="46"/>
            </a:xfrm>
            <a:custGeom>
              <a:avLst/>
              <a:gdLst>
                <a:gd name="T0" fmla="*/ 0 w 120"/>
                <a:gd name="T1" fmla="*/ 11 h 46"/>
                <a:gd name="T2" fmla="*/ 39 w 120"/>
                <a:gd name="T3" fmla="*/ 28 h 46"/>
                <a:gd name="T4" fmla="*/ 95 w 120"/>
                <a:gd name="T5" fmla="*/ 46 h 46"/>
                <a:gd name="T6" fmla="*/ 120 w 120"/>
                <a:gd name="T7" fmla="*/ 46 h 46"/>
                <a:gd name="T8" fmla="*/ 116 w 120"/>
                <a:gd name="T9" fmla="*/ 39 h 46"/>
                <a:gd name="T10" fmla="*/ 112 w 120"/>
                <a:gd name="T11" fmla="*/ 28 h 46"/>
                <a:gd name="T12" fmla="*/ 86 w 120"/>
                <a:gd name="T13" fmla="*/ 14 h 46"/>
                <a:gd name="T14" fmla="*/ 56 w 120"/>
                <a:gd name="T15" fmla="*/ 0 h 46"/>
                <a:gd name="T16" fmla="*/ 17 w 120"/>
                <a:gd name="T17" fmla="*/ 0 h 46"/>
                <a:gd name="T18" fmla="*/ 4 w 120"/>
                <a:gd name="T19" fmla="*/ 3 h 46"/>
                <a:gd name="T20" fmla="*/ 0 w 120"/>
                <a:gd name="T21" fmla="*/ 11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0"/>
                <a:gd name="T34" fmla="*/ 0 h 46"/>
                <a:gd name="T35" fmla="*/ 120 w 120"/>
                <a:gd name="T36" fmla="*/ 46 h 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0" h="46">
                  <a:moveTo>
                    <a:pt x="0" y="11"/>
                  </a:moveTo>
                  <a:lnTo>
                    <a:pt x="39" y="28"/>
                  </a:lnTo>
                  <a:lnTo>
                    <a:pt x="95" y="46"/>
                  </a:lnTo>
                  <a:lnTo>
                    <a:pt x="120" y="46"/>
                  </a:lnTo>
                  <a:lnTo>
                    <a:pt x="116" y="39"/>
                  </a:lnTo>
                  <a:lnTo>
                    <a:pt x="112" y="28"/>
                  </a:lnTo>
                  <a:lnTo>
                    <a:pt x="86" y="14"/>
                  </a:lnTo>
                  <a:lnTo>
                    <a:pt x="56" y="0"/>
                  </a:lnTo>
                  <a:lnTo>
                    <a:pt x="17" y="0"/>
                  </a:lnTo>
                  <a:lnTo>
                    <a:pt x="4" y="3"/>
                  </a:lnTo>
                  <a:lnTo>
                    <a:pt x="0" y="11"/>
                  </a:lnTo>
                  <a:close/>
                </a:path>
              </a:pathLst>
            </a:custGeom>
            <a:solidFill>
              <a:srgbClr val="FFFF00"/>
            </a:solidFill>
            <a:ln w="0">
              <a:solidFill>
                <a:srgbClr val="FFC700"/>
              </a:solidFill>
              <a:round/>
              <a:headEnd/>
              <a:tailEnd/>
            </a:ln>
          </p:spPr>
          <p:txBody>
            <a:bodyPr/>
            <a:lstStyle/>
            <a:p>
              <a:endParaRPr lang="en-US"/>
            </a:p>
          </p:txBody>
        </p:sp>
        <p:sp>
          <p:nvSpPr>
            <p:cNvPr id="4264" name="Line 383"/>
            <p:cNvSpPr>
              <a:spLocks noChangeShapeType="1"/>
            </p:cNvSpPr>
            <p:nvPr/>
          </p:nvSpPr>
          <p:spPr bwMode="auto">
            <a:xfrm>
              <a:off x="2401" y="3369"/>
              <a:ext cx="159" cy="107"/>
            </a:xfrm>
            <a:prstGeom prst="line">
              <a:avLst/>
            </a:prstGeom>
            <a:noFill/>
            <a:ln w="6350">
              <a:solidFill>
                <a:srgbClr val="006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65" name="Unknown Shape"/>
            <p:cNvSpPr>
              <a:spLocks/>
            </p:cNvSpPr>
            <p:nvPr/>
          </p:nvSpPr>
          <p:spPr bwMode="auto">
            <a:xfrm>
              <a:off x="2542" y="3422"/>
              <a:ext cx="168" cy="97"/>
            </a:xfrm>
            <a:custGeom>
              <a:avLst/>
              <a:gdLst>
                <a:gd name="T0" fmla="*/ 0 w 168"/>
                <a:gd name="T1" fmla="*/ 0 h 97"/>
                <a:gd name="T2" fmla="*/ 9 w 168"/>
                <a:gd name="T3" fmla="*/ 4 h 97"/>
                <a:gd name="T4" fmla="*/ 30 w 168"/>
                <a:gd name="T5" fmla="*/ 15 h 97"/>
                <a:gd name="T6" fmla="*/ 82 w 168"/>
                <a:gd name="T7" fmla="*/ 47 h 97"/>
                <a:gd name="T8" fmla="*/ 142 w 168"/>
                <a:gd name="T9" fmla="*/ 83 h 97"/>
                <a:gd name="T10" fmla="*/ 159 w 168"/>
                <a:gd name="T11" fmla="*/ 93 h 97"/>
                <a:gd name="T12" fmla="*/ 168 w 168"/>
                <a:gd name="T13" fmla="*/ 97 h 97"/>
                <a:gd name="T14" fmla="*/ 0 60000 65536"/>
                <a:gd name="T15" fmla="*/ 0 60000 65536"/>
                <a:gd name="T16" fmla="*/ 0 60000 65536"/>
                <a:gd name="T17" fmla="*/ 0 60000 65536"/>
                <a:gd name="T18" fmla="*/ 0 60000 65536"/>
                <a:gd name="T19" fmla="*/ 0 60000 65536"/>
                <a:gd name="T20" fmla="*/ 0 60000 65536"/>
                <a:gd name="T21" fmla="*/ 0 w 168"/>
                <a:gd name="T22" fmla="*/ 0 h 97"/>
                <a:gd name="T23" fmla="*/ 168 w 168"/>
                <a:gd name="T24" fmla="*/ 97 h 9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8" h="97">
                  <a:moveTo>
                    <a:pt x="0" y="0"/>
                  </a:moveTo>
                  <a:lnTo>
                    <a:pt x="9" y="4"/>
                  </a:lnTo>
                  <a:lnTo>
                    <a:pt x="30" y="15"/>
                  </a:lnTo>
                  <a:lnTo>
                    <a:pt x="82" y="47"/>
                  </a:lnTo>
                  <a:lnTo>
                    <a:pt x="142" y="83"/>
                  </a:lnTo>
                  <a:lnTo>
                    <a:pt x="159" y="93"/>
                  </a:lnTo>
                  <a:lnTo>
                    <a:pt x="168" y="97"/>
                  </a:lnTo>
                </a:path>
              </a:pathLst>
            </a:custGeom>
            <a:noFill/>
            <a:ln w="6350">
              <a:solidFill>
                <a:srgbClr val="006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66" name="Unknown Shape"/>
            <p:cNvSpPr>
              <a:spLocks/>
            </p:cNvSpPr>
            <p:nvPr/>
          </p:nvSpPr>
          <p:spPr bwMode="auto">
            <a:xfrm>
              <a:off x="2375" y="3397"/>
              <a:ext cx="137" cy="65"/>
            </a:xfrm>
            <a:custGeom>
              <a:avLst/>
              <a:gdLst>
                <a:gd name="T0" fmla="*/ 0 w 137"/>
                <a:gd name="T1" fmla="*/ 0 h 65"/>
                <a:gd name="T2" fmla="*/ 8 w 137"/>
                <a:gd name="T3" fmla="*/ 4 h 65"/>
                <a:gd name="T4" fmla="*/ 26 w 137"/>
                <a:gd name="T5" fmla="*/ 15 h 65"/>
                <a:gd name="T6" fmla="*/ 73 w 137"/>
                <a:gd name="T7" fmla="*/ 33 h 65"/>
                <a:gd name="T8" fmla="*/ 116 w 137"/>
                <a:gd name="T9" fmla="*/ 54 h 65"/>
                <a:gd name="T10" fmla="*/ 129 w 137"/>
                <a:gd name="T11" fmla="*/ 61 h 65"/>
                <a:gd name="T12" fmla="*/ 137 w 137"/>
                <a:gd name="T13" fmla="*/ 65 h 65"/>
                <a:gd name="T14" fmla="*/ 0 60000 65536"/>
                <a:gd name="T15" fmla="*/ 0 60000 65536"/>
                <a:gd name="T16" fmla="*/ 0 60000 65536"/>
                <a:gd name="T17" fmla="*/ 0 60000 65536"/>
                <a:gd name="T18" fmla="*/ 0 60000 65536"/>
                <a:gd name="T19" fmla="*/ 0 60000 65536"/>
                <a:gd name="T20" fmla="*/ 0 60000 65536"/>
                <a:gd name="T21" fmla="*/ 0 w 137"/>
                <a:gd name="T22" fmla="*/ 0 h 65"/>
                <a:gd name="T23" fmla="*/ 137 w 137"/>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7" h="65">
                  <a:moveTo>
                    <a:pt x="0" y="0"/>
                  </a:moveTo>
                  <a:lnTo>
                    <a:pt x="8" y="4"/>
                  </a:lnTo>
                  <a:lnTo>
                    <a:pt x="26" y="15"/>
                  </a:lnTo>
                  <a:lnTo>
                    <a:pt x="73" y="33"/>
                  </a:lnTo>
                  <a:lnTo>
                    <a:pt x="116" y="54"/>
                  </a:lnTo>
                  <a:lnTo>
                    <a:pt x="129" y="61"/>
                  </a:lnTo>
                  <a:lnTo>
                    <a:pt x="137" y="65"/>
                  </a:lnTo>
                </a:path>
              </a:pathLst>
            </a:custGeom>
            <a:noFill/>
            <a:ln w="6350">
              <a:solidFill>
                <a:srgbClr val="006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67" name="Line 386"/>
            <p:cNvSpPr>
              <a:spLocks noChangeShapeType="1"/>
            </p:cNvSpPr>
            <p:nvPr/>
          </p:nvSpPr>
          <p:spPr bwMode="auto">
            <a:xfrm>
              <a:off x="2491" y="3494"/>
              <a:ext cx="142" cy="7"/>
            </a:xfrm>
            <a:prstGeom prst="line">
              <a:avLst/>
            </a:prstGeom>
            <a:noFill/>
            <a:ln w="6350">
              <a:solidFill>
                <a:srgbClr val="006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68" name="Unknown Shape"/>
            <p:cNvSpPr>
              <a:spLocks/>
            </p:cNvSpPr>
            <p:nvPr/>
          </p:nvSpPr>
          <p:spPr bwMode="auto">
            <a:xfrm>
              <a:off x="2401" y="3437"/>
              <a:ext cx="1018" cy="179"/>
            </a:xfrm>
            <a:custGeom>
              <a:avLst/>
              <a:gdLst>
                <a:gd name="T0" fmla="*/ 0 w 1018"/>
                <a:gd name="T1" fmla="*/ 0 h 179"/>
                <a:gd name="T2" fmla="*/ 8 w 1018"/>
                <a:gd name="T3" fmla="*/ 3 h 179"/>
                <a:gd name="T4" fmla="*/ 30 w 1018"/>
                <a:gd name="T5" fmla="*/ 7 h 179"/>
                <a:gd name="T6" fmla="*/ 56 w 1018"/>
                <a:gd name="T7" fmla="*/ 14 h 179"/>
                <a:gd name="T8" fmla="*/ 90 w 1018"/>
                <a:gd name="T9" fmla="*/ 21 h 179"/>
                <a:gd name="T10" fmla="*/ 180 w 1018"/>
                <a:gd name="T11" fmla="*/ 46 h 179"/>
                <a:gd name="T12" fmla="*/ 275 w 1018"/>
                <a:gd name="T13" fmla="*/ 75 h 179"/>
                <a:gd name="T14" fmla="*/ 369 w 1018"/>
                <a:gd name="T15" fmla="*/ 104 h 179"/>
                <a:gd name="T16" fmla="*/ 412 w 1018"/>
                <a:gd name="T17" fmla="*/ 114 h 179"/>
                <a:gd name="T18" fmla="*/ 451 w 1018"/>
                <a:gd name="T19" fmla="*/ 125 h 179"/>
                <a:gd name="T20" fmla="*/ 485 w 1018"/>
                <a:gd name="T21" fmla="*/ 136 h 179"/>
                <a:gd name="T22" fmla="*/ 511 w 1018"/>
                <a:gd name="T23" fmla="*/ 143 h 179"/>
                <a:gd name="T24" fmla="*/ 528 w 1018"/>
                <a:gd name="T25" fmla="*/ 146 h 179"/>
                <a:gd name="T26" fmla="*/ 532 w 1018"/>
                <a:gd name="T27" fmla="*/ 150 h 179"/>
                <a:gd name="T28" fmla="*/ 601 w 1018"/>
                <a:gd name="T29" fmla="*/ 161 h 179"/>
                <a:gd name="T30" fmla="*/ 665 w 1018"/>
                <a:gd name="T31" fmla="*/ 168 h 179"/>
                <a:gd name="T32" fmla="*/ 721 w 1018"/>
                <a:gd name="T33" fmla="*/ 175 h 179"/>
                <a:gd name="T34" fmla="*/ 769 w 1018"/>
                <a:gd name="T35" fmla="*/ 175 h 179"/>
                <a:gd name="T36" fmla="*/ 816 w 1018"/>
                <a:gd name="T37" fmla="*/ 179 h 179"/>
                <a:gd name="T38" fmla="*/ 854 w 1018"/>
                <a:gd name="T39" fmla="*/ 179 h 179"/>
                <a:gd name="T40" fmla="*/ 889 w 1018"/>
                <a:gd name="T41" fmla="*/ 179 h 179"/>
                <a:gd name="T42" fmla="*/ 919 w 1018"/>
                <a:gd name="T43" fmla="*/ 175 h 179"/>
                <a:gd name="T44" fmla="*/ 966 w 1018"/>
                <a:gd name="T45" fmla="*/ 172 h 179"/>
                <a:gd name="T46" fmla="*/ 996 w 1018"/>
                <a:gd name="T47" fmla="*/ 164 h 179"/>
                <a:gd name="T48" fmla="*/ 1013 w 1018"/>
                <a:gd name="T49" fmla="*/ 157 h 179"/>
                <a:gd name="T50" fmla="*/ 1018 w 1018"/>
                <a:gd name="T51" fmla="*/ 154 h 17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18"/>
                <a:gd name="T79" fmla="*/ 0 h 179"/>
                <a:gd name="T80" fmla="*/ 1018 w 1018"/>
                <a:gd name="T81" fmla="*/ 179 h 17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18" h="179">
                  <a:moveTo>
                    <a:pt x="0" y="0"/>
                  </a:moveTo>
                  <a:lnTo>
                    <a:pt x="8" y="3"/>
                  </a:lnTo>
                  <a:lnTo>
                    <a:pt x="30" y="7"/>
                  </a:lnTo>
                  <a:lnTo>
                    <a:pt x="56" y="14"/>
                  </a:lnTo>
                  <a:lnTo>
                    <a:pt x="90" y="21"/>
                  </a:lnTo>
                  <a:lnTo>
                    <a:pt x="180" y="46"/>
                  </a:lnTo>
                  <a:lnTo>
                    <a:pt x="275" y="75"/>
                  </a:lnTo>
                  <a:lnTo>
                    <a:pt x="369" y="104"/>
                  </a:lnTo>
                  <a:lnTo>
                    <a:pt x="412" y="114"/>
                  </a:lnTo>
                  <a:lnTo>
                    <a:pt x="451" y="125"/>
                  </a:lnTo>
                  <a:lnTo>
                    <a:pt x="485" y="136"/>
                  </a:lnTo>
                  <a:lnTo>
                    <a:pt x="511" y="143"/>
                  </a:lnTo>
                  <a:lnTo>
                    <a:pt x="528" y="146"/>
                  </a:lnTo>
                  <a:lnTo>
                    <a:pt x="532" y="150"/>
                  </a:lnTo>
                  <a:lnTo>
                    <a:pt x="601" y="161"/>
                  </a:lnTo>
                  <a:lnTo>
                    <a:pt x="665" y="168"/>
                  </a:lnTo>
                  <a:lnTo>
                    <a:pt x="721" y="175"/>
                  </a:lnTo>
                  <a:lnTo>
                    <a:pt x="769" y="175"/>
                  </a:lnTo>
                  <a:lnTo>
                    <a:pt x="816" y="179"/>
                  </a:lnTo>
                  <a:lnTo>
                    <a:pt x="854" y="179"/>
                  </a:lnTo>
                  <a:lnTo>
                    <a:pt x="889" y="179"/>
                  </a:lnTo>
                  <a:lnTo>
                    <a:pt x="919" y="175"/>
                  </a:lnTo>
                  <a:lnTo>
                    <a:pt x="966" y="172"/>
                  </a:lnTo>
                  <a:lnTo>
                    <a:pt x="996" y="164"/>
                  </a:lnTo>
                  <a:lnTo>
                    <a:pt x="1013" y="157"/>
                  </a:lnTo>
                  <a:lnTo>
                    <a:pt x="1018" y="154"/>
                  </a:lnTo>
                </a:path>
              </a:pathLst>
            </a:custGeom>
            <a:noFill/>
            <a:ln w="6350">
              <a:solidFill>
                <a:srgbClr val="40A04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69" name="Unknown Shape"/>
            <p:cNvSpPr>
              <a:spLocks/>
            </p:cNvSpPr>
            <p:nvPr/>
          </p:nvSpPr>
          <p:spPr bwMode="auto">
            <a:xfrm>
              <a:off x="2482" y="3483"/>
              <a:ext cx="22" cy="22"/>
            </a:xfrm>
            <a:custGeom>
              <a:avLst/>
              <a:gdLst>
                <a:gd name="T0" fmla="*/ 22 w 22"/>
                <a:gd name="T1" fmla="*/ 4 h 22"/>
                <a:gd name="T2" fmla="*/ 13 w 22"/>
                <a:gd name="T3" fmla="*/ 0 h 22"/>
                <a:gd name="T4" fmla="*/ 0 w 22"/>
                <a:gd name="T5" fmla="*/ 0 h 22"/>
                <a:gd name="T6" fmla="*/ 0 w 22"/>
                <a:gd name="T7" fmla="*/ 7 h 22"/>
                <a:gd name="T8" fmla="*/ 0 w 22"/>
                <a:gd name="T9" fmla="*/ 18 h 22"/>
                <a:gd name="T10" fmla="*/ 9 w 22"/>
                <a:gd name="T11" fmla="*/ 22 h 22"/>
                <a:gd name="T12" fmla="*/ 17 w 22"/>
                <a:gd name="T13" fmla="*/ 22 h 22"/>
                <a:gd name="T14" fmla="*/ 22 w 22"/>
                <a:gd name="T15" fmla="*/ 15 h 22"/>
                <a:gd name="T16" fmla="*/ 22 w 22"/>
                <a:gd name="T17" fmla="*/ 4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22"/>
                <a:gd name="T29" fmla="*/ 22 w 22"/>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22">
                  <a:moveTo>
                    <a:pt x="22" y="4"/>
                  </a:moveTo>
                  <a:lnTo>
                    <a:pt x="13" y="0"/>
                  </a:lnTo>
                  <a:lnTo>
                    <a:pt x="0" y="0"/>
                  </a:lnTo>
                  <a:lnTo>
                    <a:pt x="0" y="7"/>
                  </a:lnTo>
                  <a:lnTo>
                    <a:pt x="0" y="18"/>
                  </a:lnTo>
                  <a:lnTo>
                    <a:pt x="9" y="22"/>
                  </a:lnTo>
                  <a:lnTo>
                    <a:pt x="17" y="22"/>
                  </a:lnTo>
                  <a:lnTo>
                    <a:pt x="22" y="15"/>
                  </a:lnTo>
                  <a:lnTo>
                    <a:pt x="22" y="4"/>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70" name="Unknown Shape"/>
            <p:cNvSpPr>
              <a:spLocks/>
            </p:cNvSpPr>
            <p:nvPr/>
          </p:nvSpPr>
          <p:spPr bwMode="auto">
            <a:xfrm>
              <a:off x="2392" y="3426"/>
              <a:ext cx="26" cy="25"/>
            </a:xfrm>
            <a:custGeom>
              <a:avLst/>
              <a:gdLst>
                <a:gd name="T0" fmla="*/ 22 w 26"/>
                <a:gd name="T1" fmla="*/ 7 h 25"/>
                <a:gd name="T2" fmla="*/ 13 w 26"/>
                <a:gd name="T3" fmla="*/ 0 h 25"/>
                <a:gd name="T4" fmla="*/ 4 w 26"/>
                <a:gd name="T5" fmla="*/ 0 h 25"/>
                <a:gd name="T6" fmla="*/ 0 w 26"/>
                <a:gd name="T7" fmla="*/ 7 h 25"/>
                <a:gd name="T8" fmla="*/ 0 w 26"/>
                <a:gd name="T9" fmla="*/ 18 h 25"/>
                <a:gd name="T10" fmla="*/ 9 w 26"/>
                <a:gd name="T11" fmla="*/ 25 h 25"/>
                <a:gd name="T12" fmla="*/ 17 w 26"/>
                <a:gd name="T13" fmla="*/ 25 h 25"/>
                <a:gd name="T14" fmla="*/ 26 w 26"/>
                <a:gd name="T15" fmla="*/ 14 h 25"/>
                <a:gd name="T16" fmla="*/ 22 w 26"/>
                <a:gd name="T17" fmla="*/ 7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25"/>
                <a:gd name="T29" fmla="*/ 26 w 26"/>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25">
                  <a:moveTo>
                    <a:pt x="22" y="7"/>
                  </a:moveTo>
                  <a:lnTo>
                    <a:pt x="13" y="0"/>
                  </a:lnTo>
                  <a:lnTo>
                    <a:pt x="4" y="0"/>
                  </a:lnTo>
                  <a:lnTo>
                    <a:pt x="0" y="7"/>
                  </a:lnTo>
                  <a:lnTo>
                    <a:pt x="0" y="18"/>
                  </a:lnTo>
                  <a:lnTo>
                    <a:pt x="9" y="25"/>
                  </a:lnTo>
                  <a:lnTo>
                    <a:pt x="17" y="25"/>
                  </a:lnTo>
                  <a:lnTo>
                    <a:pt x="26" y="14"/>
                  </a:lnTo>
                  <a:lnTo>
                    <a:pt x="22" y="7"/>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71" name="Unknown Shape"/>
            <p:cNvSpPr>
              <a:spLocks/>
            </p:cNvSpPr>
            <p:nvPr/>
          </p:nvSpPr>
          <p:spPr bwMode="auto">
            <a:xfrm>
              <a:off x="2358" y="3394"/>
              <a:ext cx="25" cy="25"/>
            </a:xfrm>
            <a:custGeom>
              <a:avLst/>
              <a:gdLst>
                <a:gd name="T0" fmla="*/ 25 w 25"/>
                <a:gd name="T1" fmla="*/ 7 h 25"/>
                <a:gd name="T2" fmla="*/ 17 w 25"/>
                <a:gd name="T3" fmla="*/ 0 h 25"/>
                <a:gd name="T4" fmla="*/ 8 w 25"/>
                <a:gd name="T5" fmla="*/ 0 h 25"/>
                <a:gd name="T6" fmla="*/ 0 w 25"/>
                <a:gd name="T7" fmla="*/ 10 h 25"/>
                <a:gd name="T8" fmla="*/ 4 w 25"/>
                <a:gd name="T9" fmla="*/ 18 h 25"/>
                <a:gd name="T10" fmla="*/ 13 w 25"/>
                <a:gd name="T11" fmla="*/ 25 h 25"/>
                <a:gd name="T12" fmla="*/ 21 w 25"/>
                <a:gd name="T13" fmla="*/ 25 h 25"/>
                <a:gd name="T14" fmla="*/ 25 w 25"/>
                <a:gd name="T15" fmla="*/ 18 h 25"/>
                <a:gd name="T16" fmla="*/ 25 w 25"/>
                <a:gd name="T17" fmla="*/ 7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25"/>
                <a:gd name="T29" fmla="*/ 25 w 25"/>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25">
                  <a:moveTo>
                    <a:pt x="25" y="7"/>
                  </a:moveTo>
                  <a:lnTo>
                    <a:pt x="17" y="0"/>
                  </a:lnTo>
                  <a:lnTo>
                    <a:pt x="8" y="0"/>
                  </a:lnTo>
                  <a:lnTo>
                    <a:pt x="0" y="10"/>
                  </a:lnTo>
                  <a:lnTo>
                    <a:pt x="4" y="18"/>
                  </a:lnTo>
                  <a:lnTo>
                    <a:pt x="13" y="25"/>
                  </a:lnTo>
                  <a:lnTo>
                    <a:pt x="21" y="25"/>
                  </a:lnTo>
                  <a:lnTo>
                    <a:pt x="25" y="18"/>
                  </a:lnTo>
                  <a:lnTo>
                    <a:pt x="25" y="7"/>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72" name="Unknown Shape"/>
            <p:cNvSpPr>
              <a:spLocks/>
            </p:cNvSpPr>
            <p:nvPr/>
          </p:nvSpPr>
          <p:spPr bwMode="auto">
            <a:xfrm>
              <a:off x="2388" y="3358"/>
              <a:ext cx="26" cy="25"/>
            </a:xfrm>
            <a:custGeom>
              <a:avLst/>
              <a:gdLst>
                <a:gd name="T0" fmla="*/ 26 w 26"/>
                <a:gd name="T1" fmla="*/ 7 h 25"/>
                <a:gd name="T2" fmla="*/ 17 w 26"/>
                <a:gd name="T3" fmla="*/ 0 h 25"/>
                <a:gd name="T4" fmla="*/ 4 w 26"/>
                <a:gd name="T5" fmla="*/ 0 h 25"/>
                <a:gd name="T6" fmla="*/ 0 w 26"/>
                <a:gd name="T7" fmla="*/ 7 h 25"/>
                <a:gd name="T8" fmla="*/ 4 w 26"/>
                <a:gd name="T9" fmla="*/ 18 h 25"/>
                <a:gd name="T10" fmla="*/ 13 w 26"/>
                <a:gd name="T11" fmla="*/ 25 h 25"/>
                <a:gd name="T12" fmla="*/ 21 w 26"/>
                <a:gd name="T13" fmla="*/ 25 h 25"/>
                <a:gd name="T14" fmla="*/ 26 w 26"/>
                <a:gd name="T15" fmla="*/ 14 h 25"/>
                <a:gd name="T16" fmla="*/ 26 w 26"/>
                <a:gd name="T17" fmla="*/ 7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25"/>
                <a:gd name="T29" fmla="*/ 26 w 26"/>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25">
                  <a:moveTo>
                    <a:pt x="26" y="7"/>
                  </a:moveTo>
                  <a:lnTo>
                    <a:pt x="17" y="0"/>
                  </a:lnTo>
                  <a:lnTo>
                    <a:pt x="4" y="0"/>
                  </a:lnTo>
                  <a:lnTo>
                    <a:pt x="0" y="7"/>
                  </a:lnTo>
                  <a:lnTo>
                    <a:pt x="4" y="18"/>
                  </a:lnTo>
                  <a:lnTo>
                    <a:pt x="13" y="25"/>
                  </a:lnTo>
                  <a:lnTo>
                    <a:pt x="21" y="25"/>
                  </a:lnTo>
                  <a:lnTo>
                    <a:pt x="26" y="14"/>
                  </a:lnTo>
                  <a:lnTo>
                    <a:pt x="26" y="7"/>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73" name="Unknown Shape"/>
            <p:cNvSpPr>
              <a:spLocks/>
            </p:cNvSpPr>
            <p:nvPr/>
          </p:nvSpPr>
          <p:spPr bwMode="auto">
            <a:xfrm>
              <a:off x="2521" y="3408"/>
              <a:ext cx="26" cy="22"/>
            </a:xfrm>
            <a:custGeom>
              <a:avLst/>
              <a:gdLst>
                <a:gd name="T0" fmla="*/ 26 w 26"/>
                <a:gd name="T1" fmla="*/ 4 h 22"/>
                <a:gd name="T2" fmla="*/ 17 w 26"/>
                <a:gd name="T3" fmla="*/ 0 h 22"/>
                <a:gd name="T4" fmla="*/ 4 w 26"/>
                <a:gd name="T5" fmla="*/ 0 h 22"/>
                <a:gd name="T6" fmla="*/ 0 w 26"/>
                <a:gd name="T7" fmla="*/ 7 h 22"/>
                <a:gd name="T8" fmla="*/ 4 w 26"/>
                <a:gd name="T9" fmla="*/ 18 h 22"/>
                <a:gd name="T10" fmla="*/ 13 w 26"/>
                <a:gd name="T11" fmla="*/ 22 h 22"/>
                <a:gd name="T12" fmla="*/ 21 w 26"/>
                <a:gd name="T13" fmla="*/ 22 h 22"/>
                <a:gd name="T14" fmla="*/ 26 w 26"/>
                <a:gd name="T15" fmla="*/ 14 h 22"/>
                <a:gd name="T16" fmla="*/ 26 w 26"/>
                <a:gd name="T17" fmla="*/ 4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22"/>
                <a:gd name="T29" fmla="*/ 26 w 26"/>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22">
                  <a:moveTo>
                    <a:pt x="26" y="4"/>
                  </a:moveTo>
                  <a:lnTo>
                    <a:pt x="17" y="0"/>
                  </a:lnTo>
                  <a:lnTo>
                    <a:pt x="4" y="0"/>
                  </a:lnTo>
                  <a:lnTo>
                    <a:pt x="0" y="7"/>
                  </a:lnTo>
                  <a:lnTo>
                    <a:pt x="4" y="18"/>
                  </a:lnTo>
                  <a:lnTo>
                    <a:pt x="13" y="22"/>
                  </a:lnTo>
                  <a:lnTo>
                    <a:pt x="21" y="22"/>
                  </a:lnTo>
                  <a:lnTo>
                    <a:pt x="26" y="14"/>
                  </a:lnTo>
                  <a:lnTo>
                    <a:pt x="26" y="4"/>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74" name="Unknown Shape"/>
            <p:cNvSpPr>
              <a:spLocks/>
            </p:cNvSpPr>
            <p:nvPr/>
          </p:nvSpPr>
          <p:spPr bwMode="auto">
            <a:xfrm>
              <a:off x="3281" y="3648"/>
              <a:ext cx="138" cy="29"/>
            </a:xfrm>
            <a:custGeom>
              <a:avLst/>
              <a:gdLst>
                <a:gd name="T0" fmla="*/ 0 w 138"/>
                <a:gd name="T1" fmla="*/ 0 h 29"/>
                <a:gd name="T2" fmla="*/ 13 w 138"/>
                <a:gd name="T3" fmla="*/ 3 h 29"/>
                <a:gd name="T4" fmla="*/ 78 w 138"/>
                <a:gd name="T5" fmla="*/ 3 h 29"/>
                <a:gd name="T6" fmla="*/ 108 w 138"/>
                <a:gd name="T7" fmla="*/ 7 h 29"/>
                <a:gd name="T8" fmla="*/ 138 w 138"/>
                <a:gd name="T9" fmla="*/ 18 h 29"/>
                <a:gd name="T10" fmla="*/ 103 w 138"/>
                <a:gd name="T11" fmla="*/ 29 h 29"/>
                <a:gd name="T12" fmla="*/ 69 w 138"/>
                <a:gd name="T13" fmla="*/ 29 h 29"/>
                <a:gd name="T14" fmla="*/ 0 w 138"/>
                <a:gd name="T15" fmla="*/ 11 h 29"/>
                <a:gd name="T16" fmla="*/ 0 w 138"/>
                <a:gd name="T17" fmla="*/ 0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8"/>
                <a:gd name="T28" fmla="*/ 0 h 29"/>
                <a:gd name="T29" fmla="*/ 138 w 138"/>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8" h="29">
                  <a:moveTo>
                    <a:pt x="0" y="0"/>
                  </a:moveTo>
                  <a:lnTo>
                    <a:pt x="13" y="3"/>
                  </a:lnTo>
                  <a:lnTo>
                    <a:pt x="78" y="3"/>
                  </a:lnTo>
                  <a:lnTo>
                    <a:pt x="108" y="7"/>
                  </a:lnTo>
                  <a:lnTo>
                    <a:pt x="138" y="18"/>
                  </a:lnTo>
                  <a:lnTo>
                    <a:pt x="103" y="29"/>
                  </a:lnTo>
                  <a:lnTo>
                    <a:pt x="69" y="29"/>
                  </a:lnTo>
                  <a:lnTo>
                    <a:pt x="0" y="11"/>
                  </a:lnTo>
                  <a:lnTo>
                    <a:pt x="0" y="0"/>
                  </a:lnTo>
                  <a:close/>
                </a:path>
              </a:pathLst>
            </a:custGeom>
            <a:solidFill>
              <a:srgbClr val="FFFF00"/>
            </a:solidFill>
            <a:ln w="0">
              <a:solidFill>
                <a:srgbClr val="FFC700"/>
              </a:solidFill>
              <a:round/>
              <a:headEnd/>
              <a:tailEnd/>
            </a:ln>
          </p:spPr>
          <p:txBody>
            <a:bodyPr/>
            <a:lstStyle/>
            <a:p>
              <a:endParaRPr lang="en-US"/>
            </a:p>
          </p:txBody>
        </p:sp>
        <p:sp>
          <p:nvSpPr>
            <p:cNvPr id="4275" name="Unknown Shape"/>
            <p:cNvSpPr>
              <a:spLocks/>
            </p:cNvSpPr>
            <p:nvPr/>
          </p:nvSpPr>
          <p:spPr bwMode="auto">
            <a:xfrm>
              <a:off x="3281" y="3662"/>
              <a:ext cx="133" cy="65"/>
            </a:xfrm>
            <a:custGeom>
              <a:avLst/>
              <a:gdLst>
                <a:gd name="T0" fmla="*/ 43 w 133"/>
                <a:gd name="T1" fmla="*/ 11 h 65"/>
                <a:gd name="T2" fmla="*/ 120 w 133"/>
                <a:gd name="T3" fmla="*/ 40 h 65"/>
                <a:gd name="T4" fmla="*/ 133 w 133"/>
                <a:gd name="T5" fmla="*/ 50 h 65"/>
                <a:gd name="T6" fmla="*/ 133 w 133"/>
                <a:gd name="T7" fmla="*/ 58 h 65"/>
                <a:gd name="T8" fmla="*/ 129 w 133"/>
                <a:gd name="T9" fmla="*/ 61 h 65"/>
                <a:gd name="T10" fmla="*/ 108 w 133"/>
                <a:gd name="T11" fmla="*/ 65 h 65"/>
                <a:gd name="T12" fmla="*/ 82 w 133"/>
                <a:gd name="T13" fmla="*/ 58 h 65"/>
                <a:gd name="T14" fmla="*/ 56 w 133"/>
                <a:gd name="T15" fmla="*/ 54 h 65"/>
                <a:gd name="T16" fmla="*/ 39 w 133"/>
                <a:gd name="T17" fmla="*/ 43 h 65"/>
                <a:gd name="T18" fmla="*/ 17 w 133"/>
                <a:gd name="T19" fmla="*/ 25 h 65"/>
                <a:gd name="T20" fmla="*/ 0 w 133"/>
                <a:gd name="T21" fmla="*/ 0 h 65"/>
                <a:gd name="T22" fmla="*/ 5 w 133"/>
                <a:gd name="T23" fmla="*/ 0 h 65"/>
                <a:gd name="T24" fmla="*/ 43 w 133"/>
                <a:gd name="T25" fmla="*/ 11 h 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3"/>
                <a:gd name="T40" fmla="*/ 0 h 65"/>
                <a:gd name="T41" fmla="*/ 133 w 133"/>
                <a:gd name="T42" fmla="*/ 65 h 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3" h="65">
                  <a:moveTo>
                    <a:pt x="43" y="11"/>
                  </a:moveTo>
                  <a:lnTo>
                    <a:pt x="120" y="40"/>
                  </a:lnTo>
                  <a:lnTo>
                    <a:pt x="133" y="50"/>
                  </a:lnTo>
                  <a:lnTo>
                    <a:pt x="133" y="58"/>
                  </a:lnTo>
                  <a:lnTo>
                    <a:pt x="129" y="61"/>
                  </a:lnTo>
                  <a:lnTo>
                    <a:pt x="108" y="65"/>
                  </a:lnTo>
                  <a:lnTo>
                    <a:pt x="82" y="58"/>
                  </a:lnTo>
                  <a:lnTo>
                    <a:pt x="56" y="54"/>
                  </a:lnTo>
                  <a:lnTo>
                    <a:pt x="39" y="43"/>
                  </a:lnTo>
                  <a:lnTo>
                    <a:pt x="17" y="25"/>
                  </a:lnTo>
                  <a:lnTo>
                    <a:pt x="0" y="0"/>
                  </a:lnTo>
                  <a:lnTo>
                    <a:pt x="5" y="0"/>
                  </a:lnTo>
                  <a:lnTo>
                    <a:pt x="43" y="11"/>
                  </a:lnTo>
                  <a:close/>
                </a:path>
              </a:pathLst>
            </a:custGeom>
            <a:solidFill>
              <a:srgbClr val="FFFF00"/>
            </a:solidFill>
            <a:ln w="0">
              <a:solidFill>
                <a:srgbClr val="FFC700"/>
              </a:solidFill>
              <a:round/>
              <a:headEnd/>
              <a:tailEnd/>
            </a:ln>
          </p:spPr>
          <p:txBody>
            <a:bodyPr/>
            <a:lstStyle/>
            <a:p>
              <a:endParaRPr lang="en-US"/>
            </a:p>
          </p:txBody>
        </p:sp>
        <p:sp>
          <p:nvSpPr>
            <p:cNvPr id="4276" name="Unknown Shape"/>
            <p:cNvSpPr>
              <a:spLocks/>
            </p:cNvSpPr>
            <p:nvPr/>
          </p:nvSpPr>
          <p:spPr bwMode="auto">
            <a:xfrm>
              <a:off x="3277" y="3598"/>
              <a:ext cx="129" cy="57"/>
            </a:xfrm>
            <a:custGeom>
              <a:avLst/>
              <a:gdLst>
                <a:gd name="T0" fmla="*/ 0 w 129"/>
                <a:gd name="T1" fmla="*/ 57 h 57"/>
                <a:gd name="T2" fmla="*/ 51 w 129"/>
                <a:gd name="T3" fmla="*/ 46 h 57"/>
                <a:gd name="T4" fmla="*/ 107 w 129"/>
                <a:gd name="T5" fmla="*/ 25 h 57"/>
                <a:gd name="T6" fmla="*/ 129 w 129"/>
                <a:gd name="T7" fmla="*/ 7 h 57"/>
                <a:gd name="T8" fmla="*/ 120 w 129"/>
                <a:gd name="T9" fmla="*/ 3 h 57"/>
                <a:gd name="T10" fmla="*/ 107 w 129"/>
                <a:gd name="T11" fmla="*/ 0 h 57"/>
                <a:gd name="T12" fmla="*/ 73 w 129"/>
                <a:gd name="T13" fmla="*/ 3 h 57"/>
                <a:gd name="T14" fmla="*/ 34 w 129"/>
                <a:gd name="T15" fmla="*/ 14 h 57"/>
                <a:gd name="T16" fmla="*/ 17 w 129"/>
                <a:gd name="T17" fmla="*/ 25 h 57"/>
                <a:gd name="T18" fmla="*/ 4 w 129"/>
                <a:gd name="T19" fmla="*/ 36 h 57"/>
                <a:gd name="T20" fmla="*/ 0 w 129"/>
                <a:gd name="T21" fmla="*/ 43 h 57"/>
                <a:gd name="T22" fmla="*/ 0 w 129"/>
                <a:gd name="T23" fmla="*/ 50 h 57"/>
                <a:gd name="T24" fmla="*/ 0 w 129"/>
                <a:gd name="T25" fmla="*/ 57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9"/>
                <a:gd name="T40" fmla="*/ 0 h 57"/>
                <a:gd name="T41" fmla="*/ 129 w 129"/>
                <a:gd name="T42" fmla="*/ 57 h 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9" h="57">
                  <a:moveTo>
                    <a:pt x="0" y="57"/>
                  </a:moveTo>
                  <a:lnTo>
                    <a:pt x="51" y="46"/>
                  </a:lnTo>
                  <a:lnTo>
                    <a:pt x="107" y="25"/>
                  </a:lnTo>
                  <a:lnTo>
                    <a:pt x="129" y="7"/>
                  </a:lnTo>
                  <a:lnTo>
                    <a:pt x="120" y="3"/>
                  </a:lnTo>
                  <a:lnTo>
                    <a:pt x="107" y="0"/>
                  </a:lnTo>
                  <a:lnTo>
                    <a:pt x="73" y="3"/>
                  </a:lnTo>
                  <a:lnTo>
                    <a:pt x="34" y="14"/>
                  </a:lnTo>
                  <a:lnTo>
                    <a:pt x="17" y="25"/>
                  </a:lnTo>
                  <a:lnTo>
                    <a:pt x="4" y="36"/>
                  </a:lnTo>
                  <a:lnTo>
                    <a:pt x="0" y="43"/>
                  </a:lnTo>
                  <a:lnTo>
                    <a:pt x="0" y="50"/>
                  </a:lnTo>
                  <a:lnTo>
                    <a:pt x="0" y="57"/>
                  </a:lnTo>
                  <a:close/>
                </a:path>
              </a:pathLst>
            </a:custGeom>
            <a:solidFill>
              <a:srgbClr val="FFFF00"/>
            </a:solidFill>
            <a:ln w="0">
              <a:solidFill>
                <a:srgbClr val="FFC700"/>
              </a:solidFill>
              <a:round/>
              <a:headEnd/>
              <a:tailEnd/>
            </a:ln>
          </p:spPr>
          <p:txBody>
            <a:bodyPr/>
            <a:lstStyle/>
            <a:p>
              <a:endParaRPr lang="en-US"/>
            </a:p>
          </p:txBody>
        </p:sp>
        <p:sp>
          <p:nvSpPr>
            <p:cNvPr id="4277" name="Unknown Shape"/>
            <p:cNvSpPr>
              <a:spLocks/>
            </p:cNvSpPr>
            <p:nvPr/>
          </p:nvSpPr>
          <p:spPr bwMode="auto">
            <a:xfrm>
              <a:off x="3264" y="3548"/>
              <a:ext cx="95" cy="93"/>
            </a:xfrm>
            <a:custGeom>
              <a:avLst/>
              <a:gdLst>
                <a:gd name="T0" fmla="*/ 0 w 95"/>
                <a:gd name="T1" fmla="*/ 86 h 93"/>
                <a:gd name="T2" fmla="*/ 9 w 95"/>
                <a:gd name="T3" fmla="*/ 78 h 93"/>
                <a:gd name="T4" fmla="*/ 43 w 95"/>
                <a:gd name="T5" fmla="*/ 32 h 93"/>
                <a:gd name="T6" fmla="*/ 69 w 95"/>
                <a:gd name="T7" fmla="*/ 14 h 93"/>
                <a:gd name="T8" fmla="*/ 95 w 95"/>
                <a:gd name="T9" fmla="*/ 0 h 93"/>
                <a:gd name="T10" fmla="*/ 86 w 95"/>
                <a:gd name="T11" fmla="*/ 28 h 93"/>
                <a:gd name="T12" fmla="*/ 64 w 95"/>
                <a:gd name="T13" fmla="*/ 53 h 93"/>
                <a:gd name="T14" fmla="*/ 9 w 95"/>
                <a:gd name="T15" fmla="*/ 93 h 93"/>
                <a:gd name="T16" fmla="*/ 0 w 95"/>
                <a:gd name="T17" fmla="*/ 86 h 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5"/>
                <a:gd name="T28" fmla="*/ 0 h 93"/>
                <a:gd name="T29" fmla="*/ 95 w 95"/>
                <a:gd name="T30" fmla="*/ 93 h 9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5" h="93">
                  <a:moveTo>
                    <a:pt x="0" y="86"/>
                  </a:moveTo>
                  <a:lnTo>
                    <a:pt x="9" y="78"/>
                  </a:lnTo>
                  <a:lnTo>
                    <a:pt x="43" y="32"/>
                  </a:lnTo>
                  <a:lnTo>
                    <a:pt x="69" y="14"/>
                  </a:lnTo>
                  <a:lnTo>
                    <a:pt x="95" y="0"/>
                  </a:lnTo>
                  <a:lnTo>
                    <a:pt x="86" y="28"/>
                  </a:lnTo>
                  <a:lnTo>
                    <a:pt x="64" y="53"/>
                  </a:lnTo>
                  <a:lnTo>
                    <a:pt x="9" y="93"/>
                  </a:lnTo>
                  <a:lnTo>
                    <a:pt x="0" y="86"/>
                  </a:lnTo>
                  <a:close/>
                </a:path>
              </a:pathLst>
            </a:custGeom>
            <a:solidFill>
              <a:srgbClr val="FFFF00"/>
            </a:solidFill>
            <a:ln w="0">
              <a:solidFill>
                <a:srgbClr val="FFC700"/>
              </a:solidFill>
              <a:round/>
              <a:headEnd/>
              <a:tailEnd/>
            </a:ln>
          </p:spPr>
          <p:txBody>
            <a:bodyPr/>
            <a:lstStyle/>
            <a:p>
              <a:endParaRPr lang="en-US"/>
            </a:p>
          </p:txBody>
        </p:sp>
        <p:sp>
          <p:nvSpPr>
            <p:cNvPr id="4278" name="Unknown Shape"/>
            <p:cNvSpPr>
              <a:spLocks/>
            </p:cNvSpPr>
            <p:nvPr/>
          </p:nvSpPr>
          <p:spPr bwMode="auto">
            <a:xfrm>
              <a:off x="3255" y="3523"/>
              <a:ext cx="73" cy="107"/>
            </a:xfrm>
            <a:custGeom>
              <a:avLst/>
              <a:gdLst>
                <a:gd name="T0" fmla="*/ 35 w 73"/>
                <a:gd name="T1" fmla="*/ 82 h 107"/>
                <a:gd name="T2" fmla="*/ 73 w 73"/>
                <a:gd name="T3" fmla="*/ 21 h 107"/>
                <a:gd name="T4" fmla="*/ 73 w 73"/>
                <a:gd name="T5" fmla="*/ 3 h 107"/>
                <a:gd name="T6" fmla="*/ 65 w 73"/>
                <a:gd name="T7" fmla="*/ 0 h 107"/>
                <a:gd name="T8" fmla="*/ 43 w 73"/>
                <a:gd name="T9" fmla="*/ 7 h 107"/>
                <a:gd name="T10" fmla="*/ 26 w 73"/>
                <a:gd name="T11" fmla="*/ 21 h 107"/>
                <a:gd name="T12" fmla="*/ 13 w 73"/>
                <a:gd name="T13" fmla="*/ 39 h 107"/>
                <a:gd name="T14" fmla="*/ 5 w 73"/>
                <a:gd name="T15" fmla="*/ 57 h 107"/>
                <a:gd name="T16" fmla="*/ 0 w 73"/>
                <a:gd name="T17" fmla="*/ 82 h 107"/>
                <a:gd name="T18" fmla="*/ 5 w 73"/>
                <a:gd name="T19" fmla="*/ 107 h 107"/>
                <a:gd name="T20" fmla="*/ 9 w 73"/>
                <a:gd name="T21" fmla="*/ 107 h 107"/>
                <a:gd name="T22" fmla="*/ 35 w 73"/>
                <a:gd name="T23" fmla="*/ 82 h 1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3"/>
                <a:gd name="T37" fmla="*/ 0 h 107"/>
                <a:gd name="T38" fmla="*/ 73 w 73"/>
                <a:gd name="T39" fmla="*/ 107 h 10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3" h="107">
                  <a:moveTo>
                    <a:pt x="35" y="82"/>
                  </a:moveTo>
                  <a:lnTo>
                    <a:pt x="73" y="21"/>
                  </a:lnTo>
                  <a:lnTo>
                    <a:pt x="73" y="3"/>
                  </a:lnTo>
                  <a:lnTo>
                    <a:pt x="65" y="0"/>
                  </a:lnTo>
                  <a:lnTo>
                    <a:pt x="43" y="7"/>
                  </a:lnTo>
                  <a:lnTo>
                    <a:pt x="26" y="21"/>
                  </a:lnTo>
                  <a:lnTo>
                    <a:pt x="13" y="39"/>
                  </a:lnTo>
                  <a:lnTo>
                    <a:pt x="5" y="57"/>
                  </a:lnTo>
                  <a:lnTo>
                    <a:pt x="0" y="82"/>
                  </a:lnTo>
                  <a:lnTo>
                    <a:pt x="5" y="107"/>
                  </a:lnTo>
                  <a:lnTo>
                    <a:pt x="9" y="107"/>
                  </a:lnTo>
                  <a:lnTo>
                    <a:pt x="35" y="82"/>
                  </a:lnTo>
                  <a:close/>
                </a:path>
              </a:pathLst>
            </a:custGeom>
            <a:solidFill>
              <a:srgbClr val="FFFF00"/>
            </a:solidFill>
            <a:ln w="0">
              <a:solidFill>
                <a:srgbClr val="FFC700"/>
              </a:solidFill>
              <a:round/>
              <a:headEnd/>
              <a:tailEnd/>
            </a:ln>
          </p:spPr>
          <p:txBody>
            <a:bodyPr/>
            <a:lstStyle/>
            <a:p>
              <a:endParaRPr lang="en-US"/>
            </a:p>
          </p:txBody>
        </p:sp>
        <p:sp>
          <p:nvSpPr>
            <p:cNvPr id="4279" name="Unknown Shape"/>
            <p:cNvSpPr>
              <a:spLocks/>
            </p:cNvSpPr>
            <p:nvPr/>
          </p:nvSpPr>
          <p:spPr bwMode="auto">
            <a:xfrm>
              <a:off x="3281" y="3677"/>
              <a:ext cx="112" cy="78"/>
            </a:xfrm>
            <a:custGeom>
              <a:avLst/>
              <a:gdLst>
                <a:gd name="T0" fmla="*/ 9 w 112"/>
                <a:gd name="T1" fmla="*/ 0 h 78"/>
                <a:gd name="T2" fmla="*/ 17 w 112"/>
                <a:gd name="T3" fmla="*/ 10 h 78"/>
                <a:gd name="T4" fmla="*/ 73 w 112"/>
                <a:gd name="T5" fmla="*/ 39 h 78"/>
                <a:gd name="T6" fmla="*/ 95 w 112"/>
                <a:gd name="T7" fmla="*/ 57 h 78"/>
                <a:gd name="T8" fmla="*/ 112 w 112"/>
                <a:gd name="T9" fmla="*/ 78 h 78"/>
                <a:gd name="T10" fmla="*/ 78 w 112"/>
                <a:gd name="T11" fmla="*/ 71 h 78"/>
                <a:gd name="T12" fmla="*/ 47 w 112"/>
                <a:gd name="T13" fmla="*/ 53 h 78"/>
                <a:gd name="T14" fmla="*/ 0 w 112"/>
                <a:gd name="T15" fmla="*/ 10 h 78"/>
                <a:gd name="T16" fmla="*/ 9 w 112"/>
                <a:gd name="T17" fmla="*/ 0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2"/>
                <a:gd name="T28" fmla="*/ 0 h 78"/>
                <a:gd name="T29" fmla="*/ 112 w 112"/>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2" h="78">
                  <a:moveTo>
                    <a:pt x="9" y="0"/>
                  </a:moveTo>
                  <a:lnTo>
                    <a:pt x="17" y="10"/>
                  </a:lnTo>
                  <a:lnTo>
                    <a:pt x="73" y="39"/>
                  </a:lnTo>
                  <a:lnTo>
                    <a:pt x="95" y="57"/>
                  </a:lnTo>
                  <a:lnTo>
                    <a:pt x="112" y="78"/>
                  </a:lnTo>
                  <a:lnTo>
                    <a:pt x="78" y="71"/>
                  </a:lnTo>
                  <a:lnTo>
                    <a:pt x="47" y="53"/>
                  </a:lnTo>
                  <a:lnTo>
                    <a:pt x="0" y="10"/>
                  </a:lnTo>
                  <a:lnTo>
                    <a:pt x="9" y="0"/>
                  </a:lnTo>
                  <a:close/>
                </a:path>
              </a:pathLst>
            </a:custGeom>
            <a:solidFill>
              <a:srgbClr val="FFFF00"/>
            </a:solidFill>
            <a:ln w="0">
              <a:solidFill>
                <a:srgbClr val="FFC700"/>
              </a:solidFill>
              <a:round/>
              <a:headEnd/>
              <a:tailEnd/>
            </a:ln>
          </p:spPr>
          <p:txBody>
            <a:bodyPr/>
            <a:lstStyle/>
            <a:p>
              <a:endParaRPr lang="en-US"/>
            </a:p>
          </p:txBody>
        </p:sp>
        <p:sp>
          <p:nvSpPr>
            <p:cNvPr id="4280" name="Unknown Shape"/>
            <p:cNvSpPr>
              <a:spLocks/>
            </p:cNvSpPr>
            <p:nvPr/>
          </p:nvSpPr>
          <p:spPr bwMode="auto">
            <a:xfrm>
              <a:off x="3281" y="3687"/>
              <a:ext cx="73" cy="101"/>
            </a:xfrm>
            <a:custGeom>
              <a:avLst/>
              <a:gdLst>
                <a:gd name="T0" fmla="*/ 0 w 73"/>
                <a:gd name="T1" fmla="*/ 0 h 101"/>
                <a:gd name="T2" fmla="*/ 0 w 73"/>
                <a:gd name="T3" fmla="*/ 15 h 101"/>
                <a:gd name="T4" fmla="*/ 13 w 73"/>
                <a:gd name="T5" fmla="*/ 50 h 101"/>
                <a:gd name="T6" fmla="*/ 35 w 73"/>
                <a:gd name="T7" fmla="*/ 83 h 101"/>
                <a:gd name="T8" fmla="*/ 52 w 73"/>
                <a:gd name="T9" fmla="*/ 93 h 101"/>
                <a:gd name="T10" fmla="*/ 73 w 73"/>
                <a:gd name="T11" fmla="*/ 101 h 101"/>
                <a:gd name="T12" fmla="*/ 69 w 73"/>
                <a:gd name="T13" fmla="*/ 75 h 101"/>
                <a:gd name="T14" fmla="*/ 9 w 73"/>
                <a:gd name="T15" fmla="*/ 7 h 101"/>
                <a:gd name="T16" fmla="*/ 0 w 73"/>
                <a:gd name="T17" fmla="*/ 0 h 1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3"/>
                <a:gd name="T28" fmla="*/ 0 h 101"/>
                <a:gd name="T29" fmla="*/ 73 w 73"/>
                <a:gd name="T30" fmla="*/ 101 h 10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3" h="101">
                  <a:moveTo>
                    <a:pt x="0" y="0"/>
                  </a:moveTo>
                  <a:lnTo>
                    <a:pt x="0" y="15"/>
                  </a:lnTo>
                  <a:lnTo>
                    <a:pt x="13" y="50"/>
                  </a:lnTo>
                  <a:lnTo>
                    <a:pt x="35" y="83"/>
                  </a:lnTo>
                  <a:lnTo>
                    <a:pt x="52" y="93"/>
                  </a:lnTo>
                  <a:lnTo>
                    <a:pt x="73" y="101"/>
                  </a:lnTo>
                  <a:lnTo>
                    <a:pt x="69" y="75"/>
                  </a:lnTo>
                  <a:lnTo>
                    <a:pt x="9" y="7"/>
                  </a:lnTo>
                  <a:lnTo>
                    <a:pt x="0" y="0"/>
                  </a:lnTo>
                  <a:close/>
                </a:path>
              </a:pathLst>
            </a:custGeom>
            <a:solidFill>
              <a:srgbClr val="FFFF00"/>
            </a:solidFill>
            <a:ln w="0">
              <a:solidFill>
                <a:srgbClr val="FFC700"/>
              </a:solidFill>
              <a:round/>
              <a:headEnd/>
              <a:tailEnd/>
            </a:ln>
          </p:spPr>
          <p:txBody>
            <a:bodyPr/>
            <a:lstStyle/>
            <a:p>
              <a:endParaRPr lang="en-US"/>
            </a:p>
          </p:txBody>
        </p:sp>
        <p:sp>
          <p:nvSpPr>
            <p:cNvPr id="4281" name="Unknown Shape"/>
            <p:cNvSpPr>
              <a:spLocks/>
            </p:cNvSpPr>
            <p:nvPr/>
          </p:nvSpPr>
          <p:spPr bwMode="auto">
            <a:xfrm>
              <a:off x="3212" y="3519"/>
              <a:ext cx="48" cy="111"/>
            </a:xfrm>
            <a:custGeom>
              <a:avLst/>
              <a:gdLst>
                <a:gd name="T0" fmla="*/ 39 w 48"/>
                <a:gd name="T1" fmla="*/ 111 h 111"/>
                <a:gd name="T2" fmla="*/ 48 w 48"/>
                <a:gd name="T3" fmla="*/ 97 h 111"/>
                <a:gd name="T4" fmla="*/ 43 w 48"/>
                <a:gd name="T5" fmla="*/ 61 h 111"/>
                <a:gd name="T6" fmla="*/ 35 w 48"/>
                <a:gd name="T7" fmla="*/ 29 h 111"/>
                <a:gd name="T8" fmla="*/ 18 w 48"/>
                <a:gd name="T9" fmla="*/ 11 h 111"/>
                <a:gd name="T10" fmla="*/ 0 w 48"/>
                <a:gd name="T11" fmla="*/ 0 h 111"/>
                <a:gd name="T12" fmla="*/ 0 w 48"/>
                <a:gd name="T13" fmla="*/ 25 h 111"/>
                <a:gd name="T14" fmla="*/ 13 w 48"/>
                <a:gd name="T15" fmla="*/ 64 h 111"/>
                <a:gd name="T16" fmla="*/ 35 w 48"/>
                <a:gd name="T17" fmla="*/ 104 h 111"/>
                <a:gd name="T18" fmla="*/ 39 w 48"/>
                <a:gd name="T19" fmla="*/ 111 h 1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8"/>
                <a:gd name="T31" fmla="*/ 0 h 111"/>
                <a:gd name="T32" fmla="*/ 48 w 48"/>
                <a:gd name="T33" fmla="*/ 111 h 1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8" h="111">
                  <a:moveTo>
                    <a:pt x="39" y="111"/>
                  </a:moveTo>
                  <a:lnTo>
                    <a:pt x="48" y="97"/>
                  </a:lnTo>
                  <a:lnTo>
                    <a:pt x="43" y="61"/>
                  </a:lnTo>
                  <a:lnTo>
                    <a:pt x="35" y="29"/>
                  </a:lnTo>
                  <a:lnTo>
                    <a:pt x="18" y="11"/>
                  </a:lnTo>
                  <a:lnTo>
                    <a:pt x="0" y="0"/>
                  </a:lnTo>
                  <a:lnTo>
                    <a:pt x="0" y="25"/>
                  </a:lnTo>
                  <a:lnTo>
                    <a:pt x="13" y="64"/>
                  </a:lnTo>
                  <a:lnTo>
                    <a:pt x="35" y="104"/>
                  </a:lnTo>
                  <a:lnTo>
                    <a:pt x="39" y="111"/>
                  </a:lnTo>
                  <a:close/>
                </a:path>
              </a:pathLst>
            </a:custGeom>
            <a:solidFill>
              <a:srgbClr val="FFFF00"/>
            </a:solidFill>
            <a:ln w="0">
              <a:solidFill>
                <a:srgbClr val="FFC700"/>
              </a:solidFill>
              <a:round/>
              <a:headEnd/>
              <a:tailEnd/>
            </a:ln>
          </p:spPr>
          <p:txBody>
            <a:bodyPr/>
            <a:lstStyle/>
            <a:p>
              <a:endParaRPr lang="en-US"/>
            </a:p>
          </p:txBody>
        </p:sp>
        <p:sp>
          <p:nvSpPr>
            <p:cNvPr id="4282" name="Unknown Shape"/>
            <p:cNvSpPr>
              <a:spLocks/>
            </p:cNvSpPr>
            <p:nvPr/>
          </p:nvSpPr>
          <p:spPr bwMode="auto">
            <a:xfrm>
              <a:off x="3234" y="3619"/>
              <a:ext cx="56" cy="86"/>
            </a:xfrm>
            <a:custGeom>
              <a:avLst/>
              <a:gdLst>
                <a:gd name="T0" fmla="*/ 9 w 56"/>
                <a:gd name="T1" fmla="*/ 50 h 86"/>
                <a:gd name="T2" fmla="*/ 17 w 56"/>
                <a:gd name="T3" fmla="*/ 65 h 86"/>
                <a:gd name="T4" fmla="*/ 26 w 56"/>
                <a:gd name="T5" fmla="*/ 79 h 86"/>
                <a:gd name="T6" fmla="*/ 34 w 56"/>
                <a:gd name="T7" fmla="*/ 86 h 86"/>
                <a:gd name="T8" fmla="*/ 47 w 56"/>
                <a:gd name="T9" fmla="*/ 86 h 86"/>
                <a:gd name="T10" fmla="*/ 52 w 56"/>
                <a:gd name="T11" fmla="*/ 79 h 86"/>
                <a:gd name="T12" fmla="*/ 56 w 56"/>
                <a:gd name="T13" fmla="*/ 68 h 86"/>
                <a:gd name="T14" fmla="*/ 47 w 56"/>
                <a:gd name="T15" fmla="*/ 40 h 86"/>
                <a:gd name="T16" fmla="*/ 39 w 56"/>
                <a:gd name="T17" fmla="*/ 22 h 86"/>
                <a:gd name="T18" fmla="*/ 30 w 56"/>
                <a:gd name="T19" fmla="*/ 11 h 86"/>
                <a:gd name="T20" fmla="*/ 17 w 56"/>
                <a:gd name="T21" fmla="*/ 0 h 86"/>
                <a:gd name="T22" fmla="*/ 9 w 56"/>
                <a:gd name="T23" fmla="*/ 0 h 86"/>
                <a:gd name="T24" fmla="*/ 4 w 56"/>
                <a:gd name="T25" fmla="*/ 7 h 86"/>
                <a:gd name="T26" fmla="*/ 0 w 56"/>
                <a:gd name="T27" fmla="*/ 18 h 86"/>
                <a:gd name="T28" fmla="*/ 9 w 56"/>
                <a:gd name="T29" fmla="*/ 50 h 8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86"/>
                <a:gd name="T47" fmla="*/ 56 w 56"/>
                <a:gd name="T48" fmla="*/ 86 h 8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86">
                  <a:moveTo>
                    <a:pt x="9" y="50"/>
                  </a:moveTo>
                  <a:lnTo>
                    <a:pt x="17" y="65"/>
                  </a:lnTo>
                  <a:lnTo>
                    <a:pt x="26" y="79"/>
                  </a:lnTo>
                  <a:lnTo>
                    <a:pt x="34" y="86"/>
                  </a:lnTo>
                  <a:lnTo>
                    <a:pt x="47" y="86"/>
                  </a:lnTo>
                  <a:lnTo>
                    <a:pt x="52" y="79"/>
                  </a:lnTo>
                  <a:lnTo>
                    <a:pt x="56" y="68"/>
                  </a:lnTo>
                  <a:lnTo>
                    <a:pt x="47" y="40"/>
                  </a:lnTo>
                  <a:lnTo>
                    <a:pt x="39" y="22"/>
                  </a:lnTo>
                  <a:lnTo>
                    <a:pt x="30" y="11"/>
                  </a:lnTo>
                  <a:lnTo>
                    <a:pt x="17" y="0"/>
                  </a:lnTo>
                  <a:lnTo>
                    <a:pt x="9" y="0"/>
                  </a:lnTo>
                  <a:lnTo>
                    <a:pt x="4" y="7"/>
                  </a:lnTo>
                  <a:lnTo>
                    <a:pt x="0" y="18"/>
                  </a:lnTo>
                  <a:lnTo>
                    <a:pt x="9" y="50"/>
                  </a:lnTo>
                  <a:close/>
                </a:path>
              </a:pathLst>
            </a:custGeom>
            <a:solidFill>
              <a:srgbClr val="FFC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83" name="Unknown Shape"/>
            <p:cNvSpPr>
              <a:spLocks/>
            </p:cNvSpPr>
            <p:nvPr/>
          </p:nvSpPr>
          <p:spPr bwMode="auto">
            <a:xfrm>
              <a:off x="3191" y="3558"/>
              <a:ext cx="52" cy="72"/>
            </a:xfrm>
            <a:custGeom>
              <a:avLst/>
              <a:gdLst>
                <a:gd name="T0" fmla="*/ 52 w 52"/>
                <a:gd name="T1" fmla="*/ 58 h 72"/>
                <a:gd name="T2" fmla="*/ 26 w 52"/>
                <a:gd name="T3" fmla="*/ 18 h 72"/>
                <a:gd name="T4" fmla="*/ 17 w 52"/>
                <a:gd name="T5" fmla="*/ 8 h 72"/>
                <a:gd name="T6" fmla="*/ 4 w 52"/>
                <a:gd name="T7" fmla="*/ 0 h 72"/>
                <a:gd name="T8" fmla="*/ 0 w 52"/>
                <a:gd name="T9" fmla="*/ 4 h 72"/>
                <a:gd name="T10" fmla="*/ 0 w 52"/>
                <a:gd name="T11" fmla="*/ 8 h 72"/>
                <a:gd name="T12" fmla="*/ 0 w 52"/>
                <a:gd name="T13" fmla="*/ 36 h 72"/>
                <a:gd name="T14" fmla="*/ 17 w 52"/>
                <a:gd name="T15" fmla="*/ 61 h 72"/>
                <a:gd name="T16" fmla="*/ 34 w 52"/>
                <a:gd name="T17" fmla="*/ 72 h 72"/>
                <a:gd name="T18" fmla="*/ 47 w 52"/>
                <a:gd name="T19" fmla="*/ 61 h 72"/>
                <a:gd name="T20" fmla="*/ 52 w 52"/>
                <a:gd name="T21" fmla="*/ 58 h 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2"/>
                <a:gd name="T34" fmla="*/ 0 h 72"/>
                <a:gd name="T35" fmla="*/ 52 w 52"/>
                <a:gd name="T36" fmla="*/ 72 h 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2" h="72">
                  <a:moveTo>
                    <a:pt x="52" y="58"/>
                  </a:moveTo>
                  <a:lnTo>
                    <a:pt x="26" y="18"/>
                  </a:lnTo>
                  <a:lnTo>
                    <a:pt x="17" y="8"/>
                  </a:lnTo>
                  <a:lnTo>
                    <a:pt x="4" y="0"/>
                  </a:lnTo>
                  <a:lnTo>
                    <a:pt x="0" y="4"/>
                  </a:lnTo>
                  <a:lnTo>
                    <a:pt x="0" y="8"/>
                  </a:lnTo>
                  <a:lnTo>
                    <a:pt x="0" y="36"/>
                  </a:lnTo>
                  <a:lnTo>
                    <a:pt x="17" y="61"/>
                  </a:lnTo>
                  <a:lnTo>
                    <a:pt x="34" y="72"/>
                  </a:lnTo>
                  <a:lnTo>
                    <a:pt x="47" y="61"/>
                  </a:lnTo>
                  <a:lnTo>
                    <a:pt x="52" y="58"/>
                  </a:lnTo>
                  <a:close/>
                </a:path>
              </a:pathLst>
            </a:custGeom>
            <a:solidFill>
              <a:srgbClr val="FFFF00"/>
            </a:solidFill>
            <a:ln w="0">
              <a:solidFill>
                <a:srgbClr val="FFC700"/>
              </a:solidFill>
              <a:round/>
              <a:headEnd/>
              <a:tailEnd/>
            </a:ln>
          </p:spPr>
          <p:txBody>
            <a:bodyPr/>
            <a:lstStyle/>
            <a:p>
              <a:endParaRPr lang="en-US"/>
            </a:p>
          </p:txBody>
        </p:sp>
        <p:sp>
          <p:nvSpPr>
            <p:cNvPr id="4284" name="Unknown Shape"/>
            <p:cNvSpPr>
              <a:spLocks/>
            </p:cNvSpPr>
            <p:nvPr/>
          </p:nvSpPr>
          <p:spPr bwMode="auto">
            <a:xfrm>
              <a:off x="3187" y="3616"/>
              <a:ext cx="51" cy="43"/>
            </a:xfrm>
            <a:custGeom>
              <a:avLst/>
              <a:gdLst>
                <a:gd name="T0" fmla="*/ 47 w 51"/>
                <a:gd name="T1" fmla="*/ 14 h 43"/>
                <a:gd name="T2" fmla="*/ 25 w 51"/>
                <a:gd name="T3" fmla="*/ 10 h 43"/>
                <a:gd name="T4" fmla="*/ 13 w 51"/>
                <a:gd name="T5" fmla="*/ 0 h 43"/>
                <a:gd name="T6" fmla="*/ 4 w 51"/>
                <a:gd name="T7" fmla="*/ 0 h 43"/>
                <a:gd name="T8" fmla="*/ 0 w 51"/>
                <a:gd name="T9" fmla="*/ 3 h 43"/>
                <a:gd name="T10" fmla="*/ 8 w 51"/>
                <a:gd name="T11" fmla="*/ 21 h 43"/>
                <a:gd name="T12" fmla="*/ 17 w 51"/>
                <a:gd name="T13" fmla="*/ 32 h 43"/>
                <a:gd name="T14" fmla="*/ 25 w 51"/>
                <a:gd name="T15" fmla="*/ 35 h 43"/>
                <a:gd name="T16" fmla="*/ 34 w 51"/>
                <a:gd name="T17" fmla="*/ 39 h 43"/>
                <a:gd name="T18" fmla="*/ 47 w 51"/>
                <a:gd name="T19" fmla="*/ 43 h 43"/>
                <a:gd name="T20" fmla="*/ 51 w 51"/>
                <a:gd name="T21" fmla="*/ 35 h 43"/>
                <a:gd name="T22" fmla="*/ 47 w 51"/>
                <a:gd name="T23" fmla="*/ 18 h 43"/>
                <a:gd name="T24" fmla="*/ 47 w 51"/>
                <a:gd name="T25" fmla="*/ 14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
                <a:gd name="T40" fmla="*/ 0 h 43"/>
                <a:gd name="T41" fmla="*/ 51 w 51"/>
                <a:gd name="T42" fmla="*/ 43 h 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 h="43">
                  <a:moveTo>
                    <a:pt x="47" y="14"/>
                  </a:moveTo>
                  <a:lnTo>
                    <a:pt x="25" y="10"/>
                  </a:lnTo>
                  <a:lnTo>
                    <a:pt x="13" y="0"/>
                  </a:lnTo>
                  <a:lnTo>
                    <a:pt x="4" y="0"/>
                  </a:lnTo>
                  <a:lnTo>
                    <a:pt x="0" y="3"/>
                  </a:lnTo>
                  <a:lnTo>
                    <a:pt x="8" y="21"/>
                  </a:lnTo>
                  <a:lnTo>
                    <a:pt x="17" y="32"/>
                  </a:lnTo>
                  <a:lnTo>
                    <a:pt x="25" y="35"/>
                  </a:lnTo>
                  <a:lnTo>
                    <a:pt x="34" y="39"/>
                  </a:lnTo>
                  <a:lnTo>
                    <a:pt x="47" y="43"/>
                  </a:lnTo>
                  <a:lnTo>
                    <a:pt x="51" y="35"/>
                  </a:lnTo>
                  <a:lnTo>
                    <a:pt x="47" y="18"/>
                  </a:lnTo>
                  <a:lnTo>
                    <a:pt x="47" y="14"/>
                  </a:lnTo>
                  <a:close/>
                </a:path>
              </a:pathLst>
            </a:custGeom>
            <a:solidFill>
              <a:srgbClr val="FFFF00"/>
            </a:solidFill>
            <a:ln w="0">
              <a:solidFill>
                <a:srgbClr val="FFC700"/>
              </a:solidFill>
              <a:round/>
              <a:headEnd/>
              <a:tailEnd/>
            </a:ln>
          </p:spPr>
          <p:txBody>
            <a:bodyPr/>
            <a:lstStyle/>
            <a:p>
              <a:endParaRPr lang="en-US"/>
            </a:p>
          </p:txBody>
        </p:sp>
        <p:sp>
          <p:nvSpPr>
            <p:cNvPr id="4285" name="Unknown Shape"/>
            <p:cNvSpPr>
              <a:spLocks/>
            </p:cNvSpPr>
            <p:nvPr/>
          </p:nvSpPr>
          <p:spPr bwMode="auto">
            <a:xfrm>
              <a:off x="3200" y="3659"/>
              <a:ext cx="51" cy="35"/>
            </a:xfrm>
            <a:custGeom>
              <a:avLst/>
              <a:gdLst>
                <a:gd name="T0" fmla="*/ 38 w 51"/>
                <a:gd name="T1" fmla="*/ 0 h 35"/>
                <a:gd name="T2" fmla="*/ 25 w 51"/>
                <a:gd name="T3" fmla="*/ 3 h 35"/>
                <a:gd name="T4" fmla="*/ 17 w 51"/>
                <a:gd name="T5" fmla="*/ 10 h 35"/>
                <a:gd name="T6" fmla="*/ 12 w 51"/>
                <a:gd name="T7" fmla="*/ 14 h 35"/>
                <a:gd name="T8" fmla="*/ 4 w 51"/>
                <a:gd name="T9" fmla="*/ 21 h 35"/>
                <a:gd name="T10" fmla="*/ 0 w 51"/>
                <a:gd name="T11" fmla="*/ 32 h 35"/>
                <a:gd name="T12" fmla="*/ 4 w 51"/>
                <a:gd name="T13" fmla="*/ 35 h 35"/>
                <a:gd name="T14" fmla="*/ 21 w 51"/>
                <a:gd name="T15" fmla="*/ 35 h 35"/>
                <a:gd name="T16" fmla="*/ 38 w 51"/>
                <a:gd name="T17" fmla="*/ 35 h 35"/>
                <a:gd name="T18" fmla="*/ 51 w 51"/>
                <a:gd name="T19" fmla="*/ 28 h 35"/>
                <a:gd name="T20" fmla="*/ 47 w 51"/>
                <a:gd name="T21" fmla="*/ 18 h 35"/>
                <a:gd name="T22" fmla="*/ 38 w 51"/>
                <a:gd name="T23" fmla="*/ 3 h 35"/>
                <a:gd name="T24" fmla="*/ 38 w 51"/>
                <a:gd name="T25" fmla="*/ 0 h 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
                <a:gd name="T40" fmla="*/ 0 h 35"/>
                <a:gd name="T41" fmla="*/ 51 w 51"/>
                <a:gd name="T42" fmla="*/ 35 h 3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 h="35">
                  <a:moveTo>
                    <a:pt x="38" y="0"/>
                  </a:moveTo>
                  <a:lnTo>
                    <a:pt x="25" y="3"/>
                  </a:lnTo>
                  <a:lnTo>
                    <a:pt x="17" y="10"/>
                  </a:lnTo>
                  <a:lnTo>
                    <a:pt x="12" y="14"/>
                  </a:lnTo>
                  <a:lnTo>
                    <a:pt x="4" y="21"/>
                  </a:lnTo>
                  <a:lnTo>
                    <a:pt x="0" y="32"/>
                  </a:lnTo>
                  <a:lnTo>
                    <a:pt x="4" y="35"/>
                  </a:lnTo>
                  <a:lnTo>
                    <a:pt x="21" y="35"/>
                  </a:lnTo>
                  <a:lnTo>
                    <a:pt x="38" y="35"/>
                  </a:lnTo>
                  <a:lnTo>
                    <a:pt x="51" y="28"/>
                  </a:lnTo>
                  <a:lnTo>
                    <a:pt x="47" y="18"/>
                  </a:lnTo>
                  <a:lnTo>
                    <a:pt x="38" y="3"/>
                  </a:lnTo>
                  <a:lnTo>
                    <a:pt x="38" y="0"/>
                  </a:lnTo>
                  <a:close/>
                </a:path>
              </a:pathLst>
            </a:custGeom>
            <a:solidFill>
              <a:srgbClr val="FFFF00"/>
            </a:solidFill>
            <a:ln w="0">
              <a:solidFill>
                <a:srgbClr val="FFC700"/>
              </a:solidFill>
              <a:round/>
              <a:headEnd/>
              <a:tailEnd/>
            </a:ln>
          </p:spPr>
          <p:txBody>
            <a:bodyPr/>
            <a:lstStyle/>
            <a:p>
              <a:endParaRPr lang="en-US"/>
            </a:p>
          </p:txBody>
        </p:sp>
        <p:sp>
          <p:nvSpPr>
            <p:cNvPr id="4286" name="Unknown Shape"/>
            <p:cNvSpPr>
              <a:spLocks/>
            </p:cNvSpPr>
            <p:nvPr/>
          </p:nvSpPr>
          <p:spPr bwMode="auto">
            <a:xfrm>
              <a:off x="3234" y="3691"/>
              <a:ext cx="34" cy="39"/>
            </a:xfrm>
            <a:custGeom>
              <a:avLst/>
              <a:gdLst>
                <a:gd name="T0" fmla="*/ 21 w 34"/>
                <a:gd name="T1" fmla="*/ 0 h 39"/>
                <a:gd name="T2" fmla="*/ 17 w 34"/>
                <a:gd name="T3" fmla="*/ 0 h 39"/>
                <a:gd name="T4" fmla="*/ 9 w 34"/>
                <a:gd name="T5" fmla="*/ 7 h 39"/>
                <a:gd name="T6" fmla="*/ 0 w 34"/>
                <a:gd name="T7" fmla="*/ 25 h 39"/>
                <a:gd name="T8" fmla="*/ 0 w 34"/>
                <a:gd name="T9" fmla="*/ 39 h 39"/>
                <a:gd name="T10" fmla="*/ 4 w 34"/>
                <a:gd name="T11" fmla="*/ 39 h 39"/>
                <a:gd name="T12" fmla="*/ 13 w 34"/>
                <a:gd name="T13" fmla="*/ 39 h 39"/>
                <a:gd name="T14" fmla="*/ 34 w 34"/>
                <a:gd name="T15" fmla="*/ 18 h 39"/>
                <a:gd name="T16" fmla="*/ 30 w 34"/>
                <a:gd name="T17" fmla="*/ 3 h 39"/>
                <a:gd name="T18" fmla="*/ 21 w 34"/>
                <a:gd name="T19" fmla="*/ 0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
                <a:gd name="T31" fmla="*/ 0 h 39"/>
                <a:gd name="T32" fmla="*/ 34 w 34"/>
                <a:gd name="T33" fmla="*/ 39 h 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 h="39">
                  <a:moveTo>
                    <a:pt x="21" y="0"/>
                  </a:moveTo>
                  <a:lnTo>
                    <a:pt x="17" y="0"/>
                  </a:lnTo>
                  <a:lnTo>
                    <a:pt x="9" y="7"/>
                  </a:lnTo>
                  <a:lnTo>
                    <a:pt x="0" y="25"/>
                  </a:lnTo>
                  <a:lnTo>
                    <a:pt x="0" y="39"/>
                  </a:lnTo>
                  <a:lnTo>
                    <a:pt x="4" y="39"/>
                  </a:lnTo>
                  <a:lnTo>
                    <a:pt x="13" y="39"/>
                  </a:lnTo>
                  <a:lnTo>
                    <a:pt x="34" y="18"/>
                  </a:lnTo>
                  <a:lnTo>
                    <a:pt x="30" y="3"/>
                  </a:lnTo>
                  <a:lnTo>
                    <a:pt x="21" y="0"/>
                  </a:lnTo>
                  <a:close/>
                </a:path>
              </a:pathLst>
            </a:custGeom>
            <a:solidFill>
              <a:srgbClr val="FFFF00"/>
            </a:solidFill>
            <a:ln w="0">
              <a:solidFill>
                <a:srgbClr val="FFC700"/>
              </a:solidFill>
              <a:round/>
              <a:headEnd/>
              <a:tailEnd/>
            </a:ln>
          </p:spPr>
          <p:txBody>
            <a:bodyPr/>
            <a:lstStyle/>
            <a:p>
              <a:endParaRPr lang="en-US"/>
            </a:p>
          </p:txBody>
        </p:sp>
        <p:sp>
          <p:nvSpPr>
            <p:cNvPr id="4287" name="Unknown Shape"/>
            <p:cNvSpPr>
              <a:spLocks/>
            </p:cNvSpPr>
            <p:nvPr/>
          </p:nvSpPr>
          <p:spPr bwMode="auto">
            <a:xfrm>
              <a:off x="3264" y="3705"/>
              <a:ext cx="39" cy="75"/>
            </a:xfrm>
            <a:custGeom>
              <a:avLst/>
              <a:gdLst>
                <a:gd name="T0" fmla="*/ 13 w 39"/>
                <a:gd name="T1" fmla="*/ 0 h 75"/>
                <a:gd name="T2" fmla="*/ 13 w 39"/>
                <a:gd name="T3" fmla="*/ 0 h 75"/>
                <a:gd name="T4" fmla="*/ 9 w 39"/>
                <a:gd name="T5" fmla="*/ 0 h 75"/>
                <a:gd name="T6" fmla="*/ 0 w 39"/>
                <a:gd name="T7" fmla="*/ 15 h 75"/>
                <a:gd name="T8" fmla="*/ 4 w 39"/>
                <a:gd name="T9" fmla="*/ 32 h 75"/>
                <a:gd name="T10" fmla="*/ 4 w 39"/>
                <a:gd name="T11" fmla="*/ 43 h 75"/>
                <a:gd name="T12" fmla="*/ 13 w 39"/>
                <a:gd name="T13" fmla="*/ 54 h 75"/>
                <a:gd name="T14" fmla="*/ 26 w 39"/>
                <a:gd name="T15" fmla="*/ 68 h 75"/>
                <a:gd name="T16" fmla="*/ 39 w 39"/>
                <a:gd name="T17" fmla="*/ 75 h 75"/>
                <a:gd name="T18" fmla="*/ 39 w 39"/>
                <a:gd name="T19" fmla="*/ 75 h 75"/>
                <a:gd name="T20" fmla="*/ 34 w 39"/>
                <a:gd name="T21" fmla="*/ 40 h 75"/>
                <a:gd name="T22" fmla="*/ 13 w 39"/>
                <a:gd name="T23" fmla="*/ 0 h 75"/>
                <a:gd name="T24" fmla="*/ 13 w 39"/>
                <a:gd name="T25" fmla="*/ 0 h 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
                <a:gd name="T40" fmla="*/ 0 h 75"/>
                <a:gd name="T41" fmla="*/ 39 w 39"/>
                <a:gd name="T42" fmla="*/ 75 h 7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 h="75">
                  <a:moveTo>
                    <a:pt x="13" y="0"/>
                  </a:moveTo>
                  <a:lnTo>
                    <a:pt x="13" y="0"/>
                  </a:lnTo>
                  <a:lnTo>
                    <a:pt x="9" y="0"/>
                  </a:lnTo>
                  <a:lnTo>
                    <a:pt x="0" y="15"/>
                  </a:lnTo>
                  <a:lnTo>
                    <a:pt x="4" y="32"/>
                  </a:lnTo>
                  <a:lnTo>
                    <a:pt x="4" y="43"/>
                  </a:lnTo>
                  <a:lnTo>
                    <a:pt x="13" y="54"/>
                  </a:lnTo>
                  <a:lnTo>
                    <a:pt x="26" y="68"/>
                  </a:lnTo>
                  <a:lnTo>
                    <a:pt x="39" y="75"/>
                  </a:lnTo>
                  <a:lnTo>
                    <a:pt x="34" y="40"/>
                  </a:lnTo>
                  <a:lnTo>
                    <a:pt x="13" y="0"/>
                  </a:lnTo>
                  <a:close/>
                </a:path>
              </a:pathLst>
            </a:custGeom>
            <a:solidFill>
              <a:srgbClr val="FFFF00"/>
            </a:solidFill>
            <a:ln w="0">
              <a:solidFill>
                <a:srgbClr val="FFC700"/>
              </a:solidFill>
              <a:round/>
              <a:headEnd/>
              <a:tailEnd/>
            </a:ln>
          </p:spPr>
          <p:txBody>
            <a:bodyPr/>
            <a:lstStyle/>
            <a:p>
              <a:endParaRPr lang="en-US"/>
            </a:p>
          </p:txBody>
        </p:sp>
        <p:sp>
          <p:nvSpPr>
            <p:cNvPr id="4288" name="Unknown Shape"/>
            <p:cNvSpPr>
              <a:spLocks/>
            </p:cNvSpPr>
            <p:nvPr/>
          </p:nvSpPr>
          <p:spPr bwMode="auto">
            <a:xfrm>
              <a:off x="3243" y="3637"/>
              <a:ext cx="8" cy="11"/>
            </a:xfrm>
            <a:custGeom>
              <a:avLst/>
              <a:gdLst>
                <a:gd name="T0" fmla="*/ 0 w 8"/>
                <a:gd name="T1" fmla="*/ 7 h 11"/>
                <a:gd name="T2" fmla="*/ 8 w 8"/>
                <a:gd name="T3" fmla="*/ 11 h 11"/>
                <a:gd name="T4" fmla="*/ 4 w 8"/>
                <a:gd name="T5" fmla="*/ 4 h 11"/>
                <a:gd name="T6" fmla="*/ 0 w 8"/>
                <a:gd name="T7" fmla="*/ 0 h 11"/>
                <a:gd name="T8" fmla="*/ 0 w 8"/>
                <a:gd name="T9" fmla="*/ 7 h 11"/>
                <a:gd name="T10" fmla="*/ 0 60000 65536"/>
                <a:gd name="T11" fmla="*/ 0 60000 65536"/>
                <a:gd name="T12" fmla="*/ 0 60000 65536"/>
                <a:gd name="T13" fmla="*/ 0 60000 65536"/>
                <a:gd name="T14" fmla="*/ 0 60000 65536"/>
                <a:gd name="T15" fmla="*/ 0 w 8"/>
                <a:gd name="T16" fmla="*/ 0 h 11"/>
                <a:gd name="T17" fmla="*/ 8 w 8"/>
                <a:gd name="T18" fmla="*/ 11 h 11"/>
              </a:gdLst>
              <a:ahLst/>
              <a:cxnLst>
                <a:cxn ang="T10">
                  <a:pos x="T0" y="T1"/>
                </a:cxn>
                <a:cxn ang="T11">
                  <a:pos x="T2" y="T3"/>
                </a:cxn>
                <a:cxn ang="T12">
                  <a:pos x="T4" y="T5"/>
                </a:cxn>
                <a:cxn ang="T13">
                  <a:pos x="T6" y="T7"/>
                </a:cxn>
                <a:cxn ang="T14">
                  <a:pos x="T8" y="T9"/>
                </a:cxn>
              </a:cxnLst>
              <a:rect l="T15" t="T16" r="T17" b="T18"/>
              <a:pathLst>
                <a:path w="8" h="11">
                  <a:moveTo>
                    <a:pt x="0" y="7"/>
                  </a:moveTo>
                  <a:lnTo>
                    <a:pt x="8" y="11"/>
                  </a:lnTo>
                  <a:lnTo>
                    <a:pt x="4" y="4"/>
                  </a:lnTo>
                  <a:lnTo>
                    <a:pt x="0" y="0"/>
                  </a:lnTo>
                  <a:lnTo>
                    <a:pt x="0" y="7"/>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89" name="Unknown Shape"/>
            <p:cNvSpPr>
              <a:spLocks/>
            </p:cNvSpPr>
            <p:nvPr/>
          </p:nvSpPr>
          <p:spPr bwMode="auto">
            <a:xfrm>
              <a:off x="3251" y="3626"/>
              <a:ext cx="4" cy="15"/>
            </a:xfrm>
            <a:custGeom>
              <a:avLst/>
              <a:gdLst>
                <a:gd name="T0" fmla="*/ 0 w 4"/>
                <a:gd name="T1" fmla="*/ 8 h 15"/>
                <a:gd name="T2" fmla="*/ 4 w 4"/>
                <a:gd name="T3" fmla="*/ 15 h 15"/>
                <a:gd name="T4" fmla="*/ 4 w 4"/>
                <a:gd name="T5" fmla="*/ 4 h 15"/>
                <a:gd name="T6" fmla="*/ 0 w 4"/>
                <a:gd name="T7" fmla="*/ 0 h 15"/>
                <a:gd name="T8" fmla="*/ 0 w 4"/>
                <a:gd name="T9" fmla="*/ 8 h 15"/>
                <a:gd name="T10" fmla="*/ 0 60000 65536"/>
                <a:gd name="T11" fmla="*/ 0 60000 65536"/>
                <a:gd name="T12" fmla="*/ 0 60000 65536"/>
                <a:gd name="T13" fmla="*/ 0 60000 65536"/>
                <a:gd name="T14" fmla="*/ 0 60000 65536"/>
                <a:gd name="T15" fmla="*/ 0 w 4"/>
                <a:gd name="T16" fmla="*/ 0 h 15"/>
                <a:gd name="T17" fmla="*/ 4 w 4"/>
                <a:gd name="T18" fmla="*/ 15 h 15"/>
              </a:gdLst>
              <a:ahLst/>
              <a:cxnLst>
                <a:cxn ang="T10">
                  <a:pos x="T0" y="T1"/>
                </a:cxn>
                <a:cxn ang="T11">
                  <a:pos x="T2" y="T3"/>
                </a:cxn>
                <a:cxn ang="T12">
                  <a:pos x="T4" y="T5"/>
                </a:cxn>
                <a:cxn ang="T13">
                  <a:pos x="T6" y="T7"/>
                </a:cxn>
                <a:cxn ang="T14">
                  <a:pos x="T8" y="T9"/>
                </a:cxn>
              </a:cxnLst>
              <a:rect l="T15" t="T16" r="T17" b="T18"/>
              <a:pathLst>
                <a:path w="4" h="15">
                  <a:moveTo>
                    <a:pt x="0" y="8"/>
                  </a:moveTo>
                  <a:lnTo>
                    <a:pt x="4" y="15"/>
                  </a:lnTo>
                  <a:lnTo>
                    <a:pt x="4" y="4"/>
                  </a:lnTo>
                  <a:lnTo>
                    <a:pt x="0" y="0"/>
                  </a:lnTo>
                  <a:lnTo>
                    <a:pt x="0" y="8"/>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90" name="Unknown Shape"/>
            <p:cNvSpPr>
              <a:spLocks/>
            </p:cNvSpPr>
            <p:nvPr/>
          </p:nvSpPr>
          <p:spPr bwMode="auto">
            <a:xfrm>
              <a:off x="3247" y="3655"/>
              <a:ext cx="8" cy="7"/>
            </a:xfrm>
            <a:custGeom>
              <a:avLst/>
              <a:gdLst>
                <a:gd name="T0" fmla="*/ 0 w 8"/>
                <a:gd name="T1" fmla="*/ 4 h 7"/>
                <a:gd name="T2" fmla="*/ 8 w 8"/>
                <a:gd name="T3" fmla="*/ 7 h 7"/>
                <a:gd name="T4" fmla="*/ 4 w 8"/>
                <a:gd name="T5" fmla="*/ 4 h 7"/>
                <a:gd name="T6" fmla="*/ 0 w 8"/>
                <a:gd name="T7" fmla="*/ 0 h 7"/>
                <a:gd name="T8" fmla="*/ 0 w 8"/>
                <a:gd name="T9" fmla="*/ 4 h 7"/>
                <a:gd name="T10" fmla="*/ 0 60000 65536"/>
                <a:gd name="T11" fmla="*/ 0 60000 65536"/>
                <a:gd name="T12" fmla="*/ 0 60000 65536"/>
                <a:gd name="T13" fmla="*/ 0 60000 65536"/>
                <a:gd name="T14" fmla="*/ 0 60000 65536"/>
                <a:gd name="T15" fmla="*/ 0 w 8"/>
                <a:gd name="T16" fmla="*/ 0 h 7"/>
                <a:gd name="T17" fmla="*/ 8 w 8"/>
                <a:gd name="T18" fmla="*/ 7 h 7"/>
              </a:gdLst>
              <a:ahLst/>
              <a:cxnLst>
                <a:cxn ang="T10">
                  <a:pos x="T0" y="T1"/>
                </a:cxn>
                <a:cxn ang="T11">
                  <a:pos x="T2" y="T3"/>
                </a:cxn>
                <a:cxn ang="T12">
                  <a:pos x="T4" y="T5"/>
                </a:cxn>
                <a:cxn ang="T13">
                  <a:pos x="T6" y="T7"/>
                </a:cxn>
                <a:cxn ang="T14">
                  <a:pos x="T8" y="T9"/>
                </a:cxn>
              </a:cxnLst>
              <a:rect l="T15" t="T16" r="T17" b="T18"/>
              <a:pathLst>
                <a:path w="8" h="7">
                  <a:moveTo>
                    <a:pt x="0" y="4"/>
                  </a:moveTo>
                  <a:lnTo>
                    <a:pt x="8" y="7"/>
                  </a:lnTo>
                  <a:lnTo>
                    <a:pt x="4" y="4"/>
                  </a:lnTo>
                  <a:lnTo>
                    <a:pt x="0" y="0"/>
                  </a:lnTo>
                  <a:lnTo>
                    <a:pt x="0" y="4"/>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91" name="Unknown Shape"/>
            <p:cNvSpPr>
              <a:spLocks/>
            </p:cNvSpPr>
            <p:nvPr/>
          </p:nvSpPr>
          <p:spPr bwMode="auto">
            <a:xfrm>
              <a:off x="3260" y="3644"/>
              <a:ext cx="8" cy="11"/>
            </a:xfrm>
            <a:custGeom>
              <a:avLst/>
              <a:gdLst>
                <a:gd name="T0" fmla="*/ 4 w 8"/>
                <a:gd name="T1" fmla="*/ 7 h 11"/>
                <a:gd name="T2" fmla="*/ 8 w 8"/>
                <a:gd name="T3" fmla="*/ 11 h 11"/>
                <a:gd name="T4" fmla="*/ 8 w 8"/>
                <a:gd name="T5" fmla="*/ 4 h 11"/>
                <a:gd name="T6" fmla="*/ 0 w 8"/>
                <a:gd name="T7" fmla="*/ 0 h 11"/>
                <a:gd name="T8" fmla="*/ 4 w 8"/>
                <a:gd name="T9" fmla="*/ 7 h 11"/>
                <a:gd name="T10" fmla="*/ 0 60000 65536"/>
                <a:gd name="T11" fmla="*/ 0 60000 65536"/>
                <a:gd name="T12" fmla="*/ 0 60000 65536"/>
                <a:gd name="T13" fmla="*/ 0 60000 65536"/>
                <a:gd name="T14" fmla="*/ 0 60000 65536"/>
                <a:gd name="T15" fmla="*/ 0 w 8"/>
                <a:gd name="T16" fmla="*/ 0 h 11"/>
                <a:gd name="T17" fmla="*/ 8 w 8"/>
                <a:gd name="T18" fmla="*/ 11 h 11"/>
              </a:gdLst>
              <a:ahLst/>
              <a:cxnLst>
                <a:cxn ang="T10">
                  <a:pos x="T0" y="T1"/>
                </a:cxn>
                <a:cxn ang="T11">
                  <a:pos x="T2" y="T3"/>
                </a:cxn>
                <a:cxn ang="T12">
                  <a:pos x="T4" y="T5"/>
                </a:cxn>
                <a:cxn ang="T13">
                  <a:pos x="T6" y="T7"/>
                </a:cxn>
                <a:cxn ang="T14">
                  <a:pos x="T8" y="T9"/>
                </a:cxn>
              </a:cxnLst>
              <a:rect l="T15" t="T16" r="T17" b="T18"/>
              <a:pathLst>
                <a:path w="8" h="11">
                  <a:moveTo>
                    <a:pt x="4" y="7"/>
                  </a:moveTo>
                  <a:lnTo>
                    <a:pt x="8" y="11"/>
                  </a:lnTo>
                  <a:lnTo>
                    <a:pt x="8" y="4"/>
                  </a:lnTo>
                  <a:lnTo>
                    <a:pt x="0" y="0"/>
                  </a:lnTo>
                  <a:lnTo>
                    <a:pt x="4" y="7"/>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92" name="Unknown Shape"/>
            <p:cNvSpPr>
              <a:spLocks/>
            </p:cNvSpPr>
            <p:nvPr/>
          </p:nvSpPr>
          <p:spPr bwMode="auto">
            <a:xfrm>
              <a:off x="3247" y="3669"/>
              <a:ext cx="13" cy="8"/>
            </a:xfrm>
            <a:custGeom>
              <a:avLst/>
              <a:gdLst>
                <a:gd name="T0" fmla="*/ 4 w 13"/>
                <a:gd name="T1" fmla="*/ 8 h 8"/>
                <a:gd name="T2" fmla="*/ 13 w 13"/>
                <a:gd name="T3" fmla="*/ 4 h 8"/>
                <a:gd name="T4" fmla="*/ 8 w 13"/>
                <a:gd name="T5" fmla="*/ 0 h 8"/>
                <a:gd name="T6" fmla="*/ 0 w 13"/>
                <a:gd name="T7" fmla="*/ 0 h 8"/>
                <a:gd name="T8" fmla="*/ 4 w 13"/>
                <a:gd name="T9" fmla="*/ 8 h 8"/>
                <a:gd name="T10" fmla="*/ 0 60000 65536"/>
                <a:gd name="T11" fmla="*/ 0 60000 65536"/>
                <a:gd name="T12" fmla="*/ 0 60000 65536"/>
                <a:gd name="T13" fmla="*/ 0 60000 65536"/>
                <a:gd name="T14" fmla="*/ 0 60000 65536"/>
                <a:gd name="T15" fmla="*/ 0 w 13"/>
                <a:gd name="T16" fmla="*/ 0 h 8"/>
                <a:gd name="T17" fmla="*/ 13 w 13"/>
                <a:gd name="T18" fmla="*/ 8 h 8"/>
              </a:gdLst>
              <a:ahLst/>
              <a:cxnLst>
                <a:cxn ang="T10">
                  <a:pos x="T0" y="T1"/>
                </a:cxn>
                <a:cxn ang="T11">
                  <a:pos x="T2" y="T3"/>
                </a:cxn>
                <a:cxn ang="T12">
                  <a:pos x="T4" y="T5"/>
                </a:cxn>
                <a:cxn ang="T13">
                  <a:pos x="T6" y="T7"/>
                </a:cxn>
                <a:cxn ang="T14">
                  <a:pos x="T8" y="T9"/>
                </a:cxn>
              </a:cxnLst>
              <a:rect l="T15" t="T16" r="T17" b="T18"/>
              <a:pathLst>
                <a:path w="13" h="8">
                  <a:moveTo>
                    <a:pt x="4" y="8"/>
                  </a:moveTo>
                  <a:lnTo>
                    <a:pt x="13" y="4"/>
                  </a:lnTo>
                  <a:lnTo>
                    <a:pt x="8" y="0"/>
                  </a:lnTo>
                  <a:lnTo>
                    <a:pt x="0" y="0"/>
                  </a:lnTo>
                  <a:lnTo>
                    <a:pt x="4" y="8"/>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93" name="Unknown Shape"/>
            <p:cNvSpPr>
              <a:spLocks/>
            </p:cNvSpPr>
            <p:nvPr/>
          </p:nvSpPr>
          <p:spPr bwMode="auto">
            <a:xfrm>
              <a:off x="3268" y="3662"/>
              <a:ext cx="13" cy="4"/>
            </a:xfrm>
            <a:custGeom>
              <a:avLst/>
              <a:gdLst>
                <a:gd name="T0" fmla="*/ 5 w 13"/>
                <a:gd name="T1" fmla="*/ 4 h 4"/>
                <a:gd name="T2" fmla="*/ 13 w 13"/>
                <a:gd name="T3" fmla="*/ 4 h 4"/>
                <a:gd name="T4" fmla="*/ 9 w 13"/>
                <a:gd name="T5" fmla="*/ 0 h 4"/>
                <a:gd name="T6" fmla="*/ 0 w 13"/>
                <a:gd name="T7" fmla="*/ 0 h 4"/>
                <a:gd name="T8" fmla="*/ 5 w 13"/>
                <a:gd name="T9" fmla="*/ 4 h 4"/>
                <a:gd name="T10" fmla="*/ 0 60000 65536"/>
                <a:gd name="T11" fmla="*/ 0 60000 65536"/>
                <a:gd name="T12" fmla="*/ 0 60000 65536"/>
                <a:gd name="T13" fmla="*/ 0 60000 65536"/>
                <a:gd name="T14" fmla="*/ 0 60000 65536"/>
                <a:gd name="T15" fmla="*/ 0 w 13"/>
                <a:gd name="T16" fmla="*/ 0 h 4"/>
                <a:gd name="T17" fmla="*/ 13 w 13"/>
                <a:gd name="T18" fmla="*/ 4 h 4"/>
              </a:gdLst>
              <a:ahLst/>
              <a:cxnLst>
                <a:cxn ang="T10">
                  <a:pos x="T0" y="T1"/>
                </a:cxn>
                <a:cxn ang="T11">
                  <a:pos x="T2" y="T3"/>
                </a:cxn>
                <a:cxn ang="T12">
                  <a:pos x="T4" y="T5"/>
                </a:cxn>
                <a:cxn ang="T13">
                  <a:pos x="T6" y="T7"/>
                </a:cxn>
                <a:cxn ang="T14">
                  <a:pos x="T8" y="T9"/>
                </a:cxn>
              </a:cxnLst>
              <a:rect l="T15" t="T16" r="T17" b="T18"/>
              <a:pathLst>
                <a:path w="13" h="4">
                  <a:moveTo>
                    <a:pt x="5" y="4"/>
                  </a:moveTo>
                  <a:lnTo>
                    <a:pt x="13" y="4"/>
                  </a:lnTo>
                  <a:lnTo>
                    <a:pt x="9" y="0"/>
                  </a:lnTo>
                  <a:lnTo>
                    <a:pt x="0" y="0"/>
                  </a:lnTo>
                  <a:lnTo>
                    <a:pt x="5" y="4"/>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94" name="Unknown Shape"/>
            <p:cNvSpPr>
              <a:spLocks/>
            </p:cNvSpPr>
            <p:nvPr/>
          </p:nvSpPr>
          <p:spPr bwMode="auto">
            <a:xfrm>
              <a:off x="3260" y="3677"/>
              <a:ext cx="8" cy="14"/>
            </a:xfrm>
            <a:custGeom>
              <a:avLst/>
              <a:gdLst>
                <a:gd name="T0" fmla="*/ 0 w 8"/>
                <a:gd name="T1" fmla="*/ 7 h 14"/>
                <a:gd name="T2" fmla="*/ 4 w 8"/>
                <a:gd name="T3" fmla="*/ 14 h 14"/>
                <a:gd name="T4" fmla="*/ 8 w 8"/>
                <a:gd name="T5" fmla="*/ 7 h 14"/>
                <a:gd name="T6" fmla="*/ 4 w 8"/>
                <a:gd name="T7" fmla="*/ 0 h 14"/>
                <a:gd name="T8" fmla="*/ 0 w 8"/>
                <a:gd name="T9" fmla="*/ 7 h 14"/>
                <a:gd name="T10" fmla="*/ 0 60000 65536"/>
                <a:gd name="T11" fmla="*/ 0 60000 65536"/>
                <a:gd name="T12" fmla="*/ 0 60000 65536"/>
                <a:gd name="T13" fmla="*/ 0 60000 65536"/>
                <a:gd name="T14" fmla="*/ 0 60000 65536"/>
                <a:gd name="T15" fmla="*/ 0 w 8"/>
                <a:gd name="T16" fmla="*/ 0 h 14"/>
                <a:gd name="T17" fmla="*/ 8 w 8"/>
                <a:gd name="T18" fmla="*/ 14 h 14"/>
              </a:gdLst>
              <a:ahLst/>
              <a:cxnLst>
                <a:cxn ang="T10">
                  <a:pos x="T0" y="T1"/>
                </a:cxn>
                <a:cxn ang="T11">
                  <a:pos x="T2" y="T3"/>
                </a:cxn>
                <a:cxn ang="T12">
                  <a:pos x="T4" y="T5"/>
                </a:cxn>
                <a:cxn ang="T13">
                  <a:pos x="T6" y="T7"/>
                </a:cxn>
                <a:cxn ang="T14">
                  <a:pos x="T8" y="T9"/>
                </a:cxn>
              </a:cxnLst>
              <a:rect l="T15" t="T16" r="T17" b="T18"/>
              <a:pathLst>
                <a:path w="8" h="14">
                  <a:moveTo>
                    <a:pt x="0" y="7"/>
                  </a:moveTo>
                  <a:lnTo>
                    <a:pt x="4" y="14"/>
                  </a:lnTo>
                  <a:lnTo>
                    <a:pt x="8" y="7"/>
                  </a:lnTo>
                  <a:lnTo>
                    <a:pt x="4" y="0"/>
                  </a:lnTo>
                  <a:lnTo>
                    <a:pt x="0" y="7"/>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95" name="Unknown Shape"/>
            <p:cNvSpPr>
              <a:spLocks/>
            </p:cNvSpPr>
            <p:nvPr/>
          </p:nvSpPr>
          <p:spPr bwMode="auto">
            <a:xfrm>
              <a:off x="3273" y="3687"/>
              <a:ext cx="8" cy="11"/>
            </a:xfrm>
            <a:custGeom>
              <a:avLst/>
              <a:gdLst>
                <a:gd name="T0" fmla="*/ 4 w 8"/>
                <a:gd name="T1" fmla="*/ 7 h 11"/>
                <a:gd name="T2" fmla="*/ 8 w 8"/>
                <a:gd name="T3" fmla="*/ 11 h 11"/>
                <a:gd name="T4" fmla="*/ 8 w 8"/>
                <a:gd name="T5" fmla="*/ 4 h 11"/>
                <a:gd name="T6" fmla="*/ 0 w 8"/>
                <a:gd name="T7" fmla="*/ 0 h 11"/>
                <a:gd name="T8" fmla="*/ 4 w 8"/>
                <a:gd name="T9" fmla="*/ 7 h 11"/>
                <a:gd name="T10" fmla="*/ 0 60000 65536"/>
                <a:gd name="T11" fmla="*/ 0 60000 65536"/>
                <a:gd name="T12" fmla="*/ 0 60000 65536"/>
                <a:gd name="T13" fmla="*/ 0 60000 65536"/>
                <a:gd name="T14" fmla="*/ 0 60000 65536"/>
                <a:gd name="T15" fmla="*/ 0 w 8"/>
                <a:gd name="T16" fmla="*/ 0 h 11"/>
                <a:gd name="T17" fmla="*/ 8 w 8"/>
                <a:gd name="T18" fmla="*/ 11 h 11"/>
              </a:gdLst>
              <a:ahLst/>
              <a:cxnLst>
                <a:cxn ang="T10">
                  <a:pos x="T0" y="T1"/>
                </a:cxn>
                <a:cxn ang="T11">
                  <a:pos x="T2" y="T3"/>
                </a:cxn>
                <a:cxn ang="T12">
                  <a:pos x="T4" y="T5"/>
                </a:cxn>
                <a:cxn ang="T13">
                  <a:pos x="T6" y="T7"/>
                </a:cxn>
                <a:cxn ang="T14">
                  <a:pos x="T8" y="T9"/>
                </a:cxn>
              </a:cxnLst>
              <a:rect l="T15" t="T16" r="T17" b="T18"/>
              <a:pathLst>
                <a:path w="8" h="11">
                  <a:moveTo>
                    <a:pt x="4" y="7"/>
                  </a:moveTo>
                  <a:lnTo>
                    <a:pt x="8" y="11"/>
                  </a:lnTo>
                  <a:lnTo>
                    <a:pt x="8" y="4"/>
                  </a:lnTo>
                  <a:lnTo>
                    <a:pt x="0" y="0"/>
                  </a:lnTo>
                  <a:lnTo>
                    <a:pt x="4" y="7"/>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96" name="Unknown Shape"/>
            <p:cNvSpPr>
              <a:spLocks/>
            </p:cNvSpPr>
            <p:nvPr/>
          </p:nvSpPr>
          <p:spPr bwMode="auto">
            <a:xfrm>
              <a:off x="3273" y="3669"/>
              <a:ext cx="8" cy="15"/>
            </a:xfrm>
            <a:custGeom>
              <a:avLst/>
              <a:gdLst>
                <a:gd name="T0" fmla="*/ 0 w 8"/>
                <a:gd name="T1" fmla="*/ 8 h 15"/>
                <a:gd name="T2" fmla="*/ 4 w 8"/>
                <a:gd name="T3" fmla="*/ 15 h 15"/>
                <a:gd name="T4" fmla="*/ 8 w 8"/>
                <a:gd name="T5" fmla="*/ 8 h 15"/>
                <a:gd name="T6" fmla="*/ 4 w 8"/>
                <a:gd name="T7" fmla="*/ 0 h 15"/>
                <a:gd name="T8" fmla="*/ 0 w 8"/>
                <a:gd name="T9" fmla="*/ 8 h 15"/>
                <a:gd name="T10" fmla="*/ 0 60000 65536"/>
                <a:gd name="T11" fmla="*/ 0 60000 65536"/>
                <a:gd name="T12" fmla="*/ 0 60000 65536"/>
                <a:gd name="T13" fmla="*/ 0 60000 65536"/>
                <a:gd name="T14" fmla="*/ 0 60000 65536"/>
                <a:gd name="T15" fmla="*/ 0 w 8"/>
                <a:gd name="T16" fmla="*/ 0 h 15"/>
                <a:gd name="T17" fmla="*/ 8 w 8"/>
                <a:gd name="T18" fmla="*/ 15 h 15"/>
              </a:gdLst>
              <a:ahLst/>
              <a:cxnLst>
                <a:cxn ang="T10">
                  <a:pos x="T0" y="T1"/>
                </a:cxn>
                <a:cxn ang="T11">
                  <a:pos x="T2" y="T3"/>
                </a:cxn>
                <a:cxn ang="T12">
                  <a:pos x="T4" y="T5"/>
                </a:cxn>
                <a:cxn ang="T13">
                  <a:pos x="T6" y="T7"/>
                </a:cxn>
                <a:cxn ang="T14">
                  <a:pos x="T8" y="T9"/>
                </a:cxn>
              </a:cxnLst>
              <a:rect l="T15" t="T16" r="T17" b="T18"/>
              <a:pathLst>
                <a:path w="8" h="15">
                  <a:moveTo>
                    <a:pt x="0" y="8"/>
                  </a:moveTo>
                  <a:lnTo>
                    <a:pt x="4" y="15"/>
                  </a:lnTo>
                  <a:lnTo>
                    <a:pt x="8" y="8"/>
                  </a:lnTo>
                  <a:lnTo>
                    <a:pt x="4" y="0"/>
                  </a:lnTo>
                  <a:lnTo>
                    <a:pt x="0" y="8"/>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97" name="Unknown Shape"/>
            <p:cNvSpPr>
              <a:spLocks/>
            </p:cNvSpPr>
            <p:nvPr/>
          </p:nvSpPr>
          <p:spPr bwMode="auto">
            <a:xfrm>
              <a:off x="5274" y="150"/>
              <a:ext cx="159" cy="50"/>
            </a:xfrm>
            <a:custGeom>
              <a:avLst/>
              <a:gdLst>
                <a:gd name="T0" fmla="*/ 0 w 159"/>
                <a:gd name="T1" fmla="*/ 4 h 50"/>
                <a:gd name="T2" fmla="*/ 0 w 159"/>
                <a:gd name="T3" fmla="*/ 11 h 50"/>
                <a:gd name="T4" fmla="*/ 5 w 159"/>
                <a:gd name="T5" fmla="*/ 22 h 50"/>
                <a:gd name="T6" fmla="*/ 17 w 159"/>
                <a:gd name="T7" fmla="*/ 29 h 50"/>
                <a:gd name="T8" fmla="*/ 35 w 159"/>
                <a:gd name="T9" fmla="*/ 36 h 50"/>
                <a:gd name="T10" fmla="*/ 56 w 159"/>
                <a:gd name="T11" fmla="*/ 43 h 50"/>
                <a:gd name="T12" fmla="*/ 86 w 159"/>
                <a:gd name="T13" fmla="*/ 50 h 50"/>
                <a:gd name="T14" fmla="*/ 121 w 159"/>
                <a:gd name="T15" fmla="*/ 50 h 50"/>
                <a:gd name="T16" fmla="*/ 159 w 159"/>
                <a:gd name="T17" fmla="*/ 47 h 50"/>
                <a:gd name="T18" fmla="*/ 121 w 159"/>
                <a:gd name="T19" fmla="*/ 29 h 50"/>
                <a:gd name="T20" fmla="*/ 69 w 159"/>
                <a:gd name="T21" fmla="*/ 11 h 50"/>
                <a:gd name="T22" fmla="*/ 26 w 159"/>
                <a:gd name="T23" fmla="*/ 0 h 50"/>
                <a:gd name="T24" fmla="*/ 9 w 159"/>
                <a:gd name="T25" fmla="*/ 0 h 50"/>
                <a:gd name="T26" fmla="*/ 0 w 159"/>
                <a:gd name="T27" fmla="*/ 4 h 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9"/>
                <a:gd name="T43" fmla="*/ 0 h 50"/>
                <a:gd name="T44" fmla="*/ 159 w 159"/>
                <a:gd name="T45" fmla="*/ 50 h 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9" h="50">
                  <a:moveTo>
                    <a:pt x="0" y="4"/>
                  </a:moveTo>
                  <a:lnTo>
                    <a:pt x="0" y="11"/>
                  </a:lnTo>
                  <a:lnTo>
                    <a:pt x="5" y="22"/>
                  </a:lnTo>
                  <a:lnTo>
                    <a:pt x="17" y="29"/>
                  </a:lnTo>
                  <a:lnTo>
                    <a:pt x="35" y="36"/>
                  </a:lnTo>
                  <a:lnTo>
                    <a:pt x="56" y="43"/>
                  </a:lnTo>
                  <a:lnTo>
                    <a:pt x="86" y="50"/>
                  </a:lnTo>
                  <a:lnTo>
                    <a:pt x="121" y="50"/>
                  </a:lnTo>
                  <a:lnTo>
                    <a:pt x="159" y="47"/>
                  </a:lnTo>
                  <a:lnTo>
                    <a:pt x="121" y="29"/>
                  </a:lnTo>
                  <a:lnTo>
                    <a:pt x="69" y="11"/>
                  </a:lnTo>
                  <a:lnTo>
                    <a:pt x="26" y="0"/>
                  </a:lnTo>
                  <a:lnTo>
                    <a:pt x="9" y="0"/>
                  </a:lnTo>
                  <a:lnTo>
                    <a:pt x="0" y="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98" name="Unknown Shape"/>
            <p:cNvSpPr>
              <a:spLocks/>
            </p:cNvSpPr>
            <p:nvPr/>
          </p:nvSpPr>
          <p:spPr bwMode="auto">
            <a:xfrm>
              <a:off x="5274" y="125"/>
              <a:ext cx="185" cy="39"/>
            </a:xfrm>
            <a:custGeom>
              <a:avLst/>
              <a:gdLst>
                <a:gd name="T0" fmla="*/ 0 w 185"/>
                <a:gd name="T1" fmla="*/ 25 h 39"/>
                <a:gd name="T2" fmla="*/ 9 w 185"/>
                <a:gd name="T3" fmla="*/ 32 h 39"/>
                <a:gd name="T4" fmla="*/ 22 w 185"/>
                <a:gd name="T5" fmla="*/ 39 h 39"/>
                <a:gd name="T6" fmla="*/ 47 w 185"/>
                <a:gd name="T7" fmla="*/ 39 h 39"/>
                <a:gd name="T8" fmla="*/ 73 w 185"/>
                <a:gd name="T9" fmla="*/ 39 h 39"/>
                <a:gd name="T10" fmla="*/ 133 w 185"/>
                <a:gd name="T11" fmla="*/ 29 h 39"/>
                <a:gd name="T12" fmla="*/ 163 w 185"/>
                <a:gd name="T13" fmla="*/ 22 h 39"/>
                <a:gd name="T14" fmla="*/ 185 w 185"/>
                <a:gd name="T15" fmla="*/ 11 h 39"/>
                <a:gd name="T16" fmla="*/ 129 w 185"/>
                <a:gd name="T17" fmla="*/ 4 h 39"/>
                <a:gd name="T18" fmla="*/ 69 w 185"/>
                <a:gd name="T19" fmla="*/ 0 h 39"/>
                <a:gd name="T20" fmla="*/ 43 w 185"/>
                <a:gd name="T21" fmla="*/ 0 h 39"/>
                <a:gd name="T22" fmla="*/ 22 w 185"/>
                <a:gd name="T23" fmla="*/ 4 h 39"/>
                <a:gd name="T24" fmla="*/ 9 w 185"/>
                <a:gd name="T25" fmla="*/ 11 h 39"/>
                <a:gd name="T26" fmla="*/ 0 w 185"/>
                <a:gd name="T27" fmla="*/ 25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5"/>
                <a:gd name="T43" fmla="*/ 0 h 39"/>
                <a:gd name="T44" fmla="*/ 185 w 185"/>
                <a:gd name="T45" fmla="*/ 39 h 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5" h="39">
                  <a:moveTo>
                    <a:pt x="0" y="25"/>
                  </a:moveTo>
                  <a:lnTo>
                    <a:pt x="9" y="32"/>
                  </a:lnTo>
                  <a:lnTo>
                    <a:pt x="22" y="39"/>
                  </a:lnTo>
                  <a:lnTo>
                    <a:pt x="47" y="39"/>
                  </a:lnTo>
                  <a:lnTo>
                    <a:pt x="73" y="39"/>
                  </a:lnTo>
                  <a:lnTo>
                    <a:pt x="133" y="29"/>
                  </a:lnTo>
                  <a:lnTo>
                    <a:pt x="163" y="22"/>
                  </a:lnTo>
                  <a:lnTo>
                    <a:pt x="185" y="11"/>
                  </a:lnTo>
                  <a:lnTo>
                    <a:pt x="129" y="4"/>
                  </a:lnTo>
                  <a:lnTo>
                    <a:pt x="69" y="0"/>
                  </a:lnTo>
                  <a:lnTo>
                    <a:pt x="43" y="0"/>
                  </a:lnTo>
                  <a:lnTo>
                    <a:pt x="22" y="4"/>
                  </a:lnTo>
                  <a:lnTo>
                    <a:pt x="9" y="11"/>
                  </a:lnTo>
                  <a:lnTo>
                    <a:pt x="0" y="25"/>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99" name="Unknown Shape"/>
            <p:cNvSpPr>
              <a:spLocks/>
            </p:cNvSpPr>
            <p:nvPr/>
          </p:nvSpPr>
          <p:spPr bwMode="auto">
            <a:xfrm>
              <a:off x="5266" y="0"/>
              <a:ext cx="116" cy="143"/>
            </a:xfrm>
            <a:custGeom>
              <a:avLst/>
              <a:gdLst>
                <a:gd name="T0" fmla="*/ 21 w 116"/>
                <a:gd name="T1" fmla="*/ 143 h 143"/>
                <a:gd name="T2" fmla="*/ 8 w 116"/>
                <a:gd name="T3" fmla="*/ 139 h 143"/>
                <a:gd name="T4" fmla="*/ 0 w 116"/>
                <a:gd name="T5" fmla="*/ 136 h 143"/>
                <a:gd name="T6" fmla="*/ 0 w 116"/>
                <a:gd name="T7" fmla="*/ 118 h 143"/>
                <a:gd name="T8" fmla="*/ 17 w 116"/>
                <a:gd name="T9" fmla="*/ 96 h 143"/>
                <a:gd name="T10" fmla="*/ 38 w 116"/>
                <a:gd name="T11" fmla="*/ 75 h 143"/>
                <a:gd name="T12" fmla="*/ 94 w 116"/>
                <a:gd name="T13" fmla="*/ 32 h 143"/>
                <a:gd name="T14" fmla="*/ 111 w 116"/>
                <a:gd name="T15" fmla="*/ 14 h 143"/>
                <a:gd name="T16" fmla="*/ 116 w 116"/>
                <a:gd name="T17" fmla="*/ 0 h 143"/>
                <a:gd name="T18" fmla="*/ 116 w 116"/>
                <a:gd name="T19" fmla="*/ 14 h 143"/>
                <a:gd name="T20" fmla="*/ 111 w 116"/>
                <a:gd name="T21" fmla="*/ 28 h 143"/>
                <a:gd name="T22" fmla="*/ 98 w 116"/>
                <a:gd name="T23" fmla="*/ 71 h 143"/>
                <a:gd name="T24" fmla="*/ 90 w 116"/>
                <a:gd name="T25" fmla="*/ 93 h 143"/>
                <a:gd name="T26" fmla="*/ 73 w 116"/>
                <a:gd name="T27" fmla="*/ 114 h 143"/>
                <a:gd name="T28" fmla="*/ 51 w 116"/>
                <a:gd name="T29" fmla="*/ 132 h 143"/>
                <a:gd name="T30" fmla="*/ 21 w 116"/>
                <a:gd name="T31" fmla="*/ 143 h 14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6"/>
                <a:gd name="T49" fmla="*/ 0 h 143"/>
                <a:gd name="T50" fmla="*/ 116 w 116"/>
                <a:gd name="T51" fmla="*/ 143 h 14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6" h="143">
                  <a:moveTo>
                    <a:pt x="21" y="143"/>
                  </a:moveTo>
                  <a:lnTo>
                    <a:pt x="8" y="139"/>
                  </a:lnTo>
                  <a:lnTo>
                    <a:pt x="0" y="136"/>
                  </a:lnTo>
                  <a:lnTo>
                    <a:pt x="0" y="118"/>
                  </a:lnTo>
                  <a:lnTo>
                    <a:pt x="17" y="96"/>
                  </a:lnTo>
                  <a:lnTo>
                    <a:pt x="38" y="75"/>
                  </a:lnTo>
                  <a:lnTo>
                    <a:pt x="94" y="32"/>
                  </a:lnTo>
                  <a:lnTo>
                    <a:pt x="111" y="14"/>
                  </a:lnTo>
                  <a:lnTo>
                    <a:pt x="116" y="0"/>
                  </a:lnTo>
                  <a:lnTo>
                    <a:pt x="116" y="14"/>
                  </a:lnTo>
                  <a:lnTo>
                    <a:pt x="111" y="28"/>
                  </a:lnTo>
                  <a:lnTo>
                    <a:pt x="98" y="71"/>
                  </a:lnTo>
                  <a:lnTo>
                    <a:pt x="90" y="93"/>
                  </a:lnTo>
                  <a:lnTo>
                    <a:pt x="73" y="114"/>
                  </a:lnTo>
                  <a:lnTo>
                    <a:pt x="51" y="132"/>
                  </a:lnTo>
                  <a:lnTo>
                    <a:pt x="21" y="143"/>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816" name="Text Box 438"/>
          <p:cNvSpPr txBox="1">
            <a:spLocks noChangeArrowheads="1"/>
          </p:cNvSpPr>
          <p:nvPr/>
        </p:nvSpPr>
        <p:spPr bwMode="auto">
          <a:xfrm>
            <a:off x="5005387" y="4000500"/>
            <a:ext cx="9258300" cy="1042042"/>
          </a:xfrm>
          <a:prstGeom prst="rect">
            <a:avLst/>
          </a:prstGeom>
          <a:noFill/>
          <a:ln w="9525">
            <a:noFill/>
            <a:miter lim="800000"/>
            <a:headEnd/>
            <a:tailEnd/>
          </a:ln>
          <a:effectLst>
            <a:outerShdw dist="107763" dir="18900000" algn="ctr" rotWithShape="0">
              <a:schemeClr val="bg2">
                <a:alpha val="50000"/>
              </a:schemeClr>
            </a:outerShdw>
          </a:effectLst>
        </p:spPr>
        <p:txBody>
          <a:bodyPr wrap="square" lIns="163284" tIns="81642" rIns="163284" bIns="81642">
            <a:spAutoFit/>
          </a:bodyPr>
          <a:lstStyle/>
          <a:p>
            <a:pPr algn="ctr">
              <a:spcBef>
                <a:spcPct val="50000"/>
              </a:spcBef>
              <a:defRPr/>
            </a:pPr>
            <a:r>
              <a:rPr lang="en-US" sz="5700" b="1" u="sng" dirty="0" err="1">
                <a:solidFill>
                  <a:srgbClr val="0029AC"/>
                </a:solidFill>
                <a:latin typeface="Times New Roman" pitchFamily="18" charset="0"/>
              </a:rPr>
              <a:t>Tiết</a:t>
            </a:r>
            <a:r>
              <a:rPr lang="en-US" sz="5700" b="1" u="sng" dirty="0">
                <a:solidFill>
                  <a:srgbClr val="0029AC"/>
                </a:solidFill>
                <a:latin typeface="Times New Roman" pitchFamily="18" charset="0"/>
              </a:rPr>
              <a:t> </a:t>
            </a:r>
            <a:r>
              <a:rPr lang="en-US" sz="5700" b="1" u="sng" dirty="0" smtClean="0">
                <a:solidFill>
                  <a:srgbClr val="0029AC"/>
                </a:solidFill>
                <a:latin typeface="Times New Roman" pitchFamily="18" charset="0"/>
              </a:rPr>
              <a:t>22: HÌNH VUÔNG</a:t>
            </a:r>
            <a:endParaRPr lang="en-US" sz="5700" b="1" u="sng" dirty="0">
              <a:solidFill>
                <a:srgbClr val="0029AC"/>
              </a:solidFill>
              <a:latin typeface="Times New Roman" pitchFamily="18" charset="0"/>
            </a:endParaRPr>
          </a:p>
        </p:txBody>
      </p:sp>
    </p:spTree>
    <p:extLst>
      <p:ext uri="{BB962C8B-B14F-4D97-AF65-F5344CB8AC3E}">
        <p14:creationId xmlns:p14="http://schemas.microsoft.com/office/powerpoint/2010/main" val="2185754616"/>
      </p:ext>
    </p:extLst>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repeatCount="indefinite" fill="hold" grpId="0" nodeType="clickEffect">
                                  <p:stCondLst>
                                    <p:cond delay="0"/>
                                  </p:stCondLst>
                                  <p:childTnLst>
                                    <p:set>
                                      <p:cBhvr>
                                        <p:cTn id="6" dur="1" fill="hold">
                                          <p:stCondLst>
                                            <p:cond delay="0"/>
                                          </p:stCondLst>
                                        </p:cTn>
                                        <p:tgtEl>
                                          <p:spTgt spid="6580"/>
                                        </p:tgtEl>
                                        <p:attrNameLst>
                                          <p:attrName>style.visibility</p:attrName>
                                        </p:attrNameLst>
                                      </p:cBhvr>
                                      <p:to>
                                        <p:strVal val="visible"/>
                                      </p:to>
                                    </p:set>
                                    <p:anim calcmode="lin" valueType="num">
                                      <p:cBhvr additive="base">
                                        <p:cTn id="7" dur="8750" fill="hold"/>
                                        <p:tgtEl>
                                          <p:spTgt spid="6580"/>
                                        </p:tgtEl>
                                        <p:attrNameLst>
                                          <p:attrName>ppt_x</p:attrName>
                                        </p:attrNameLst>
                                      </p:cBhvr>
                                      <p:tavLst>
                                        <p:tav tm="0">
                                          <p:val>
                                            <p:strVal val="1+#ppt_w/2"/>
                                          </p:val>
                                        </p:tav>
                                        <p:tav tm="100000">
                                          <p:val>
                                            <p:strVal val="#ppt_x"/>
                                          </p:val>
                                        </p:tav>
                                      </p:tavLst>
                                    </p:anim>
                                    <p:anim calcmode="lin" valueType="num">
                                      <p:cBhvr additive="base">
                                        <p:cTn id="8" dur="8750" fill="hold"/>
                                        <p:tgtEl>
                                          <p:spTgt spid="658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9" presetClass="entr" presetSubtype="0" repeatCount="3000" fill="hold" grpId="0" nodeType="clickEffect">
                                  <p:stCondLst>
                                    <p:cond delay="0"/>
                                  </p:stCondLst>
                                  <p:childTnLst>
                                    <p:set>
                                      <p:cBhvr>
                                        <p:cTn id="12" dur="1" fill="hold">
                                          <p:stCondLst>
                                            <p:cond delay="0"/>
                                          </p:stCondLst>
                                        </p:cTn>
                                        <p:tgtEl>
                                          <p:spTgt spid="6581"/>
                                        </p:tgtEl>
                                        <p:attrNameLst>
                                          <p:attrName>style.visibility</p:attrName>
                                        </p:attrNameLst>
                                      </p:cBhvr>
                                      <p:to>
                                        <p:strVal val="visible"/>
                                      </p:to>
                                    </p:set>
                                    <p:anim calcmode="lin" valueType="num">
                                      <p:cBhvr>
                                        <p:cTn id="13" dur="3000" fill="hold"/>
                                        <p:tgtEl>
                                          <p:spTgt spid="6581"/>
                                        </p:tgtEl>
                                        <p:attrNameLst>
                                          <p:attrName>ppt_x</p:attrName>
                                        </p:attrNameLst>
                                      </p:cBhvr>
                                      <p:tavLst>
                                        <p:tav tm="0">
                                          <p:val>
                                            <p:strVal val="#ppt_x-.2"/>
                                          </p:val>
                                        </p:tav>
                                        <p:tav tm="100000">
                                          <p:val>
                                            <p:strVal val="#ppt_x"/>
                                          </p:val>
                                        </p:tav>
                                      </p:tavLst>
                                    </p:anim>
                                    <p:anim calcmode="lin" valueType="num">
                                      <p:cBhvr>
                                        <p:cTn id="14" dur="3000" fill="hold"/>
                                        <p:tgtEl>
                                          <p:spTgt spid="6581"/>
                                        </p:tgtEl>
                                        <p:attrNameLst>
                                          <p:attrName>ppt_y</p:attrName>
                                        </p:attrNameLst>
                                      </p:cBhvr>
                                      <p:tavLst>
                                        <p:tav tm="0">
                                          <p:val>
                                            <p:strVal val="#ppt_y"/>
                                          </p:val>
                                        </p:tav>
                                        <p:tav tm="100000">
                                          <p:val>
                                            <p:strVal val="#ppt_y"/>
                                          </p:val>
                                        </p:tav>
                                      </p:tavLst>
                                    </p:anim>
                                    <p:animEffect transition="in" filter="wipe(right)" prLst="gradientSize: 0.1">
                                      <p:cBhvr>
                                        <p:cTn id="15" dur="3000"/>
                                        <p:tgtEl>
                                          <p:spTgt spid="658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816"/>
                                        </p:tgtEl>
                                        <p:attrNameLst>
                                          <p:attrName>style.visibility</p:attrName>
                                        </p:attrNameLst>
                                      </p:cBhvr>
                                      <p:to>
                                        <p:strVal val="visible"/>
                                      </p:to>
                                    </p:set>
                                    <p:animEffect transition="in" filter="wipe(left)">
                                      <p:cBhvr>
                                        <p:cTn id="18" dur="2000"/>
                                        <p:tgtEl>
                                          <p:spTgt spid="816"/>
                                        </p:tgtEl>
                                      </p:cBhvr>
                                    </p:animEffect>
                                  </p:childTnLst>
                                </p:cTn>
                              </p:par>
                            </p:childTnLst>
                          </p:cTn>
                        </p:par>
                        <p:par>
                          <p:cTn id="19" fill="hold" nodeType="afterGroup">
                            <p:stCondLst>
                              <p:cond delay="9000"/>
                            </p:stCondLst>
                            <p:childTnLst>
                              <p:par>
                                <p:cTn id="20" presetID="55" presetClass="entr" presetSubtype="0" fill="hold" grpId="0" nodeType="afterEffect">
                                  <p:stCondLst>
                                    <p:cond delay="0"/>
                                  </p:stCondLst>
                                  <p:childTnLst>
                                    <p:set>
                                      <p:cBhvr>
                                        <p:cTn id="21" dur="1" fill="hold">
                                          <p:stCondLst>
                                            <p:cond delay="0"/>
                                          </p:stCondLst>
                                        </p:cTn>
                                        <p:tgtEl>
                                          <p:spTgt spid="6573"/>
                                        </p:tgtEl>
                                        <p:attrNameLst>
                                          <p:attrName>style.visibility</p:attrName>
                                        </p:attrNameLst>
                                      </p:cBhvr>
                                      <p:to>
                                        <p:strVal val="visible"/>
                                      </p:to>
                                    </p:set>
                                    <p:anim calcmode="lin" valueType="num">
                                      <p:cBhvr>
                                        <p:cTn id="22" dur="500" fill="hold"/>
                                        <p:tgtEl>
                                          <p:spTgt spid="6573"/>
                                        </p:tgtEl>
                                        <p:attrNameLst>
                                          <p:attrName>ppt_w</p:attrName>
                                        </p:attrNameLst>
                                      </p:cBhvr>
                                      <p:tavLst>
                                        <p:tav tm="0">
                                          <p:val>
                                            <p:strVal val="#ppt_w*0.70"/>
                                          </p:val>
                                        </p:tav>
                                        <p:tav tm="100000">
                                          <p:val>
                                            <p:strVal val="#ppt_w"/>
                                          </p:val>
                                        </p:tav>
                                      </p:tavLst>
                                    </p:anim>
                                    <p:anim calcmode="lin" valueType="num">
                                      <p:cBhvr>
                                        <p:cTn id="23" dur="500" fill="hold"/>
                                        <p:tgtEl>
                                          <p:spTgt spid="6573"/>
                                        </p:tgtEl>
                                        <p:attrNameLst>
                                          <p:attrName>ppt_h</p:attrName>
                                        </p:attrNameLst>
                                      </p:cBhvr>
                                      <p:tavLst>
                                        <p:tav tm="0">
                                          <p:val>
                                            <p:strVal val="#ppt_h"/>
                                          </p:val>
                                        </p:tav>
                                        <p:tav tm="100000">
                                          <p:val>
                                            <p:strVal val="#ppt_h"/>
                                          </p:val>
                                        </p:tav>
                                      </p:tavLst>
                                    </p:anim>
                                    <p:animEffect transition="in" filter="fade">
                                      <p:cBhvr>
                                        <p:cTn id="24" dur="500"/>
                                        <p:tgtEl>
                                          <p:spTgt spid="6573"/>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433"/>
                                        </p:tgtEl>
                                        <p:attrNameLst>
                                          <p:attrName>style.visibility</p:attrName>
                                        </p:attrNameLst>
                                      </p:cBhvr>
                                      <p:to>
                                        <p:strVal val="visible"/>
                                      </p:to>
                                    </p:set>
                                    <p:animEffect transition="in" filter="wipe(left)">
                                      <p:cBhvr>
                                        <p:cTn id="27" dur="2000"/>
                                        <p:tgtEl>
                                          <p:spTgt spid="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73" grpId="0" animBg="1"/>
      <p:bldP spid="6580" grpId="0" animBg="1"/>
      <p:bldP spid="6581" grpId="0" animBg="1"/>
      <p:bldP spid="433" grpId="0"/>
      <p:bldP spid="8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547245" y="742950"/>
            <a:ext cx="16687797" cy="9410700"/>
            <a:chOff x="0" y="0"/>
            <a:chExt cx="6038062" cy="6076340"/>
          </a:xfrm>
        </p:grpSpPr>
        <p:sp>
          <p:nvSpPr>
            <p:cNvPr id="5" name="Freeform 5"/>
            <p:cNvSpPr/>
            <p:nvPr/>
          </p:nvSpPr>
          <p:spPr>
            <a:xfrm>
              <a:off x="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pic>
        <p:nvPicPr>
          <p:cNvPr id="14"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155572" y="7972258"/>
            <a:ext cx="2151040" cy="2132220"/>
          </a:xfrm>
          <a:prstGeom prst="rect">
            <a:avLst/>
          </a:prstGeom>
        </p:spPr>
      </p:pic>
      <p:sp>
        <p:nvSpPr>
          <p:cNvPr id="15" name="Oval 14"/>
          <p:cNvSpPr/>
          <p:nvPr/>
        </p:nvSpPr>
        <p:spPr>
          <a:xfrm>
            <a:off x="1510145" y="5987726"/>
            <a:ext cx="9906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p:cNvSpPr/>
          <p:nvPr/>
        </p:nvSpPr>
        <p:spPr>
          <a:xfrm>
            <a:off x="1524000" y="2705100"/>
            <a:ext cx="15116924" cy="1541319"/>
          </a:xfrm>
          <a:prstGeom prst="rect">
            <a:avLst/>
          </a:prstGeom>
        </p:spPr>
        <p:txBody>
          <a:bodyPr wrap="square">
            <a:spAutoFit/>
          </a:bodyPr>
          <a:lstStyle/>
          <a:p>
            <a:pPr>
              <a:lnSpc>
                <a:spcPct val="107000"/>
              </a:lnSpc>
              <a:spcAft>
                <a:spcPts val="800"/>
              </a:spcAft>
            </a:pPr>
            <a:r>
              <a:rPr lang="fr-FR" sz="4400" b="1" dirty="0" err="1" smtClean="0">
                <a:latin typeface="Times New Roman" pitchFamily="18" charset="0"/>
                <a:ea typeface="Calibri" panose="020F0502020204030204" pitchFamily="34" charset="0"/>
                <a:cs typeface="Times New Roman" pitchFamily="18" charset="0"/>
              </a:rPr>
              <a:t>Câu</a:t>
            </a:r>
            <a:r>
              <a:rPr lang="fr-FR" sz="4400" b="1" dirty="0" smtClean="0">
                <a:latin typeface="Times New Roman" pitchFamily="18" charset="0"/>
                <a:ea typeface="Calibri" panose="020F0502020204030204" pitchFamily="34" charset="0"/>
                <a:cs typeface="Times New Roman" pitchFamily="18" charset="0"/>
              </a:rPr>
              <a:t> 2:</a:t>
            </a:r>
            <a:r>
              <a:rPr lang="fr-FR" sz="4400" dirty="0" smtClean="0">
                <a:latin typeface="Times New Roman" pitchFamily="18" charset="0"/>
                <a:ea typeface="Calibri" panose="020F0502020204030204" pitchFamily="34" charset="0"/>
                <a:cs typeface="Times New Roman" pitchFamily="18" charset="0"/>
              </a:rPr>
              <a:t> </a:t>
            </a:r>
            <a:r>
              <a:rPr lang="en-US" sz="4400" dirty="0" err="1">
                <a:latin typeface="Times New Roman" pitchFamily="18" charset="0"/>
                <a:cs typeface="Times New Roman" pitchFamily="18" charset="0"/>
              </a:rPr>
              <a:t>Để</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chứng</a:t>
            </a:r>
            <a:r>
              <a:rPr lang="en-US" sz="4400" dirty="0">
                <a:latin typeface="Times New Roman" pitchFamily="18" charset="0"/>
                <a:cs typeface="Times New Roman" pitchFamily="18" charset="0"/>
              </a:rPr>
              <a:t> minh </a:t>
            </a:r>
            <a:r>
              <a:rPr lang="en-US" sz="4400" dirty="0" err="1">
                <a:latin typeface="Times New Roman" pitchFamily="18" charset="0"/>
                <a:cs typeface="Times New Roman" pitchFamily="18" charset="0"/>
              </a:rPr>
              <a:t>tứ</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giác</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là</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hình</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vuông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dấu</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hiệu</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nào</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sau</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đây</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là</a:t>
            </a:r>
            <a:r>
              <a:rPr lang="en-US" sz="4400" dirty="0">
                <a:latin typeface="Times New Roman" pitchFamily="18" charset="0"/>
                <a:cs typeface="Times New Roman" pitchFamily="18" charset="0"/>
              </a:rPr>
              <a:t> </a:t>
            </a:r>
            <a:r>
              <a:rPr lang="en-US" sz="4400" b="1" i="1" dirty="0" err="1">
                <a:latin typeface="Times New Roman" pitchFamily="18" charset="0"/>
                <a:cs typeface="Times New Roman" pitchFamily="18" charset="0"/>
              </a:rPr>
              <a:t>sai</a:t>
            </a:r>
            <a:endParaRPr lang="en-US" sz="4400" i="1" dirty="0">
              <a:latin typeface="Times New Roman" pitchFamily="18" charset="0"/>
              <a:cs typeface="Times New Roman" pitchFamily="18" charset="0"/>
            </a:endParaRPr>
          </a:p>
        </p:txBody>
      </p:sp>
      <p:sp>
        <p:nvSpPr>
          <p:cNvPr id="7" name="Rectangle 6"/>
          <p:cNvSpPr/>
          <p:nvPr/>
        </p:nvSpPr>
        <p:spPr>
          <a:xfrm>
            <a:off x="1660976" y="4533900"/>
            <a:ext cx="14948608" cy="3108543"/>
          </a:xfrm>
          <a:prstGeom prst="rect">
            <a:avLst/>
          </a:prstGeom>
        </p:spPr>
        <p:txBody>
          <a:bodyPr wrap="square">
            <a:spAutoFit/>
          </a:bodyPr>
          <a:lstStyle/>
          <a:p>
            <a:pPr marL="742950" indent="-742950">
              <a:spcAft>
                <a:spcPts val="800"/>
              </a:spcAft>
              <a:buFontTx/>
              <a:buAutoNum type="alphaUcPeriod"/>
            </a:pPr>
            <a:r>
              <a:rPr lang="en-US" sz="4400" dirty="0" err="1">
                <a:latin typeface="Times New Roman" pitchFamily="18" charset="0"/>
                <a:cs typeface="Times New Roman" pitchFamily="18" charset="0"/>
              </a:rPr>
              <a:t>Tứ</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giác</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là</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hình</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thoi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có</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hai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đường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chéo</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bằng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nhau</a:t>
            </a:r>
            <a:r>
              <a:rPr lang="en-US" sz="4400" dirty="0" smtClean="0">
                <a:latin typeface="Times New Roman" pitchFamily="18" charset="0"/>
                <a:cs typeface="Times New Roman" pitchFamily="18" charset="0"/>
              </a:rPr>
              <a:t>.</a:t>
            </a:r>
          </a:p>
          <a:p>
            <a:pPr marL="742950" indent="-742950">
              <a:spcAft>
                <a:spcPts val="800"/>
              </a:spcAft>
              <a:buFontTx/>
              <a:buAutoNum type="alphaUcPeriod"/>
            </a:pPr>
            <a:r>
              <a:rPr lang="en-US" sz="4400" dirty="0" err="1">
                <a:latin typeface="Times New Roman" pitchFamily="18" charset="0"/>
                <a:cs typeface="Times New Roman" pitchFamily="18" charset="0"/>
              </a:rPr>
              <a:t>Tứ</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giác</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là</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hình</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thoi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có</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một</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góc</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vuông</a:t>
            </a:r>
            <a:r>
              <a:rPr lang="en-US" sz="4400" dirty="0" smtClean="0">
                <a:latin typeface="Times New Roman" pitchFamily="18" charset="0"/>
                <a:cs typeface="Times New Roman" pitchFamily="18" charset="0"/>
              </a:rPr>
              <a:t>.</a:t>
            </a:r>
          </a:p>
          <a:p>
            <a:pPr marL="742950" indent="-742950">
              <a:spcAft>
                <a:spcPts val="800"/>
              </a:spcAft>
              <a:buFontTx/>
              <a:buAutoNum type="alphaUcPeriod"/>
            </a:pPr>
            <a:r>
              <a:rPr lang="en-US" sz="4400" dirty="0" err="1">
                <a:latin typeface="Times New Roman" pitchFamily="18" charset="0"/>
                <a:cs typeface="Times New Roman" pitchFamily="18" charset="0"/>
              </a:rPr>
              <a:t>Tứ</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giác</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là</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hình</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thoi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có</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hai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đường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chéo</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vuông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góc</a:t>
            </a:r>
            <a:r>
              <a:rPr lang="en-US" sz="4400" dirty="0" smtClean="0">
                <a:latin typeface="Times New Roman" pitchFamily="18" charset="0"/>
                <a:cs typeface="Times New Roman" pitchFamily="18" charset="0"/>
              </a:rPr>
              <a:t>.</a:t>
            </a:r>
          </a:p>
          <a:p>
            <a:pPr marL="742950" indent="-742950">
              <a:spcAft>
                <a:spcPts val="800"/>
              </a:spcAft>
              <a:buFontTx/>
              <a:buAutoNum type="alphaUcPeriod"/>
            </a:pPr>
            <a:r>
              <a:rPr lang="en-US" sz="4400" dirty="0" err="1">
                <a:latin typeface="Times New Roman" pitchFamily="18" charset="0"/>
                <a:cs typeface="Times New Roman" pitchFamily="18" charset="0"/>
              </a:rPr>
              <a:t>Tứ</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giác</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là</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hình</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chữ</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nhật</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có</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hai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cạnh</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kề</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bằng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nhau</a:t>
            </a:r>
            <a:r>
              <a:rPr lang="en-US" sz="4400" dirty="0" smtClean="0">
                <a:latin typeface="Times New Roman" pitchFamily="18" charset="0"/>
                <a:cs typeface="Times New Roman" pitchFamily="18" charset="0"/>
              </a:rPr>
              <a:t>.</a:t>
            </a:r>
          </a:p>
        </p:txBody>
      </p:sp>
      <p:pic>
        <p:nvPicPr>
          <p:cNvPr id="9" name="Picture 12" descr="Digit 6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4097000" y="1216995"/>
            <a:ext cx="2057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1496718"/>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xit" presetSubtype="0" fill="hold" nodeType="clickEffect">
                                  <p:stCondLst>
                                    <p:cond delay="0"/>
                                  </p:stCondLst>
                                  <p:iterate type="lt">
                                    <p:tmPct val="5000"/>
                                  </p:iterate>
                                  <p:childTnLst>
                                    <p:anim calcmode="lin" valueType="num">
                                      <p:cBhvr>
                                        <p:cTn id="20" dur="1000"/>
                                        <p:tgtEl>
                                          <p:spTgt spid="9"/>
                                        </p:tgtEl>
                                        <p:attrNameLst>
                                          <p:attrName>ppt_w</p:attrName>
                                        </p:attrNameLst>
                                      </p:cBhvr>
                                      <p:tavLst>
                                        <p:tav tm="0">
                                          <p:val>
                                            <p:strVal val="ppt_w"/>
                                          </p:val>
                                        </p:tav>
                                        <p:tav tm="100000">
                                          <p:val>
                                            <p:fltVal val="0"/>
                                          </p:val>
                                        </p:tav>
                                      </p:tavLst>
                                    </p:anim>
                                    <p:anim calcmode="lin" valueType="num">
                                      <p:cBhvr>
                                        <p:cTn id="21" dur="1000"/>
                                        <p:tgtEl>
                                          <p:spTgt spid="9"/>
                                        </p:tgtEl>
                                        <p:attrNameLst>
                                          <p:attrName>ppt_h</p:attrName>
                                        </p:attrNameLst>
                                      </p:cBhvr>
                                      <p:tavLst>
                                        <p:tav tm="0">
                                          <p:val>
                                            <p:strVal val="ppt_h"/>
                                          </p:val>
                                        </p:tav>
                                        <p:tav tm="100000">
                                          <p:val>
                                            <p:fltVal val="0"/>
                                          </p:val>
                                        </p:tav>
                                      </p:tavLst>
                                    </p:anim>
                                    <p:anim calcmode="lin" valueType="num">
                                      <p:cBhvr>
                                        <p:cTn id="22" dur="1000"/>
                                        <p:tgtEl>
                                          <p:spTgt spid="9"/>
                                        </p:tgtEl>
                                        <p:attrNameLst>
                                          <p:attrName>style.rotation</p:attrName>
                                        </p:attrNameLst>
                                      </p:cBhvr>
                                      <p:tavLst>
                                        <p:tav tm="0">
                                          <p:val>
                                            <p:fltVal val="0"/>
                                          </p:val>
                                        </p:tav>
                                        <p:tav tm="100000">
                                          <p:val>
                                            <p:fltVal val="90"/>
                                          </p:val>
                                        </p:tav>
                                      </p:tavLst>
                                    </p:anim>
                                    <p:animEffect transition="out" filter="fade">
                                      <p:cBhvr>
                                        <p:cTn id="23" dur="1000"/>
                                        <p:tgtEl>
                                          <p:spTgt spid="9"/>
                                        </p:tgtEl>
                                      </p:cBhvr>
                                    </p:animEffect>
                                    <p:set>
                                      <p:cBhvr>
                                        <p:cTn id="24" dur="1" fill="hold">
                                          <p:stCondLst>
                                            <p:cond delay="999"/>
                                          </p:stCondLst>
                                        </p:cTn>
                                        <p:tgtEl>
                                          <p:spTgt spid="9"/>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3" name="RINGIN.WAV"/>
                                        </p:tgtEl>
                                      </p:cMediaNode>
                                    </p:audio>
                                  </p:sub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arn(inVertical)">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547245" y="742950"/>
            <a:ext cx="16687797" cy="9410700"/>
            <a:chOff x="0" y="0"/>
            <a:chExt cx="6038062" cy="6076340"/>
          </a:xfrm>
        </p:grpSpPr>
        <p:sp>
          <p:nvSpPr>
            <p:cNvPr id="5" name="Freeform 5"/>
            <p:cNvSpPr/>
            <p:nvPr/>
          </p:nvSpPr>
          <p:spPr>
            <a:xfrm>
              <a:off x="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pic>
        <p:nvPicPr>
          <p:cNvPr id="14"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059760" y="7372392"/>
            <a:ext cx="2151040" cy="2132220"/>
          </a:xfrm>
          <a:prstGeom prst="rect">
            <a:avLst/>
          </a:prstGeom>
        </p:spPr>
      </p:pic>
      <p:sp>
        <p:nvSpPr>
          <p:cNvPr id="15" name="Oval 14"/>
          <p:cNvSpPr/>
          <p:nvPr/>
        </p:nvSpPr>
        <p:spPr>
          <a:xfrm>
            <a:off x="1371600" y="5295900"/>
            <a:ext cx="9906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p:cNvSpPr/>
          <p:nvPr/>
        </p:nvSpPr>
        <p:spPr>
          <a:xfrm>
            <a:off x="1447621" y="2933700"/>
            <a:ext cx="15116924" cy="1446550"/>
          </a:xfrm>
          <a:prstGeom prst="rect">
            <a:avLst/>
          </a:prstGeom>
        </p:spPr>
        <p:txBody>
          <a:bodyPr wrap="square">
            <a:spAutoFit/>
          </a:bodyPr>
          <a:lstStyle/>
          <a:p>
            <a:r>
              <a:rPr lang="fr-FR" sz="4400" b="1" dirty="0" err="1" smtClean="0">
                <a:latin typeface="Times New Roman" pitchFamily="18" charset="0"/>
                <a:ea typeface="Calibri" panose="020F0502020204030204" pitchFamily="34" charset="0"/>
                <a:cs typeface="Times New Roman" pitchFamily="18" charset="0"/>
              </a:rPr>
              <a:t>Câu</a:t>
            </a:r>
            <a:r>
              <a:rPr lang="fr-FR" sz="4400" b="1" dirty="0" smtClean="0">
                <a:latin typeface="Times New Roman" pitchFamily="18" charset="0"/>
                <a:ea typeface="Calibri" panose="020F0502020204030204" pitchFamily="34" charset="0"/>
                <a:cs typeface="Times New Roman" pitchFamily="18" charset="0"/>
              </a:rPr>
              <a:t> 3:</a:t>
            </a:r>
            <a:r>
              <a:rPr lang="fr-FR" sz="4400" dirty="0" smtClean="0">
                <a:latin typeface="Times New Roman" pitchFamily="18" charset="0"/>
                <a:ea typeface="Calibri" panose="020F0502020204030204" pitchFamily="34" charset="0"/>
                <a:cs typeface="Times New Roman" pitchFamily="18" charset="0"/>
              </a:rPr>
              <a:t> </a:t>
            </a:r>
            <a:r>
              <a:rPr lang="en-US" sz="4400" dirty="0" err="1">
                <a:latin typeface="Times New Roman" pitchFamily="18" charset="0"/>
                <a:cs typeface="Times New Roman" pitchFamily="18" charset="0"/>
              </a:rPr>
              <a:t>Một</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hình</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vuông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có</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diện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tích</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là</a:t>
            </a:r>
            <a:r>
              <a:rPr lang="en-US" sz="4400" dirty="0">
                <a:latin typeface="Times New Roman" pitchFamily="18" charset="0"/>
                <a:cs typeface="Times New Roman" pitchFamily="18" charset="0"/>
              </a:rPr>
              <a:t> </a:t>
            </a:r>
            <a:r>
              <a:rPr lang="en-US" sz="4400" dirty="0" smtClean="0">
                <a:latin typeface="Times New Roman" pitchFamily="18" charset="0"/>
                <a:cs typeface="Times New Roman" pitchFamily="18" charset="0"/>
              </a:rPr>
              <a:t>25 cm</a:t>
            </a:r>
            <a:r>
              <a:rPr lang="en-US" sz="4400" baseline="30000" dirty="0" smtClean="0">
                <a:latin typeface="Times New Roman" pitchFamily="18" charset="0"/>
                <a:cs typeface="Times New Roman" pitchFamily="18" charset="0"/>
              </a:rPr>
              <a:t>2</a:t>
            </a:r>
            <a:r>
              <a:rPr lang="en-US" sz="4400" dirty="0" smtClean="0">
                <a:latin typeface="Times New Roman" pitchFamily="18" charset="0"/>
                <a:cs typeface="Times New Roman" pitchFamily="18" charset="0"/>
              </a:rPr>
              <a:t>. </a:t>
            </a:r>
            <a:r>
              <a:rPr lang="en-US" sz="4400" dirty="0" err="1">
                <a:latin typeface="Times New Roman" pitchFamily="18" charset="0"/>
                <a:cs typeface="Times New Roman" pitchFamily="18" charset="0"/>
              </a:rPr>
              <a:t>Hỏi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chu</a:t>
            </a:r>
            <a:r>
              <a:rPr lang="en-US" sz="4400" dirty="0">
                <a:latin typeface="Times New Roman" pitchFamily="18" charset="0"/>
                <a:cs typeface="Times New Roman" pitchFamily="18" charset="0"/>
              </a:rPr>
              <a:t> vi </a:t>
            </a:r>
            <a:r>
              <a:rPr lang="en-US" sz="4400" dirty="0" err="1">
                <a:latin typeface="Times New Roman" pitchFamily="18" charset="0"/>
                <a:cs typeface="Times New Roman" pitchFamily="18" charset="0"/>
              </a:rPr>
              <a:t>hình</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vuông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nhận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giá</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trị</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nào</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sau</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đây</a:t>
            </a:r>
            <a:r>
              <a:rPr lang="en-US" sz="4400" dirty="0">
                <a:latin typeface="Times New Roman" pitchFamily="18" charset="0"/>
                <a:cs typeface="Times New Roman" pitchFamily="18" charset="0"/>
              </a:rPr>
              <a:t>?</a:t>
            </a:r>
          </a:p>
        </p:txBody>
      </p:sp>
      <p:sp>
        <p:nvSpPr>
          <p:cNvPr id="7" name="Rectangle 6"/>
          <p:cNvSpPr/>
          <p:nvPr/>
        </p:nvSpPr>
        <p:spPr>
          <a:xfrm>
            <a:off x="1660976" y="4533900"/>
            <a:ext cx="14948608" cy="3108543"/>
          </a:xfrm>
          <a:prstGeom prst="rect">
            <a:avLst/>
          </a:prstGeom>
        </p:spPr>
        <p:txBody>
          <a:bodyPr wrap="square">
            <a:spAutoFit/>
          </a:bodyPr>
          <a:lstStyle/>
          <a:p>
            <a:pPr marL="742950" indent="-742950">
              <a:spcAft>
                <a:spcPts val="800"/>
              </a:spcAft>
              <a:buFontTx/>
              <a:buAutoNum type="alphaUcPeriod"/>
            </a:pPr>
            <a:r>
              <a:rPr lang="en-US" sz="4400" dirty="0" smtClean="0">
                <a:latin typeface="Times New Roman" pitchFamily="18" charset="0"/>
                <a:cs typeface="Times New Roman" pitchFamily="18" charset="0"/>
              </a:rPr>
              <a:t>25 cm</a:t>
            </a:r>
          </a:p>
          <a:p>
            <a:pPr marL="742950" indent="-742950">
              <a:spcAft>
                <a:spcPts val="800"/>
              </a:spcAft>
              <a:buFontTx/>
              <a:buAutoNum type="alphaUcPeriod"/>
            </a:pPr>
            <a:r>
              <a:rPr lang="en-US" sz="4400" dirty="0" smtClean="0">
                <a:latin typeface="Times New Roman" pitchFamily="18" charset="0"/>
                <a:cs typeface="Times New Roman" pitchFamily="18" charset="0"/>
              </a:rPr>
              <a:t>20 cm</a:t>
            </a:r>
          </a:p>
          <a:p>
            <a:pPr marL="742950" indent="-742950">
              <a:spcAft>
                <a:spcPts val="800"/>
              </a:spcAft>
              <a:buFontTx/>
              <a:buAutoNum type="alphaUcPeriod"/>
            </a:pPr>
            <a:r>
              <a:rPr lang="en-US" sz="4400" dirty="0" smtClean="0">
                <a:latin typeface="Times New Roman" pitchFamily="18" charset="0"/>
                <a:cs typeface="Times New Roman" pitchFamily="18" charset="0"/>
              </a:rPr>
              <a:t>10 cm</a:t>
            </a:r>
          </a:p>
          <a:p>
            <a:pPr marL="742950" indent="-742950">
              <a:spcAft>
                <a:spcPts val="800"/>
              </a:spcAft>
              <a:buFontTx/>
              <a:buAutoNum type="alphaUcPeriod"/>
            </a:pPr>
            <a:r>
              <a:rPr lang="en-US" sz="4400" dirty="0">
                <a:latin typeface="Times New Roman" pitchFamily="18" charset="0"/>
                <a:cs typeface="Times New Roman" pitchFamily="18" charset="0"/>
              </a:rPr>
              <a:t>5</a:t>
            </a:r>
            <a:r>
              <a:rPr lang="en-US" sz="4400" dirty="0" smtClean="0">
                <a:latin typeface="Times New Roman" pitchFamily="18" charset="0"/>
                <a:cs typeface="Times New Roman" pitchFamily="18" charset="0"/>
              </a:rPr>
              <a:t> cm</a:t>
            </a:r>
          </a:p>
        </p:txBody>
      </p:sp>
      <p:pic>
        <p:nvPicPr>
          <p:cNvPr id="10" name="Picture 8" descr="Digit 12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3411200" y="1409700"/>
            <a:ext cx="2057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6585061"/>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xit" presetSubtype="0" fill="hold" nodeType="clickEffect">
                                  <p:stCondLst>
                                    <p:cond delay="0"/>
                                  </p:stCondLst>
                                  <p:iterate type="lt">
                                    <p:tmPct val="5000"/>
                                  </p:iterate>
                                  <p:childTnLst>
                                    <p:anim calcmode="lin" valueType="num">
                                      <p:cBhvr>
                                        <p:cTn id="20" dur="1000"/>
                                        <p:tgtEl>
                                          <p:spTgt spid="10"/>
                                        </p:tgtEl>
                                        <p:attrNameLst>
                                          <p:attrName>ppt_w</p:attrName>
                                        </p:attrNameLst>
                                      </p:cBhvr>
                                      <p:tavLst>
                                        <p:tav tm="0">
                                          <p:val>
                                            <p:strVal val="ppt_w"/>
                                          </p:val>
                                        </p:tav>
                                        <p:tav tm="100000">
                                          <p:val>
                                            <p:fltVal val="0"/>
                                          </p:val>
                                        </p:tav>
                                      </p:tavLst>
                                    </p:anim>
                                    <p:anim calcmode="lin" valueType="num">
                                      <p:cBhvr>
                                        <p:cTn id="21" dur="1000"/>
                                        <p:tgtEl>
                                          <p:spTgt spid="10"/>
                                        </p:tgtEl>
                                        <p:attrNameLst>
                                          <p:attrName>ppt_h</p:attrName>
                                        </p:attrNameLst>
                                      </p:cBhvr>
                                      <p:tavLst>
                                        <p:tav tm="0">
                                          <p:val>
                                            <p:strVal val="ppt_h"/>
                                          </p:val>
                                        </p:tav>
                                        <p:tav tm="100000">
                                          <p:val>
                                            <p:fltVal val="0"/>
                                          </p:val>
                                        </p:tav>
                                      </p:tavLst>
                                    </p:anim>
                                    <p:anim calcmode="lin" valueType="num">
                                      <p:cBhvr>
                                        <p:cTn id="22" dur="1000"/>
                                        <p:tgtEl>
                                          <p:spTgt spid="10"/>
                                        </p:tgtEl>
                                        <p:attrNameLst>
                                          <p:attrName>style.rotation</p:attrName>
                                        </p:attrNameLst>
                                      </p:cBhvr>
                                      <p:tavLst>
                                        <p:tav tm="0">
                                          <p:val>
                                            <p:fltVal val="0"/>
                                          </p:val>
                                        </p:tav>
                                        <p:tav tm="100000">
                                          <p:val>
                                            <p:fltVal val="90"/>
                                          </p:val>
                                        </p:tav>
                                      </p:tavLst>
                                    </p:anim>
                                    <p:animEffect transition="out" filter="fade">
                                      <p:cBhvr>
                                        <p:cTn id="23" dur="1000"/>
                                        <p:tgtEl>
                                          <p:spTgt spid="10"/>
                                        </p:tgtEl>
                                      </p:cBhvr>
                                    </p:animEffect>
                                    <p:set>
                                      <p:cBhvr>
                                        <p:cTn id="24" dur="1" fill="hold">
                                          <p:stCondLst>
                                            <p:cond delay="999"/>
                                          </p:stCondLst>
                                        </p:cTn>
                                        <p:tgtEl>
                                          <p:spTgt spid="10"/>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3" name="RINGIN.WAV"/>
                                        </p:tgtEl>
                                      </p:cMediaNode>
                                    </p:audio>
                                  </p:sub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arn(inVertical)">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547245" y="742950"/>
            <a:ext cx="16687797" cy="9410700"/>
            <a:chOff x="0" y="0"/>
            <a:chExt cx="6038062" cy="6076340"/>
          </a:xfrm>
        </p:grpSpPr>
        <p:sp>
          <p:nvSpPr>
            <p:cNvPr id="5" name="Freeform 5"/>
            <p:cNvSpPr/>
            <p:nvPr/>
          </p:nvSpPr>
          <p:spPr>
            <a:xfrm>
              <a:off x="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pic>
        <p:nvPicPr>
          <p:cNvPr id="14"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059760" y="7372392"/>
            <a:ext cx="2151040" cy="2132220"/>
          </a:xfrm>
          <a:prstGeom prst="rect">
            <a:avLst/>
          </a:prstGeom>
        </p:spPr>
      </p:pic>
      <p:sp>
        <p:nvSpPr>
          <p:cNvPr id="15" name="Oval 14"/>
          <p:cNvSpPr/>
          <p:nvPr/>
        </p:nvSpPr>
        <p:spPr>
          <a:xfrm>
            <a:off x="1392382" y="7118667"/>
            <a:ext cx="9906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p:cNvSpPr/>
          <p:nvPr/>
        </p:nvSpPr>
        <p:spPr>
          <a:xfrm>
            <a:off x="1715902" y="2857500"/>
            <a:ext cx="15116924" cy="1446550"/>
          </a:xfrm>
          <a:prstGeom prst="rect">
            <a:avLst/>
          </a:prstGeom>
        </p:spPr>
        <p:txBody>
          <a:bodyPr wrap="square">
            <a:spAutoFit/>
          </a:bodyPr>
          <a:lstStyle/>
          <a:p>
            <a:r>
              <a:rPr lang="fr-FR" sz="4400" b="1" dirty="0" err="1" smtClean="0">
                <a:latin typeface="Times New Roman" pitchFamily="18" charset="0"/>
                <a:ea typeface="Calibri" panose="020F0502020204030204" pitchFamily="34" charset="0"/>
                <a:cs typeface="Times New Roman" pitchFamily="18" charset="0"/>
              </a:rPr>
              <a:t>Câu</a:t>
            </a:r>
            <a:r>
              <a:rPr lang="fr-FR" sz="4400" b="1" dirty="0" smtClean="0">
                <a:latin typeface="Times New Roman" pitchFamily="18" charset="0"/>
                <a:ea typeface="Calibri" panose="020F0502020204030204" pitchFamily="34" charset="0"/>
                <a:cs typeface="Times New Roman" pitchFamily="18" charset="0"/>
              </a:rPr>
              <a:t> 4:</a:t>
            </a:r>
            <a:r>
              <a:rPr lang="fr-FR" sz="4400" dirty="0" smtClean="0">
                <a:latin typeface="Times New Roman" pitchFamily="18" charset="0"/>
                <a:ea typeface="Calibri" panose="020F0502020204030204" pitchFamily="34" charset="0"/>
                <a:cs typeface="Times New Roman" pitchFamily="18" charset="0"/>
              </a:rPr>
              <a:t> </a:t>
            </a:r>
            <a:r>
              <a:rPr lang="nl-NL" sz="4400" dirty="0">
                <a:latin typeface="Times New Roman" pitchFamily="18" charset="0"/>
                <a:cs typeface="Times New Roman" pitchFamily="18" charset="0"/>
              </a:rPr>
              <a:t>Một hình vuông có cạnh là </a:t>
            </a:r>
            <a:r>
              <a:rPr lang="nl-NL" sz="4400" dirty="0" smtClean="0">
                <a:latin typeface="Times New Roman" pitchFamily="18" charset="0"/>
                <a:cs typeface="Times New Roman" pitchFamily="18" charset="0"/>
              </a:rPr>
              <a:t>5 </a:t>
            </a:r>
            <a:r>
              <a:rPr lang="nl-NL" sz="4400" dirty="0">
                <a:latin typeface="Times New Roman" pitchFamily="18" charset="0"/>
                <a:cs typeface="Times New Roman" pitchFamily="18" charset="0"/>
              </a:rPr>
              <a:t>dm</a:t>
            </a:r>
            <a:r>
              <a:rPr lang="en-US" sz="4400" dirty="0" smtClean="0">
                <a:latin typeface="Times New Roman" pitchFamily="18" charset="0"/>
                <a:cs typeface="Times New Roman" pitchFamily="18" charset="0"/>
              </a:rPr>
              <a:t>. </a:t>
            </a:r>
            <a:r>
              <a:rPr lang="nl-NL" sz="4400" dirty="0">
                <a:latin typeface="Times New Roman" pitchFamily="18" charset="0"/>
                <a:cs typeface="Times New Roman" pitchFamily="18" charset="0"/>
              </a:rPr>
              <a:t>Độ dài đường chéo của hình vuông đó </a:t>
            </a:r>
            <a:r>
              <a:rPr lang="nl-NL" sz="4400" dirty="0" smtClean="0">
                <a:latin typeface="Times New Roman" pitchFamily="18" charset="0"/>
                <a:cs typeface="Times New Roman" pitchFamily="18" charset="0"/>
              </a:rPr>
              <a:t>là:</a:t>
            </a:r>
            <a:endParaRPr lang="en-US" sz="4400" dirty="0">
              <a:latin typeface="Times New Roman" pitchFamily="18" charset="0"/>
              <a:cs typeface="Times New Roman" pitchFamily="18" charset="0"/>
            </a:endParaRPr>
          </a:p>
        </p:txBody>
      </p:sp>
      <mc:AlternateContent xmlns:mc="http://schemas.openxmlformats.org/markup-compatibility/2006">
        <mc:Choice xmlns:a14="http://schemas.microsoft.com/office/drawing/2010/main" Requires="a14">
          <p:sp>
            <p:nvSpPr>
              <p:cNvPr id="7" name="Rectangle 6"/>
              <p:cNvSpPr/>
              <p:nvPr/>
            </p:nvSpPr>
            <p:spPr>
              <a:xfrm>
                <a:off x="1660976" y="4709651"/>
                <a:ext cx="14948608" cy="3306098"/>
              </a:xfrm>
              <a:prstGeom prst="rect">
                <a:avLst/>
              </a:prstGeom>
            </p:spPr>
            <p:txBody>
              <a:bodyPr wrap="square">
                <a:spAutoFit/>
              </a:bodyPr>
              <a:lstStyle/>
              <a:p>
                <a:pPr marL="742950" indent="-742950">
                  <a:spcAft>
                    <a:spcPts val="800"/>
                  </a:spcAft>
                  <a:buFontTx/>
                  <a:buAutoNum type="alphaUcPeriod"/>
                </a:pPr>
                <a14:m>
                  <m:oMath xmlns:m="http://schemas.openxmlformats.org/officeDocument/2006/math">
                    <m:rad>
                      <m:radPr>
                        <m:degHide m:val="on"/>
                        <m:ctrlPr>
                          <a:rPr lang="en-US" sz="4400" b="0" i="1" dirty="0" smtClean="0">
                            <a:latin typeface="Cambria Math"/>
                            <a:ea typeface="Cambria Math"/>
                          </a:rPr>
                        </m:ctrlPr>
                      </m:radPr>
                      <m:deg/>
                      <m:e>
                        <m:r>
                          <a:rPr lang="en-US" sz="4400" b="0" i="1" dirty="0" smtClean="0">
                            <a:latin typeface="Cambria Math"/>
                            <a:ea typeface="Cambria Math"/>
                          </a:rPr>
                          <m:t>18</m:t>
                        </m:r>
                      </m:e>
                    </m:rad>
                    <m:r>
                      <a:rPr lang="en-US" sz="4400" b="0" i="1" dirty="0" smtClean="0">
                        <a:latin typeface="Cambria Math"/>
                        <a:ea typeface="Cambria Math"/>
                      </a:rPr>
                      <m:t>𝑑𝑚</m:t>
                    </m:r>
                  </m:oMath>
                </a14:m>
                <a:endParaRPr lang="en-US" sz="4400" dirty="0" smtClean="0">
                  <a:latin typeface="Times New Roman" pitchFamily="18" charset="0"/>
                  <a:cs typeface="Times New Roman" pitchFamily="18" charset="0"/>
                </a:endParaRPr>
              </a:p>
              <a:p>
                <a:pPr marL="742950" indent="-742950">
                  <a:spcAft>
                    <a:spcPts val="800"/>
                  </a:spcAft>
                  <a:buFontTx/>
                  <a:buAutoNum type="alphaUcPeriod"/>
                </a:pPr>
                <a:r>
                  <a:rPr lang="en-US" sz="4400" i="1" dirty="0" smtClean="0">
                    <a:latin typeface="Times New Roman" pitchFamily="18" charset="0"/>
                    <a:cs typeface="Times New Roman" pitchFamily="18" charset="0"/>
                  </a:rPr>
                  <a:t>25 </a:t>
                </a:r>
                <a:r>
                  <a:rPr lang="en-US" sz="4400" i="1" dirty="0" err="1" smtClean="0">
                    <a:latin typeface="Times New Roman" pitchFamily="18" charset="0"/>
                    <a:cs typeface="Times New Roman" pitchFamily="18" charset="0"/>
                  </a:rPr>
                  <a:t>dm</a:t>
                </a:r>
                <a:endParaRPr lang="en-US" sz="4400" i="1" dirty="0" smtClean="0">
                  <a:latin typeface="Times New Roman" pitchFamily="18" charset="0"/>
                  <a:cs typeface="Times New Roman" pitchFamily="18" charset="0"/>
                </a:endParaRPr>
              </a:p>
              <a:p>
                <a:pPr marL="742950" indent="-742950">
                  <a:spcAft>
                    <a:spcPts val="800"/>
                  </a:spcAft>
                  <a:buFontTx/>
                  <a:buAutoNum type="alphaUcPeriod"/>
                </a:pPr>
                <a14:m>
                  <m:oMath xmlns:m="http://schemas.openxmlformats.org/officeDocument/2006/math">
                    <m:r>
                      <a:rPr lang="en-US" sz="4400" i="1" dirty="0" smtClean="0">
                        <a:latin typeface="Cambria Math"/>
                        <a:ea typeface="Cambria Math"/>
                      </a:rPr>
                      <m:t>5</m:t>
                    </m:r>
                    <m:r>
                      <a:rPr lang="en-US" sz="4400" i="1" dirty="0">
                        <a:latin typeface="Cambria Math"/>
                        <a:ea typeface="Cambria Math"/>
                      </a:rPr>
                      <m:t>𝑑𝑚</m:t>
                    </m:r>
                  </m:oMath>
                </a14:m>
                <a:endParaRPr lang="en-US" sz="4400" dirty="0">
                  <a:latin typeface="Times New Roman" pitchFamily="18" charset="0"/>
                  <a:cs typeface="Times New Roman" pitchFamily="18" charset="0"/>
                </a:endParaRPr>
              </a:p>
              <a:p>
                <a:pPr marL="742950" indent="-742950">
                  <a:spcAft>
                    <a:spcPts val="800"/>
                  </a:spcAft>
                  <a:buFontTx/>
                  <a:buAutoNum type="alphaUcPeriod"/>
                </a:pPr>
                <a14:m>
                  <m:oMath xmlns:m="http://schemas.openxmlformats.org/officeDocument/2006/math">
                    <m:rad>
                      <m:radPr>
                        <m:degHide m:val="on"/>
                        <m:ctrlPr>
                          <a:rPr lang="en-US" sz="4400" i="1" dirty="0">
                            <a:latin typeface="Cambria Math"/>
                            <a:ea typeface="Cambria Math"/>
                          </a:rPr>
                        </m:ctrlPr>
                      </m:radPr>
                      <m:deg/>
                      <m:e>
                        <m:r>
                          <a:rPr lang="en-US" sz="4400" b="0" i="1" dirty="0" smtClean="0">
                            <a:latin typeface="Cambria Math"/>
                            <a:ea typeface="Cambria Math"/>
                          </a:rPr>
                          <m:t>50</m:t>
                        </m:r>
                      </m:e>
                    </m:rad>
                    <m:r>
                      <a:rPr lang="en-US" sz="4400" i="1" dirty="0">
                        <a:latin typeface="Cambria Math"/>
                        <a:ea typeface="Cambria Math"/>
                      </a:rPr>
                      <m:t>𝑑𝑚</m:t>
                    </m:r>
                  </m:oMath>
                </a14:m>
                <a:endParaRPr lang="en-US" sz="4400" dirty="0">
                  <a:latin typeface="Times New Roman" pitchFamily="18" charset="0"/>
                  <a:cs typeface="Times New Roman"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1660976" y="4709651"/>
                <a:ext cx="14948608" cy="3306098"/>
              </a:xfrm>
              <a:prstGeom prst="rect">
                <a:avLst/>
              </a:prstGeom>
              <a:blipFill rotWithShape="1">
                <a:blip r:embed="rId6"/>
                <a:stretch>
                  <a:fillRect l="-1468"/>
                </a:stretch>
              </a:blipFill>
            </p:spPr>
            <p:txBody>
              <a:bodyPr/>
              <a:lstStyle/>
              <a:p>
                <a:r>
                  <a:rPr lang="en-US">
                    <a:noFill/>
                  </a:rPr>
                  <a:t> </a:t>
                </a:r>
              </a:p>
            </p:txBody>
          </p:sp>
        </mc:Fallback>
      </mc:AlternateContent>
      <p:pic>
        <p:nvPicPr>
          <p:cNvPr id="9" name="Picture 8" descr="Digit 120"/>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3411200" y="1409700"/>
            <a:ext cx="2057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9986522"/>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xit" presetSubtype="0" fill="hold" nodeType="clickEffect">
                                  <p:stCondLst>
                                    <p:cond delay="0"/>
                                  </p:stCondLst>
                                  <p:iterate type="lt">
                                    <p:tmPct val="5000"/>
                                  </p:iterate>
                                  <p:childTnLst>
                                    <p:anim calcmode="lin" valueType="num">
                                      <p:cBhvr>
                                        <p:cTn id="20" dur="1000"/>
                                        <p:tgtEl>
                                          <p:spTgt spid="9"/>
                                        </p:tgtEl>
                                        <p:attrNameLst>
                                          <p:attrName>ppt_w</p:attrName>
                                        </p:attrNameLst>
                                      </p:cBhvr>
                                      <p:tavLst>
                                        <p:tav tm="0">
                                          <p:val>
                                            <p:strVal val="ppt_w"/>
                                          </p:val>
                                        </p:tav>
                                        <p:tav tm="100000">
                                          <p:val>
                                            <p:fltVal val="0"/>
                                          </p:val>
                                        </p:tav>
                                      </p:tavLst>
                                    </p:anim>
                                    <p:anim calcmode="lin" valueType="num">
                                      <p:cBhvr>
                                        <p:cTn id="21" dur="1000"/>
                                        <p:tgtEl>
                                          <p:spTgt spid="9"/>
                                        </p:tgtEl>
                                        <p:attrNameLst>
                                          <p:attrName>ppt_h</p:attrName>
                                        </p:attrNameLst>
                                      </p:cBhvr>
                                      <p:tavLst>
                                        <p:tav tm="0">
                                          <p:val>
                                            <p:strVal val="ppt_h"/>
                                          </p:val>
                                        </p:tav>
                                        <p:tav tm="100000">
                                          <p:val>
                                            <p:fltVal val="0"/>
                                          </p:val>
                                        </p:tav>
                                      </p:tavLst>
                                    </p:anim>
                                    <p:anim calcmode="lin" valueType="num">
                                      <p:cBhvr>
                                        <p:cTn id="22" dur="1000"/>
                                        <p:tgtEl>
                                          <p:spTgt spid="9"/>
                                        </p:tgtEl>
                                        <p:attrNameLst>
                                          <p:attrName>style.rotation</p:attrName>
                                        </p:attrNameLst>
                                      </p:cBhvr>
                                      <p:tavLst>
                                        <p:tav tm="0">
                                          <p:val>
                                            <p:fltVal val="0"/>
                                          </p:val>
                                        </p:tav>
                                        <p:tav tm="100000">
                                          <p:val>
                                            <p:fltVal val="90"/>
                                          </p:val>
                                        </p:tav>
                                      </p:tavLst>
                                    </p:anim>
                                    <p:animEffect transition="out" filter="fade">
                                      <p:cBhvr>
                                        <p:cTn id="23" dur="1000"/>
                                        <p:tgtEl>
                                          <p:spTgt spid="9"/>
                                        </p:tgtEl>
                                      </p:cBhvr>
                                    </p:animEffect>
                                    <p:set>
                                      <p:cBhvr>
                                        <p:cTn id="24" dur="1" fill="hold">
                                          <p:stCondLst>
                                            <p:cond delay="999"/>
                                          </p:stCondLst>
                                        </p:cTn>
                                        <p:tgtEl>
                                          <p:spTgt spid="9"/>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3" name="RINGIN.WAV"/>
                                        </p:tgtEl>
                                      </p:cMediaNode>
                                    </p:audio>
                                  </p:sub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arn(inVertical)">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0453" y="876300"/>
            <a:ext cx="16687797" cy="9410700"/>
            <a:chOff x="0" y="0"/>
            <a:chExt cx="6038062" cy="6076340"/>
          </a:xfrm>
        </p:grpSpPr>
        <p:sp>
          <p:nvSpPr>
            <p:cNvPr id="5" name="Freeform 5"/>
            <p:cNvSpPr/>
            <p:nvPr/>
          </p:nvSpPr>
          <p:spPr>
            <a:xfrm>
              <a:off x="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pic>
        <p:nvPicPr>
          <p:cNvPr id="14"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059760" y="7372392"/>
            <a:ext cx="2151040" cy="2132220"/>
          </a:xfrm>
          <a:prstGeom prst="rect">
            <a:avLst/>
          </a:prstGeom>
        </p:spPr>
      </p:pic>
      <p:sp>
        <p:nvSpPr>
          <p:cNvPr id="15" name="Oval 14"/>
          <p:cNvSpPr/>
          <p:nvPr/>
        </p:nvSpPr>
        <p:spPr>
          <a:xfrm>
            <a:off x="9135280" y="5104966"/>
            <a:ext cx="9906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p:cNvSpPr/>
          <p:nvPr/>
        </p:nvSpPr>
        <p:spPr>
          <a:xfrm>
            <a:off x="1576818" y="2401437"/>
            <a:ext cx="15116924" cy="2265813"/>
          </a:xfrm>
          <a:prstGeom prst="rect">
            <a:avLst/>
          </a:prstGeom>
        </p:spPr>
        <p:txBody>
          <a:bodyPr wrap="square">
            <a:spAutoFit/>
          </a:bodyPr>
          <a:lstStyle/>
          <a:p>
            <a:pPr>
              <a:lnSpc>
                <a:spcPct val="107000"/>
              </a:lnSpc>
              <a:spcAft>
                <a:spcPts val="800"/>
              </a:spcAft>
            </a:pPr>
            <a:r>
              <a:rPr lang="fr-FR" sz="4400" b="1" dirty="0" err="1">
                <a:latin typeface="Times New Roman" pitchFamily="18" charset="0"/>
                <a:ea typeface="Calibri" panose="020F0502020204030204" pitchFamily="34" charset="0"/>
                <a:cs typeface="Times New Roman" pitchFamily="18" charset="0"/>
              </a:rPr>
              <a:t>Câu</a:t>
            </a:r>
            <a:r>
              <a:rPr lang="fr-FR" sz="4400" b="1" dirty="0">
                <a:latin typeface="Times New Roman" pitchFamily="18" charset="0"/>
                <a:ea typeface="Calibri" panose="020F0502020204030204" pitchFamily="34" charset="0"/>
                <a:cs typeface="Times New Roman" pitchFamily="18" charset="0"/>
              </a:rPr>
              <a:t> </a:t>
            </a:r>
            <a:r>
              <a:rPr lang="fr-FR" sz="4400" b="1" dirty="0" smtClean="0">
                <a:latin typeface="Times New Roman" pitchFamily="18" charset="0"/>
                <a:ea typeface="Calibri" panose="020F0502020204030204" pitchFamily="34" charset="0"/>
                <a:cs typeface="Times New Roman" pitchFamily="18" charset="0"/>
              </a:rPr>
              <a:t>5:</a:t>
            </a:r>
            <a:r>
              <a:rPr lang="fr-FR" sz="4400" dirty="0" smtClean="0">
                <a:latin typeface="Times New Roman" pitchFamily="18" charset="0"/>
                <a:ea typeface="Calibri" panose="020F0502020204030204" pitchFamily="34" charset="0"/>
                <a:cs typeface="Times New Roman" pitchFamily="18" charset="0"/>
              </a:rPr>
              <a:t> </a:t>
            </a:r>
            <a:r>
              <a:rPr lang="en-US" sz="4400" dirty="0">
                <a:latin typeface="Times New Roman" pitchFamily="18" charset="0"/>
                <a:cs typeface="Times New Roman" pitchFamily="18" charset="0"/>
              </a:rPr>
              <a:t>Cho hình vuông ABCD. Trên các cạnh AB, BC, CD, DA lần lượt lấy các điểm E, F, G, H sao cho AE = BF = CG = DH sao cho AE = BF = CG = DH. Tứ giác EFGH là hình gì</a:t>
            </a:r>
            <a:r>
              <a:rPr lang="en-US" sz="4400" dirty="0" smtClean="0">
                <a:latin typeface="Times New Roman" pitchFamily="18" charset="0"/>
                <a:cs typeface="Times New Roman" pitchFamily="18" charset="0"/>
              </a:rPr>
              <a:t>?</a:t>
            </a:r>
            <a:endParaRPr lang="en-US" sz="4400" dirty="0">
              <a:latin typeface="Times New Roman" pitchFamily="18" charset="0"/>
              <a:cs typeface="Times New Roman" pitchFamily="18" charset="0"/>
            </a:endParaRPr>
          </a:p>
        </p:txBody>
      </p:sp>
      <p:sp>
        <p:nvSpPr>
          <p:cNvPr id="7" name="Rectangle 6"/>
          <p:cNvSpPr/>
          <p:nvPr/>
        </p:nvSpPr>
        <p:spPr>
          <a:xfrm>
            <a:off x="2071982" y="4914900"/>
            <a:ext cx="11975556" cy="2226250"/>
          </a:xfrm>
          <a:prstGeom prst="rect">
            <a:avLst/>
          </a:prstGeom>
        </p:spPr>
        <p:txBody>
          <a:bodyPr wrap="square">
            <a:spAutoFit/>
          </a:bodyPr>
          <a:lstStyle/>
          <a:p>
            <a:pPr marL="742950" indent="-742950">
              <a:lnSpc>
                <a:spcPct val="150000"/>
              </a:lnSpc>
              <a:spcAft>
                <a:spcPts val="800"/>
              </a:spcAft>
              <a:buAutoNum type="alphaUcPeriod"/>
            </a:pPr>
            <a:r>
              <a:rPr lang="en-US" sz="4400" dirty="0" smtClean="0">
                <a:latin typeface="Times New Roman" pitchFamily="18" charset="0"/>
                <a:cs typeface="Times New Roman" pitchFamily="18" charset="0"/>
              </a:rPr>
              <a:t>Hình </a:t>
            </a:r>
            <a:r>
              <a:rPr lang="en-US" sz="4400" dirty="0">
                <a:latin typeface="Times New Roman" pitchFamily="18" charset="0"/>
                <a:cs typeface="Times New Roman" pitchFamily="18" charset="0"/>
              </a:rPr>
              <a:t>chữ nhật</a:t>
            </a:r>
            <a:r>
              <a:rPr lang="fr-FR" sz="4400" dirty="0" smtClean="0">
                <a:latin typeface="Times New Roman" pitchFamily="18" charset="0"/>
                <a:ea typeface="Calibri" panose="020F0502020204030204" pitchFamily="34" charset="0"/>
                <a:cs typeface="Times New Roman" pitchFamily="18" charset="0"/>
              </a:rPr>
              <a:t>				B</a:t>
            </a:r>
            <a:r>
              <a:rPr lang="fr-FR" sz="4400" dirty="0">
                <a:latin typeface="Times New Roman" pitchFamily="18" charset="0"/>
                <a:ea typeface="Calibri" panose="020F0502020204030204" pitchFamily="34" charset="0"/>
                <a:cs typeface="Times New Roman" pitchFamily="18" charset="0"/>
              </a:rPr>
              <a:t>. </a:t>
            </a:r>
            <a:r>
              <a:rPr lang="en-US" sz="4400" dirty="0">
                <a:latin typeface="Times New Roman" pitchFamily="18" charset="0"/>
                <a:cs typeface="Times New Roman" pitchFamily="18" charset="0"/>
              </a:rPr>
              <a:t>Hình vuông </a:t>
            </a:r>
            <a:endParaRPr lang="en-US" sz="4400" dirty="0" smtClean="0">
              <a:latin typeface="Times New Roman" pitchFamily="18" charset="0"/>
              <a:cs typeface="Times New Roman" pitchFamily="18" charset="0"/>
            </a:endParaRPr>
          </a:p>
          <a:p>
            <a:pPr>
              <a:lnSpc>
                <a:spcPct val="150000"/>
              </a:lnSpc>
              <a:spcAft>
                <a:spcPts val="800"/>
              </a:spcAft>
            </a:pPr>
            <a:r>
              <a:rPr lang="fr-FR" sz="4400" dirty="0" smtClean="0">
                <a:latin typeface="Times New Roman" pitchFamily="18" charset="0"/>
                <a:ea typeface="Calibri" panose="020F0502020204030204" pitchFamily="34" charset="0"/>
                <a:cs typeface="Times New Roman" pitchFamily="18" charset="0"/>
              </a:rPr>
              <a:t>C</a:t>
            </a:r>
            <a:r>
              <a:rPr lang="fr-FR" sz="4400" dirty="0">
                <a:latin typeface="Times New Roman" pitchFamily="18" charset="0"/>
                <a:ea typeface="Calibri" panose="020F0502020204030204" pitchFamily="34" charset="0"/>
                <a:cs typeface="Times New Roman" pitchFamily="18" charset="0"/>
              </a:rPr>
              <a:t>. </a:t>
            </a:r>
            <a:r>
              <a:rPr lang="en-US" sz="4400" dirty="0">
                <a:latin typeface="Times New Roman" pitchFamily="18" charset="0"/>
                <a:cs typeface="Times New Roman" pitchFamily="18" charset="0"/>
              </a:rPr>
              <a:t>Hình bình hành</a:t>
            </a:r>
            <a:r>
              <a:rPr lang="fr-FR" sz="4400" dirty="0" smtClean="0">
                <a:latin typeface="Times New Roman" pitchFamily="18" charset="0"/>
                <a:ea typeface="Calibri" panose="020F0502020204030204" pitchFamily="34" charset="0"/>
                <a:cs typeface="Times New Roman" pitchFamily="18" charset="0"/>
              </a:rPr>
              <a:t>			</a:t>
            </a:r>
            <a:r>
              <a:rPr lang="fr-FR" sz="4400" dirty="0">
                <a:latin typeface="Times New Roman" pitchFamily="18" charset="0"/>
                <a:ea typeface="Calibri" panose="020F0502020204030204" pitchFamily="34" charset="0"/>
                <a:cs typeface="Times New Roman" pitchFamily="18" charset="0"/>
              </a:rPr>
              <a:t> </a:t>
            </a:r>
            <a:r>
              <a:rPr lang="fr-FR" sz="4400" dirty="0" smtClean="0">
                <a:latin typeface="Times New Roman" pitchFamily="18" charset="0"/>
                <a:ea typeface="Calibri" panose="020F0502020204030204" pitchFamily="34" charset="0"/>
                <a:cs typeface="Times New Roman" pitchFamily="18" charset="0"/>
              </a:rPr>
              <a:t>     D</a:t>
            </a:r>
            <a:r>
              <a:rPr lang="fr-FR" sz="4400" dirty="0">
                <a:latin typeface="Times New Roman" pitchFamily="18" charset="0"/>
                <a:ea typeface="Calibri" panose="020F0502020204030204" pitchFamily="34" charset="0"/>
                <a:cs typeface="Times New Roman" pitchFamily="18" charset="0"/>
              </a:rPr>
              <a:t>. </a:t>
            </a:r>
            <a:r>
              <a:rPr lang="en-US" sz="4400" dirty="0">
                <a:latin typeface="Times New Roman" pitchFamily="18" charset="0"/>
                <a:cs typeface="Times New Roman" pitchFamily="18" charset="0"/>
              </a:rPr>
              <a:t>Hình thoi  </a:t>
            </a:r>
            <a:endParaRPr lang="en-US" sz="4400" dirty="0">
              <a:effectLst/>
              <a:latin typeface="Times New Roman" pitchFamily="18" charset="0"/>
              <a:ea typeface="Calibri" panose="020F0502020204030204" pitchFamily="34" charset="0"/>
              <a:cs typeface="Times New Roman" pitchFamily="18" charset="0"/>
            </a:endParaRPr>
          </a:p>
        </p:txBody>
      </p:sp>
      <p:pic>
        <p:nvPicPr>
          <p:cNvPr id="9" name="Picture 10" descr="Digit 18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4047538" y="1147880"/>
            <a:ext cx="2057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4844413"/>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xit" presetSubtype="0" fill="hold" nodeType="clickEffect">
                                  <p:stCondLst>
                                    <p:cond delay="0"/>
                                  </p:stCondLst>
                                  <p:iterate type="lt">
                                    <p:tmPct val="5000"/>
                                  </p:iterate>
                                  <p:childTnLst>
                                    <p:anim calcmode="lin" valueType="num">
                                      <p:cBhvr>
                                        <p:cTn id="20" dur="1000"/>
                                        <p:tgtEl>
                                          <p:spTgt spid="9"/>
                                        </p:tgtEl>
                                        <p:attrNameLst>
                                          <p:attrName>ppt_w</p:attrName>
                                        </p:attrNameLst>
                                      </p:cBhvr>
                                      <p:tavLst>
                                        <p:tav tm="0">
                                          <p:val>
                                            <p:strVal val="ppt_w"/>
                                          </p:val>
                                        </p:tav>
                                        <p:tav tm="100000">
                                          <p:val>
                                            <p:fltVal val="0"/>
                                          </p:val>
                                        </p:tav>
                                      </p:tavLst>
                                    </p:anim>
                                    <p:anim calcmode="lin" valueType="num">
                                      <p:cBhvr>
                                        <p:cTn id="21" dur="1000"/>
                                        <p:tgtEl>
                                          <p:spTgt spid="9"/>
                                        </p:tgtEl>
                                        <p:attrNameLst>
                                          <p:attrName>ppt_h</p:attrName>
                                        </p:attrNameLst>
                                      </p:cBhvr>
                                      <p:tavLst>
                                        <p:tav tm="0">
                                          <p:val>
                                            <p:strVal val="ppt_h"/>
                                          </p:val>
                                        </p:tav>
                                        <p:tav tm="100000">
                                          <p:val>
                                            <p:fltVal val="0"/>
                                          </p:val>
                                        </p:tav>
                                      </p:tavLst>
                                    </p:anim>
                                    <p:anim calcmode="lin" valueType="num">
                                      <p:cBhvr>
                                        <p:cTn id="22" dur="1000"/>
                                        <p:tgtEl>
                                          <p:spTgt spid="9"/>
                                        </p:tgtEl>
                                        <p:attrNameLst>
                                          <p:attrName>style.rotation</p:attrName>
                                        </p:attrNameLst>
                                      </p:cBhvr>
                                      <p:tavLst>
                                        <p:tav tm="0">
                                          <p:val>
                                            <p:fltVal val="0"/>
                                          </p:val>
                                        </p:tav>
                                        <p:tav tm="100000">
                                          <p:val>
                                            <p:fltVal val="90"/>
                                          </p:val>
                                        </p:tav>
                                      </p:tavLst>
                                    </p:anim>
                                    <p:animEffect transition="out" filter="fade">
                                      <p:cBhvr>
                                        <p:cTn id="23" dur="1000"/>
                                        <p:tgtEl>
                                          <p:spTgt spid="9"/>
                                        </p:tgtEl>
                                      </p:cBhvr>
                                    </p:animEffect>
                                    <p:set>
                                      <p:cBhvr>
                                        <p:cTn id="24" dur="1" fill="hold">
                                          <p:stCondLst>
                                            <p:cond delay="999"/>
                                          </p:stCondLst>
                                        </p:cTn>
                                        <p:tgtEl>
                                          <p:spTgt spid="9"/>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3" name="RINGIN.WAV"/>
                                        </p:tgtEl>
                                      </p:cMediaNode>
                                    </p:audio>
                                  </p:sub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arn(inVertical)">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402686" y="1177680"/>
            <a:ext cx="16368006" cy="9064028"/>
            <a:chOff x="-195577" y="-101298"/>
            <a:chExt cx="6233639" cy="6177638"/>
          </a:xfrm>
        </p:grpSpPr>
        <p:sp>
          <p:nvSpPr>
            <p:cNvPr id="5" name="Freeform 5"/>
            <p:cNvSpPr/>
            <p:nvPr/>
          </p:nvSpPr>
          <p:spPr>
            <a:xfrm>
              <a:off x="-195577" y="-101298"/>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pic>
        <p:nvPicPr>
          <p:cNvPr id="14"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514328" y="7483260"/>
            <a:ext cx="2438400" cy="2417064"/>
          </a:xfrm>
          <a:prstGeom prst="rect">
            <a:avLst/>
          </a:prstGeom>
        </p:spPr>
      </p:pic>
      <p:sp>
        <p:nvSpPr>
          <p:cNvPr id="15" name="Oval 14"/>
          <p:cNvSpPr/>
          <p:nvPr/>
        </p:nvSpPr>
        <p:spPr>
          <a:xfrm>
            <a:off x="2000865" y="5922833"/>
            <a:ext cx="941133"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p:cNvSpPr/>
          <p:nvPr/>
        </p:nvSpPr>
        <p:spPr>
          <a:xfrm>
            <a:off x="1594487" y="1581098"/>
            <a:ext cx="12919841" cy="2585323"/>
          </a:xfrm>
          <a:prstGeom prst="rect">
            <a:avLst/>
          </a:prstGeom>
        </p:spPr>
        <p:txBody>
          <a:bodyPr wrap="square">
            <a:spAutoFit/>
          </a:bodyPr>
          <a:lstStyle/>
          <a:p>
            <a:pPr algn="just">
              <a:lnSpc>
                <a:spcPct val="150000"/>
              </a:lnSpc>
              <a:spcAft>
                <a:spcPts val="800"/>
              </a:spcAft>
            </a:pPr>
            <a:r>
              <a:rPr lang="fr-FR" sz="3600" b="1" dirty="0" err="1">
                <a:latin typeface="Times New Roman" pitchFamily="18" charset="0"/>
                <a:ea typeface="Calibri" panose="020F0502020204030204" pitchFamily="34" charset="0"/>
                <a:cs typeface="Times New Roman" pitchFamily="18" charset="0"/>
              </a:rPr>
              <a:t>Câu</a:t>
            </a:r>
            <a:r>
              <a:rPr lang="fr-FR" sz="3600" b="1" dirty="0">
                <a:latin typeface="Times New Roman" pitchFamily="18" charset="0"/>
                <a:ea typeface="Calibri" panose="020F0502020204030204" pitchFamily="34" charset="0"/>
                <a:cs typeface="Times New Roman" pitchFamily="18" charset="0"/>
              </a:rPr>
              <a:t> </a:t>
            </a:r>
            <a:r>
              <a:rPr lang="fr-FR" sz="3600" b="1" dirty="0" smtClean="0">
                <a:latin typeface="Times New Roman" pitchFamily="18" charset="0"/>
                <a:ea typeface="Calibri" panose="020F0502020204030204" pitchFamily="34" charset="0"/>
                <a:cs typeface="Times New Roman" pitchFamily="18" charset="0"/>
              </a:rPr>
              <a:t>6:</a:t>
            </a:r>
            <a:r>
              <a:rPr lang="fr-FR" sz="3600" dirty="0" smtClean="0">
                <a:latin typeface="Times New Roman" pitchFamily="18" charset="0"/>
                <a:ea typeface="Calibri" panose="020F0502020204030204" pitchFamily="34" charset="0"/>
                <a:cs typeface="Times New Roman" pitchFamily="18" charset="0"/>
              </a:rPr>
              <a:t> </a:t>
            </a:r>
            <a:r>
              <a:rPr lang="en-US" sz="3600" dirty="0">
                <a:latin typeface="Times New Roman" pitchFamily="18" charset="0"/>
                <a:cs typeface="Times New Roman" pitchFamily="18" charset="0"/>
              </a:rPr>
              <a:t>Cho hình vuông ABCD. M là điểm nằm trong hình vuông. Gọi E, F lần lượt là hình chiếu của M trên cạnh AB và AD. Tứ giác AEMF là hình vuông khi.</a:t>
            </a:r>
            <a:endParaRPr lang="en-US" sz="3600" dirty="0">
              <a:effectLst/>
              <a:latin typeface="Times New Roman" pitchFamily="18" charset="0"/>
              <a:ea typeface="Calibri" panose="020F0502020204030204" pitchFamily="34" charset="0"/>
              <a:cs typeface="Times New Roman" pitchFamily="18" charset="0"/>
            </a:endParaRPr>
          </a:p>
        </p:txBody>
      </p:sp>
      <p:sp>
        <p:nvSpPr>
          <p:cNvPr id="7" name="Rectangle 6"/>
          <p:cNvSpPr/>
          <p:nvPr/>
        </p:nvSpPr>
        <p:spPr>
          <a:xfrm>
            <a:off x="2057583" y="3929510"/>
            <a:ext cx="13675945" cy="5702010"/>
          </a:xfrm>
          <a:prstGeom prst="rect">
            <a:avLst/>
          </a:prstGeom>
        </p:spPr>
        <p:txBody>
          <a:bodyPr wrap="square">
            <a:spAutoFit/>
          </a:bodyPr>
          <a:lstStyle/>
          <a:p>
            <a:pPr marL="742950" indent="-742950">
              <a:lnSpc>
                <a:spcPct val="250000"/>
              </a:lnSpc>
              <a:spcAft>
                <a:spcPts val="800"/>
              </a:spcAft>
              <a:buAutoNum type="alphaUcPeriod"/>
            </a:pPr>
            <a:r>
              <a:rPr lang="en-US" sz="3600" dirty="0" smtClean="0">
                <a:latin typeface="Times New Roman" pitchFamily="18" charset="0"/>
                <a:cs typeface="Times New Roman" pitchFamily="18" charset="0"/>
              </a:rPr>
              <a:t>M </a:t>
            </a:r>
            <a:r>
              <a:rPr lang="en-US" sz="3600" dirty="0">
                <a:latin typeface="Times New Roman" pitchFamily="18" charset="0"/>
                <a:cs typeface="Times New Roman" pitchFamily="18" charset="0"/>
              </a:rPr>
              <a:t>thuộc cạnh DC</a:t>
            </a:r>
            <a:r>
              <a:rPr lang="fr-FR" sz="3600" dirty="0" smtClean="0">
                <a:latin typeface="Times New Roman" pitchFamily="18" charset="0"/>
                <a:ea typeface="Calibri" panose="020F0502020204030204" pitchFamily="34" charset="0"/>
                <a:cs typeface="Times New Roman" pitchFamily="18" charset="0"/>
              </a:rPr>
              <a:t>			   </a:t>
            </a:r>
          </a:p>
          <a:p>
            <a:pPr marL="742950" indent="-742950">
              <a:lnSpc>
                <a:spcPct val="250000"/>
              </a:lnSpc>
              <a:spcAft>
                <a:spcPts val="800"/>
              </a:spcAft>
              <a:buAutoNum type="alphaUcPeriod"/>
            </a:pPr>
            <a:r>
              <a:rPr lang="fr-FR" sz="3600" dirty="0" smtClean="0">
                <a:latin typeface="Times New Roman" pitchFamily="18" charset="0"/>
                <a:ea typeface="Calibri" panose="020F0502020204030204" pitchFamily="34" charset="0"/>
                <a:cs typeface="Times New Roman" pitchFamily="18" charset="0"/>
              </a:rPr>
              <a:t> </a:t>
            </a:r>
            <a:r>
              <a:rPr lang="en-US" sz="3600" dirty="0">
                <a:latin typeface="Times New Roman" pitchFamily="18" charset="0"/>
                <a:cs typeface="Times New Roman" pitchFamily="18" charset="0"/>
              </a:rPr>
              <a:t>M trên đường chéo AC     </a:t>
            </a:r>
            <a:endParaRPr lang="en-US" sz="3600" dirty="0">
              <a:latin typeface="Times New Roman" pitchFamily="18" charset="0"/>
              <a:ea typeface="Calibri" panose="020F0502020204030204" pitchFamily="34" charset="0"/>
              <a:cs typeface="Times New Roman" pitchFamily="18" charset="0"/>
            </a:endParaRPr>
          </a:p>
          <a:p>
            <a:pPr>
              <a:lnSpc>
                <a:spcPct val="250000"/>
              </a:lnSpc>
              <a:spcAft>
                <a:spcPts val="800"/>
              </a:spcAft>
            </a:pPr>
            <a:r>
              <a:rPr lang="fr-FR" sz="3600" dirty="0" smtClean="0">
                <a:latin typeface="Times New Roman" pitchFamily="18" charset="0"/>
                <a:ea typeface="Calibri" panose="020F0502020204030204" pitchFamily="34" charset="0"/>
                <a:cs typeface="Times New Roman" pitchFamily="18" charset="0"/>
              </a:rPr>
              <a:t>C</a:t>
            </a:r>
            <a:r>
              <a:rPr lang="fr-FR" sz="3600" dirty="0">
                <a:latin typeface="Times New Roman" pitchFamily="18" charset="0"/>
                <a:ea typeface="Calibri" panose="020F0502020204030204" pitchFamily="34" charset="0"/>
                <a:cs typeface="Times New Roman" pitchFamily="18" charset="0"/>
              </a:rPr>
              <a:t>. </a:t>
            </a:r>
            <a:r>
              <a:rPr lang="en-US" sz="3600" dirty="0">
                <a:latin typeface="Times New Roman" pitchFamily="18" charset="0"/>
                <a:cs typeface="Times New Roman" pitchFamily="18" charset="0"/>
              </a:rPr>
              <a:t>M thuộc đường chéo BD  </a:t>
            </a:r>
            <a:r>
              <a:rPr lang="en-US" sz="3600" dirty="0" smtClean="0">
                <a:latin typeface="Times New Roman" pitchFamily="18" charset="0"/>
                <a:cs typeface="Times New Roman" pitchFamily="18" charset="0"/>
              </a:rPr>
              <a:t>       </a:t>
            </a:r>
          </a:p>
          <a:p>
            <a:pPr>
              <a:lnSpc>
                <a:spcPct val="250000"/>
              </a:lnSpc>
              <a:spcAft>
                <a:spcPts val="800"/>
              </a:spcAft>
            </a:pPr>
            <a:r>
              <a:rPr lang="fr-FR" sz="3600" dirty="0" smtClean="0">
                <a:latin typeface="Times New Roman" pitchFamily="18" charset="0"/>
                <a:ea typeface="Calibri" panose="020F0502020204030204" pitchFamily="34" charset="0"/>
                <a:cs typeface="Times New Roman" pitchFamily="18" charset="0"/>
              </a:rPr>
              <a:t>D</a:t>
            </a:r>
            <a:r>
              <a:rPr lang="fr-FR" sz="3600" dirty="0">
                <a:latin typeface="Times New Roman" pitchFamily="18" charset="0"/>
                <a:ea typeface="Calibri" panose="020F0502020204030204" pitchFamily="34" charset="0"/>
                <a:cs typeface="Times New Roman" pitchFamily="18" charset="0"/>
              </a:rPr>
              <a:t>. </a:t>
            </a:r>
            <a:r>
              <a:rPr lang="en-US" sz="3600" dirty="0">
                <a:latin typeface="Times New Roman" pitchFamily="18" charset="0"/>
                <a:cs typeface="Times New Roman" pitchFamily="18" charset="0"/>
              </a:rPr>
              <a:t>M tùy ý nằm trong hình vuông ABCD</a:t>
            </a:r>
            <a:endParaRPr lang="en-US" sz="3600" dirty="0">
              <a:effectLst/>
              <a:latin typeface="Times New Roman" pitchFamily="18" charset="0"/>
              <a:ea typeface="Calibri" panose="020F0502020204030204" pitchFamily="34" charset="0"/>
              <a:cs typeface="Times New Roman" pitchFamily="18" charset="0"/>
            </a:endParaRPr>
          </a:p>
        </p:txBody>
      </p:sp>
      <p:pic>
        <p:nvPicPr>
          <p:cNvPr id="10" name="Picture 10" descr="Digit 18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4047538" y="85215"/>
            <a:ext cx="2057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6691828"/>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xit" presetSubtype="0" fill="hold" nodeType="clickEffect">
                                  <p:stCondLst>
                                    <p:cond delay="0"/>
                                  </p:stCondLst>
                                  <p:iterate type="lt">
                                    <p:tmPct val="5000"/>
                                  </p:iterate>
                                  <p:childTnLst>
                                    <p:anim calcmode="lin" valueType="num">
                                      <p:cBhvr>
                                        <p:cTn id="20" dur="1000"/>
                                        <p:tgtEl>
                                          <p:spTgt spid="10"/>
                                        </p:tgtEl>
                                        <p:attrNameLst>
                                          <p:attrName>ppt_w</p:attrName>
                                        </p:attrNameLst>
                                      </p:cBhvr>
                                      <p:tavLst>
                                        <p:tav tm="0">
                                          <p:val>
                                            <p:strVal val="ppt_w"/>
                                          </p:val>
                                        </p:tav>
                                        <p:tav tm="100000">
                                          <p:val>
                                            <p:fltVal val="0"/>
                                          </p:val>
                                        </p:tav>
                                      </p:tavLst>
                                    </p:anim>
                                    <p:anim calcmode="lin" valueType="num">
                                      <p:cBhvr>
                                        <p:cTn id="21" dur="1000"/>
                                        <p:tgtEl>
                                          <p:spTgt spid="10"/>
                                        </p:tgtEl>
                                        <p:attrNameLst>
                                          <p:attrName>ppt_h</p:attrName>
                                        </p:attrNameLst>
                                      </p:cBhvr>
                                      <p:tavLst>
                                        <p:tav tm="0">
                                          <p:val>
                                            <p:strVal val="ppt_h"/>
                                          </p:val>
                                        </p:tav>
                                        <p:tav tm="100000">
                                          <p:val>
                                            <p:fltVal val="0"/>
                                          </p:val>
                                        </p:tav>
                                      </p:tavLst>
                                    </p:anim>
                                    <p:anim calcmode="lin" valueType="num">
                                      <p:cBhvr>
                                        <p:cTn id="22" dur="1000"/>
                                        <p:tgtEl>
                                          <p:spTgt spid="10"/>
                                        </p:tgtEl>
                                        <p:attrNameLst>
                                          <p:attrName>style.rotation</p:attrName>
                                        </p:attrNameLst>
                                      </p:cBhvr>
                                      <p:tavLst>
                                        <p:tav tm="0">
                                          <p:val>
                                            <p:fltVal val="0"/>
                                          </p:val>
                                        </p:tav>
                                        <p:tav tm="100000">
                                          <p:val>
                                            <p:fltVal val="90"/>
                                          </p:val>
                                        </p:tav>
                                      </p:tavLst>
                                    </p:anim>
                                    <p:animEffect transition="out" filter="fade">
                                      <p:cBhvr>
                                        <p:cTn id="23" dur="1000"/>
                                        <p:tgtEl>
                                          <p:spTgt spid="10"/>
                                        </p:tgtEl>
                                      </p:cBhvr>
                                    </p:animEffect>
                                    <p:set>
                                      <p:cBhvr>
                                        <p:cTn id="24" dur="1" fill="hold">
                                          <p:stCondLst>
                                            <p:cond delay="999"/>
                                          </p:stCondLst>
                                        </p:cTn>
                                        <p:tgtEl>
                                          <p:spTgt spid="10"/>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3" name="RINGIN.WAV"/>
                                        </p:tgtEl>
                                      </p:cMediaNode>
                                    </p:audio>
                                  </p:sub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771280" y="-4192803"/>
            <a:ext cx="10499506" cy="18672607"/>
            <a:chOff x="0" y="0"/>
            <a:chExt cx="1149350" cy="1149350"/>
          </a:xfrm>
        </p:grpSpPr>
        <p:sp>
          <p:nvSpPr>
            <p:cNvPr id="3" name="Freeform 3"/>
            <p:cNvSpPr/>
            <p:nvPr/>
          </p:nvSpPr>
          <p:spPr>
            <a:xfrm>
              <a:off x="0" y="0"/>
              <a:ext cx="3438303" cy="6114771"/>
            </a:xfrm>
            <a:custGeom>
              <a:avLst/>
              <a:gdLst/>
              <a:ahLst/>
              <a:cxnLst/>
              <a:rect l="l" t="t" r="r" b="b"/>
              <a:pathLst>
                <a:path w="3438303" h="6114771">
                  <a:moveTo>
                    <a:pt x="3438303" y="67567"/>
                  </a:moveTo>
                  <a:lnTo>
                    <a:pt x="3438303" y="0"/>
                  </a:lnTo>
                  <a:lnTo>
                    <a:pt x="18996" y="0"/>
                  </a:lnTo>
                  <a:lnTo>
                    <a:pt x="18996" y="33783"/>
                  </a:lnTo>
                  <a:lnTo>
                    <a:pt x="0" y="33783"/>
                  </a:lnTo>
                  <a:lnTo>
                    <a:pt x="0" y="6114771"/>
                  </a:lnTo>
                  <a:lnTo>
                    <a:pt x="37992" y="6114771"/>
                  </a:lnTo>
                  <a:lnTo>
                    <a:pt x="37992" y="4932357"/>
                  </a:lnTo>
                  <a:lnTo>
                    <a:pt x="683861" y="4932357"/>
                  </a:lnTo>
                  <a:lnTo>
                    <a:pt x="683861" y="6114771"/>
                  </a:lnTo>
                  <a:lnTo>
                    <a:pt x="721854" y="6114771"/>
                  </a:lnTo>
                  <a:lnTo>
                    <a:pt x="721854" y="4932357"/>
                  </a:lnTo>
                  <a:lnTo>
                    <a:pt x="1367723" y="4932357"/>
                  </a:lnTo>
                  <a:lnTo>
                    <a:pt x="1367723" y="6114771"/>
                  </a:lnTo>
                  <a:lnTo>
                    <a:pt x="1405715" y="6114771"/>
                  </a:lnTo>
                  <a:lnTo>
                    <a:pt x="1405715" y="4932357"/>
                  </a:lnTo>
                  <a:lnTo>
                    <a:pt x="2051584" y="4932357"/>
                  </a:lnTo>
                  <a:lnTo>
                    <a:pt x="2051584" y="6114771"/>
                  </a:lnTo>
                  <a:lnTo>
                    <a:pt x="2089576" y="6114771"/>
                  </a:lnTo>
                  <a:lnTo>
                    <a:pt x="2089576" y="4932357"/>
                  </a:lnTo>
                  <a:lnTo>
                    <a:pt x="2735445" y="4932357"/>
                  </a:lnTo>
                  <a:lnTo>
                    <a:pt x="2735445" y="6114771"/>
                  </a:lnTo>
                  <a:lnTo>
                    <a:pt x="2773438" y="6114771"/>
                  </a:lnTo>
                  <a:lnTo>
                    <a:pt x="2773438" y="4932357"/>
                  </a:lnTo>
                  <a:lnTo>
                    <a:pt x="3438303" y="4932357"/>
                  </a:lnTo>
                  <a:lnTo>
                    <a:pt x="3438303" y="4864791"/>
                  </a:lnTo>
                  <a:lnTo>
                    <a:pt x="2773438" y="4864791"/>
                  </a:lnTo>
                  <a:lnTo>
                    <a:pt x="2773438" y="3716160"/>
                  </a:lnTo>
                  <a:lnTo>
                    <a:pt x="3438303" y="3716160"/>
                  </a:lnTo>
                  <a:lnTo>
                    <a:pt x="3438303" y="3648593"/>
                  </a:lnTo>
                  <a:lnTo>
                    <a:pt x="2773438" y="3648593"/>
                  </a:lnTo>
                  <a:lnTo>
                    <a:pt x="2773438" y="2499962"/>
                  </a:lnTo>
                  <a:lnTo>
                    <a:pt x="3438303" y="2499962"/>
                  </a:lnTo>
                  <a:lnTo>
                    <a:pt x="3438303" y="2432395"/>
                  </a:lnTo>
                  <a:lnTo>
                    <a:pt x="2773438" y="2432395"/>
                  </a:lnTo>
                  <a:lnTo>
                    <a:pt x="2773438" y="1283764"/>
                  </a:lnTo>
                  <a:lnTo>
                    <a:pt x="3438303" y="1283764"/>
                  </a:lnTo>
                  <a:lnTo>
                    <a:pt x="3438303" y="1216198"/>
                  </a:lnTo>
                  <a:lnTo>
                    <a:pt x="2773438" y="1216198"/>
                  </a:lnTo>
                  <a:lnTo>
                    <a:pt x="2773438" y="67567"/>
                  </a:lnTo>
                  <a:lnTo>
                    <a:pt x="3438303" y="67567"/>
                  </a:lnTo>
                  <a:close/>
                  <a:moveTo>
                    <a:pt x="721854" y="1216198"/>
                  </a:moveTo>
                  <a:lnTo>
                    <a:pt x="721854" y="67567"/>
                  </a:lnTo>
                  <a:lnTo>
                    <a:pt x="1367723" y="67567"/>
                  </a:lnTo>
                  <a:lnTo>
                    <a:pt x="1367723" y="1216198"/>
                  </a:lnTo>
                  <a:lnTo>
                    <a:pt x="721854" y="1216198"/>
                  </a:lnTo>
                  <a:close/>
                  <a:moveTo>
                    <a:pt x="1367723" y="1283764"/>
                  </a:moveTo>
                  <a:lnTo>
                    <a:pt x="1367723" y="2432395"/>
                  </a:lnTo>
                  <a:lnTo>
                    <a:pt x="721854" y="2432395"/>
                  </a:lnTo>
                  <a:lnTo>
                    <a:pt x="721854" y="1283764"/>
                  </a:lnTo>
                  <a:lnTo>
                    <a:pt x="1367723" y="1283764"/>
                  </a:lnTo>
                  <a:close/>
                  <a:moveTo>
                    <a:pt x="683861" y="1216198"/>
                  </a:moveTo>
                  <a:lnTo>
                    <a:pt x="37992" y="1216198"/>
                  </a:lnTo>
                  <a:lnTo>
                    <a:pt x="37992" y="67567"/>
                  </a:lnTo>
                  <a:lnTo>
                    <a:pt x="683861" y="67567"/>
                  </a:lnTo>
                  <a:lnTo>
                    <a:pt x="683861" y="1216198"/>
                  </a:lnTo>
                  <a:close/>
                  <a:moveTo>
                    <a:pt x="683861" y="1283764"/>
                  </a:moveTo>
                  <a:lnTo>
                    <a:pt x="683861" y="2432395"/>
                  </a:lnTo>
                  <a:lnTo>
                    <a:pt x="37992" y="2432395"/>
                  </a:lnTo>
                  <a:lnTo>
                    <a:pt x="37992" y="1283764"/>
                  </a:lnTo>
                  <a:lnTo>
                    <a:pt x="683861" y="1283764"/>
                  </a:lnTo>
                  <a:close/>
                  <a:moveTo>
                    <a:pt x="683861" y="2499962"/>
                  </a:moveTo>
                  <a:lnTo>
                    <a:pt x="683861" y="3648593"/>
                  </a:lnTo>
                  <a:lnTo>
                    <a:pt x="37992" y="3648593"/>
                  </a:lnTo>
                  <a:lnTo>
                    <a:pt x="37992" y="2499962"/>
                  </a:lnTo>
                  <a:lnTo>
                    <a:pt x="683861" y="2499962"/>
                  </a:lnTo>
                  <a:close/>
                  <a:moveTo>
                    <a:pt x="721854" y="2499962"/>
                  </a:moveTo>
                  <a:lnTo>
                    <a:pt x="1367723" y="2499962"/>
                  </a:lnTo>
                  <a:lnTo>
                    <a:pt x="1367723" y="3648593"/>
                  </a:lnTo>
                  <a:lnTo>
                    <a:pt x="721854" y="3648593"/>
                  </a:lnTo>
                  <a:lnTo>
                    <a:pt x="721854" y="2499962"/>
                  </a:lnTo>
                  <a:close/>
                  <a:moveTo>
                    <a:pt x="1405715" y="2499962"/>
                  </a:moveTo>
                  <a:lnTo>
                    <a:pt x="2051584" y="2499962"/>
                  </a:lnTo>
                  <a:lnTo>
                    <a:pt x="2051584" y="3648593"/>
                  </a:lnTo>
                  <a:lnTo>
                    <a:pt x="1405715" y="3648593"/>
                  </a:lnTo>
                  <a:lnTo>
                    <a:pt x="1405715" y="2499962"/>
                  </a:lnTo>
                  <a:close/>
                  <a:moveTo>
                    <a:pt x="1405715" y="2432395"/>
                  </a:moveTo>
                  <a:lnTo>
                    <a:pt x="1405715" y="1283764"/>
                  </a:lnTo>
                  <a:lnTo>
                    <a:pt x="2051584" y="1283764"/>
                  </a:lnTo>
                  <a:lnTo>
                    <a:pt x="2051584" y="2432395"/>
                  </a:lnTo>
                  <a:lnTo>
                    <a:pt x="1405715" y="2432395"/>
                  </a:lnTo>
                  <a:close/>
                  <a:moveTo>
                    <a:pt x="1405715" y="1216198"/>
                  </a:moveTo>
                  <a:lnTo>
                    <a:pt x="1405715" y="67567"/>
                  </a:lnTo>
                  <a:lnTo>
                    <a:pt x="2051584" y="67567"/>
                  </a:lnTo>
                  <a:lnTo>
                    <a:pt x="2051584" y="1216198"/>
                  </a:lnTo>
                  <a:lnTo>
                    <a:pt x="1405715" y="1216198"/>
                  </a:lnTo>
                  <a:close/>
                  <a:moveTo>
                    <a:pt x="37992" y="4864791"/>
                  </a:moveTo>
                  <a:lnTo>
                    <a:pt x="37992" y="3716160"/>
                  </a:lnTo>
                  <a:lnTo>
                    <a:pt x="683861" y="3716160"/>
                  </a:lnTo>
                  <a:lnTo>
                    <a:pt x="683861" y="4864791"/>
                  </a:lnTo>
                  <a:lnTo>
                    <a:pt x="37992" y="4864791"/>
                  </a:lnTo>
                  <a:close/>
                  <a:moveTo>
                    <a:pt x="721854" y="4864791"/>
                  </a:moveTo>
                  <a:lnTo>
                    <a:pt x="721854" y="3716160"/>
                  </a:lnTo>
                  <a:lnTo>
                    <a:pt x="1367723" y="3716160"/>
                  </a:lnTo>
                  <a:lnTo>
                    <a:pt x="1367723" y="4864791"/>
                  </a:lnTo>
                  <a:lnTo>
                    <a:pt x="721854" y="4864791"/>
                  </a:lnTo>
                  <a:close/>
                  <a:moveTo>
                    <a:pt x="1405715" y="4864791"/>
                  </a:moveTo>
                  <a:lnTo>
                    <a:pt x="1405715" y="3716160"/>
                  </a:lnTo>
                  <a:lnTo>
                    <a:pt x="2051584" y="3716160"/>
                  </a:lnTo>
                  <a:lnTo>
                    <a:pt x="2051584" y="4864791"/>
                  </a:lnTo>
                  <a:lnTo>
                    <a:pt x="1405715" y="4864791"/>
                  </a:lnTo>
                  <a:close/>
                  <a:moveTo>
                    <a:pt x="2735445" y="4864791"/>
                  </a:moveTo>
                  <a:lnTo>
                    <a:pt x="2089576" y="4864791"/>
                  </a:lnTo>
                  <a:lnTo>
                    <a:pt x="2089576" y="3716160"/>
                  </a:lnTo>
                  <a:lnTo>
                    <a:pt x="2735445" y="3716160"/>
                  </a:lnTo>
                  <a:lnTo>
                    <a:pt x="2735445" y="4864791"/>
                  </a:lnTo>
                  <a:close/>
                  <a:moveTo>
                    <a:pt x="2735445" y="3648593"/>
                  </a:moveTo>
                  <a:lnTo>
                    <a:pt x="2089576" y="3648593"/>
                  </a:lnTo>
                  <a:lnTo>
                    <a:pt x="2089576" y="2499962"/>
                  </a:lnTo>
                  <a:lnTo>
                    <a:pt x="2735445" y="2499962"/>
                  </a:lnTo>
                  <a:lnTo>
                    <a:pt x="2735445" y="3648593"/>
                  </a:lnTo>
                  <a:close/>
                  <a:moveTo>
                    <a:pt x="2735445" y="2432395"/>
                  </a:moveTo>
                  <a:lnTo>
                    <a:pt x="2089576" y="2432395"/>
                  </a:lnTo>
                  <a:lnTo>
                    <a:pt x="2089576" y="1283764"/>
                  </a:lnTo>
                  <a:lnTo>
                    <a:pt x="2735445" y="1283764"/>
                  </a:lnTo>
                  <a:lnTo>
                    <a:pt x="2735445" y="2432395"/>
                  </a:lnTo>
                  <a:close/>
                  <a:moveTo>
                    <a:pt x="2735445" y="1216198"/>
                  </a:moveTo>
                  <a:lnTo>
                    <a:pt x="2089576" y="1216198"/>
                  </a:lnTo>
                  <a:lnTo>
                    <a:pt x="2089576" y="67567"/>
                  </a:lnTo>
                  <a:lnTo>
                    <a:pt x="2735445" y="67567"/>
                  </a:lnTo>
                  <a:lnTo>
                    <a:pt x="2735445" y="1216198"/>
                  </a:lnTo>
                  <a:close/>
                </a:path>
              </a:pathLst>
            </a:custGeom>
            <a:solidFill>
              <a:srgbClr val="7CB79D">
                <a:alpha val="80000"/>
              </a:srgbClr>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8497" y="1830744"/>
            <a:ext cx="1493500" cy="939547"/>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67498" y="168914"/>
            <a:ext cx="1282249" cy="1282249"/>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56328" y="7748844"/>
            <a:ext cx="1240083" cy="124008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375938" y="465595"/>
            <a:ext cx="1821811" cy="563105"/>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546318" y="7852984"/>
            <a:ext cx="1327197" cy="1184825"/>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575901" y="1451162"/>
            <a:ext cx="1366798" cy="1366798"/>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175130" y="8911559"/>
            <a:ext cx="1271831" cy="1267206"/>
          </a:xfrm>
          <a:prstGeom prst="rect">
            <a:avLst/>
          </a:prstGeom>
        </p:spPr>
      </p:pic>
      <p:pic>
        <p:nvPicPr>
          <p:cNvPr id="11" name="Picture 1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854318" y="8832573"/>
            <a:ext cx="970090" cy="1201687"/>
          </a:xfrm>
          <a:prstGeom prst="rect">
            <a:avLst/>
          </a:prstGeom>
        </p:spPr>
      </p:pic>
      <p:grpSp>
        <p:nvGrpSpPr>
          <p:cNvPr id="18" name="Group 7"/>
          <p:cNvGrpSpPr/>
          <p:nvPr/>
        </p:nvGrpSpPr>
        <p:grpSpPr>
          <a:xfrm>
            <a:off x="2981321" y="465596"/>
            <a:ext cx="11887200" cy="1834922"/>
            <a:chOff x="0" y="0"/>
            <a:chExt cx="8520421" cy="2899380"/>
          </a:xfrm>
        </p:grpSpPr>
        <p:grpSp>
          <p:nvGrpSpPr>
            <p:cNvPr id="19" name="Group 8"/>
            <p:cNvGrpSpPr/>
            <p:nvPr/>
          </p:nvGrpSpPr>
          <p:grpSpPr>
            <a:xfrm>
              <a:off x="0" y="0"/>
              <a:ext cx="8520421" cy="2899380"/>
              <a:chOff x="0" y="0"/>
              <a:chExt cx="3765050" cy="1281194"/>
            </a:xfrm>
          </p:grpSpPr>
          <p:sp>
            <p:nvSpPr>
              <p:cNvPr id="21" name="Freeform 9"/>
              <p:cNvSpPr/>
              <p:nvPr/>
            </p:nvSpPr>
            <p:spPr>
              <a:xfrm>
                <a:off x="80010" y="80010"/>
                <a:ext cx="3672340" cy="1188484"/>
              </a:xfrm>
              <a:custGeom>
                <a:avLst/>
                <a:gdLst/>
                <a:ahLst/>
                <a:cxnLst/>
                <a:rect l="l" t="t" r="r" b="b"/>
                <a:pathLst>
                  <a:path w="3672340" h="1188484">
                    <a:moveTo>
                      <a:pt x="0" y="1133874"/>
                    </a:moveTo>
                    <a:lnTo>
                      <a:pt x="0" y="1188484"/>
                    </a:lnTo>
                    <a:lnTo>
                      <a:pt x="3672340" y="1188484"/>
                    </a:lnTo>
                    <a:lnTo>
                      <a:pt x="3672340" y="0"/>
                    </a:lnTo>
                    <a:lnTo>
                      <a:pt x="3617729" y="0"/>
                    </a:lnTo>
                    <a:lnTo>
                      <a:pt x="3617729" y="1133874"/>
                    </a:lnTo>
                    <a:close/>
                  </a:path>
                </a:pathLst>
              </a:custGeom>
              <a:solidFill>
                <a:srgbClr val="000000"/>
              </a:solidFill>
            </p:spPr>
          </p:sp>
          <p:sp>
            <p:nvSpPr>
              <p:cNvPr id="22" name="Freeform 10"/>
              <p:cNvSpPr/>
              <p:nvPr/>
            </p:nvSpPr>
            <p:spPr>
              <a:xfrm>
                <a:off x="67310" y="67310"/>
                <a:ext cx="3697740" cy="1213884"/>
              </a:xfrm>
              <a:custGeom>
                <a:avLst/>
                <a:gdLst/>
                <a:ahLst/>
                <a:cxnLst/>
                <a:rect l="l" t="t" r="r" b="b"/>
                <a:pathLst>
                  <a:path w="3697740" h="1213884">
                    <a:moveTo>
                      <a:pt x="3630429" y="0"/>
                    </a:moveTo>
                    <a:lnTo>
                      <a:pt x="3630429" y="12700"/>
                    </a:lnTo>
                    <a:lnTo>
                      <a:pt x="3685040" y="12700"/>
                    </a:lnTo>
                    <a:lnTo>
                      <a:pt x="3685040" y="1201184"/>
                    </a:lnTo>
                    <a:lnTo>
                      <a:pt x="12700" y="1201184"/>
                    </a:lnTo>
                    <a:lnTo>
                      <a:pt x="12700" y="1146574"/>
                    </a:lnTo>
                    <a:lnTo>
                      <a:pt x="0" y="1146574"/>
                    </a:lnTo>
                    <a:lnTo>
                      <a:pt x="0" y="1213884"/>
                    </a:lnTo>
                    <a:lnTo>
                      <a:pt x="3697740" y="1213884"/>
                    </a:lnTo>
                    <a:lnTo>
                      <a:pt x="3697740" y="0"/>
                    </a:lnTo>
                    <a:close/>
                  </a:path>
                </a:pathLst>
              </a:custGeom>
              <a:solidFill>
                <a:srgbClr val="000000"/>
              </a:solidFill>
            </p:spPr>
          </p:sp>
          <p:sp>
            <p:nvSpPr>
              <p:cNvPr id="23" name="Freeform 11"/>
              <p:cNvSpPr/>
              <p:nvPr/>
            </p:nvSpPr>
            <p:spPr>
              <a:xfrm>
                <a:off x="12700" y="12700"/>
                <a:ext cx="3672339" cy="1188484"/>
              </a:xfrm>
              <a:custGeom>
                <a:avLst/>
                <a:gdLst/>
                <a:ahLst/>
                <a:cxnLst/>
                <a:rect l="l" t="t" r="r" b="b"/>
                <a:pathLst>
                  <a:path w="3672339" h="1188484">
                    <a:moveTo>
                      <a:pt x="0" y="0"/>
                    </a:moveTo>
                    <a:lnTo>
                      <a:pt x="3672339" y="0"/>
                    </a:lnTo>
                    <a:lnTo>
                      <a:pt x="3672339" y="1188484"/>
                    </a:lnTo>
                    <a:lnTo>
                      <a:pt x="0" y="1188484"/>
                    </a:lnTo>
                    <a:close/>
                  </a:path>
                </a:pathLst>
              </a:custGeom>
              <a:solidFill>
                <a:srgbClr val="FDFB52"/>
              </a:solidFill>
            </p:spPr>
          </p:sp>
          <p:sp>
            <p:nvSpPr>
              <p:cNvPr id="24" name="Freeform 12"/>
              <p:cNvSpPr/>
              <p:nvPr/>
            </p:nvSpPr>
            <p:spPr>
              <a:xfrm>
                <a:off x="0" y="0"/>
                <a:ext cx="3697740" cy="1213884"/>
              </a:xfrm>
              <a:custGeom>
                <a:avLst/>
                <a:gdLst/>
                <a:ahLst/>
                <a:cxnLst/>
                <a:rect l="l" t="t" r="r" b="b"/>
                <a:pathLst>
                  <a:path w="3697740" h="1213884">
                    <a:moveTo>
                      <a:pt x="80010" y="1213884"/>
                    </a:moveTo>
                    <a:lnTo>
                      <a:pt x="3697740" y="1213884"/>
                    </a:lnTo>
                    <a:lnTo>
                      <a:pt x="3697740" y="80010"/>
                    </a:lnTo>
                    <a:lnTo>
                      <a:pt x="3697740" y="67310"/>
                    </a:lnTo>
                    <a:lnTo>
                      <a:pt x="3697740" y="0"/>
                    </a:lnTo>
                    <a:lnTo>
                      <a:pt x="0" y="0"/>
                    </a:lnTo>
                    <a:lnTo>
                      <a:pt x="0" y="1213884"/>
                    </a:lnTo>
                    <a:lnTo>
                      <a:pt x="67310" y="1213884"/>
                    </a:lnTo>
                    <a:lnTo>
                      <a:pt x="80010" y="1213884"/>
                    </a:lnTo>
                    <a:close/>
                    <a:moveTo>
                      <a:pt x="12700" y="12700"/>
                    </a:moveTo>
                    <a:lnTo>
                      <a:pt x="3685039" y="12700"/>
                    </a:lnTo>
                    <a:lnTo>
                      <a:pt x="3685039" y="1201184"/>
                    </a:lnTo>
                    <a:lnTo>
                      <a:pt x="12700" y="1201184"/>
                    </a:lnTo>
                    <a:lnTo>
                      <a:pt x="12700" y="12700"/>
                    </a:lnTo>
                    <a:close/>
                  </a:path>
                </a:pathLst>
              </a:custGeom>
              <a:solidFill>
                <a:srgbClr val="000000"/>
              </a:solidFill>
            </p:spPr>
          </p:sp>
        </p:grpSp>
        <p:sp>
          <p:nvSpPr>
            <p:cNvPr id="20" name="TextBox 13"/>
            <p:cNvSpPr txBox="1"/>
            <p:nvPr/>
          </p:nvSpPr>
          <p:spPr>
            <a:xfrm>
              <a:off x="472444" y="930271"/>
              <a:ext cx="7426524" cy="886514"/>
            </a:xfrm>
            <a:prstGeom prst="rect">
              <a:avLst/>
            </a:prstGeom>
          </p:spPr>
          <p:txBody>
            <a:bodyPr lIns="0" tIns="0" rIns="0" bIns="0" rtlCol="0" anchor="t">
              <a:spAutoFit/>
            </a:bodyPr>
            <a:lstStyle/>
            <a:p>
              <a:pPr marL="0" marR="0" lvl="0" indent="0" algn="ctr" defTabSz="914400" rtl="0" eaLnBrk="1" fontAlgn="auto" latinLnBrk="0" hangingPunct="1">
                <a:lnSpc>
                  <a:spcPts val="9003"/>
                </a:lnSpc>
                <a:spcBef>
                  <a:spcPts val="0"/>
                </a:spcBef>
                <a:spcAft>
                  <a:spcPts val="0"/>
                </a:spcAft>
                <a:buClrTx/>
                <a:buSzTx/>
                <a:buFontTx/>
                <a:buNone/>
                <a:tabLst/>
                <a:defRPr/>
              </a:pPr>
              <a:r>
                <a:rPr kumimoji="0" lang="en-US" sz="7502" b="1" i="0" u="none" strike="noStrike" kern="1200" cap="none" spc="-112"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PHẦN</a:t>
              </a:r>
              <a:r>
                <a:rPr kumimoji="0" lang="en-US" sz="7502" b="1" i="0" u="none" strike="noStrike" kern="1200" cap="none" spc="-112" normalizeH="0" noProof="0" dirty="0" smtClean="0">
                  <a:ln>
                    <a:noFill/>
                  </a:ln>
                  <a:solidFill>
                    <a:srgbClr val="000000"/>
                  </a:solidFill>
                  <a:effectLst/>
                  <a:uLnTx/>
                  <a:uFillTx/>
                  <a:latin typeface="Arial" panose="020B0604020202020204" pitchFamily="34" charset="0"/>
                  <a:ea typeface="+mn-ea"/>
                  <a:cs typeface="Arial" panose="020B0604020202020204" pitchFamily="34" charset="0"/>
                </a:rPr>
                <a:t> THI </a:t>
              </a:r>
              <a:r>
                <a:rPr kumimoji="0" lang="en-US" sz="7502" b="1" i="0" u="none" strike="noStrike" kern="1200" cap="none" spc="-112"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VỀ</a:t>
              </a:r>
              <a:r>
                <a:rPr kumimoji="0" lang="en-US" sz="7502" b="1" i="0" u="none" strike="noStrike" kern="1200" cap="none" spc="-112" normalizeH="0" noProof="0" dirty="0" smtClean="0">
                  <a:ln>
                    <a:noFill/>
                  </a:ln>
                  <a:solidFill>
                    <a:srgbClr val="000000"/>
                  </a:solidFill>
                  <a:effectLst/>
                  <a:uLnTx/>
                  <a:uFillTx/>
                  <a:latin typeface="Arial" panose="020B0604020202020204" pitchFamily="34" charset="0"/>
                  <a:ea typeface="+mn-ea"/>
                  <a:cs typeface="Arial" panose="020B0604020202020204" pitchFamily="34" charset="0"/>
                </a:rPr>
                <a:t> ĐÍCH</a:t>
              </a:r>
              <a:endParaRPr kumimoji="0" lang="en-US" sz="7502" b="1" i="0" u="none" strike="noStrike" kern="1200" cap="none" spc="-112"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pic>
        <p:nvPicPr>
          <p:cNvPr id="1026" name="Picture 2" descr="C:\Users\ASUS\Desktop\Ngôi sao hy vọng.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3385495" y="3068443"/>
            <a:ext cx="3160823" cy="319277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2029149" y="2628900"/>
            <a:ext cx="11638902" cy="4832092"/>
          </a:xfrm>
          <a:prstGeom prst="rect">
            <a:avLst/>
          </a:prstGeom>
          <a:noFill/>
        </p:spPr>
        <p:txBody>
          <a:bodyPr wrap="square" rtlCol="0">
            <a:spAutoFit/>
          </a:bodyPr>
          <a:lstStyle/>
          <a:p>
            <a:pPr algn="just"/>
            <a:r>
              <a:rPr lang="en-US" sz="4400" b="1" dirty="0" err="1" smtClean="0">
                <a:latin typeface="Times New Roman" pitchFamily="18" charset="0"/>
                <a:cs typeface="Times New Roman" pitchFamily="18" charset="0"/>
              </a:rPr>
              <a:t>Luật</a:t>
            </a:r>
            <a:r>
              <a:rPr lang="en-US" sz="4400" b="1" dirty="0" smtClean="0">
                <a:latin typeface="Times New Roman" pitchFamily="18" charset="0"/>
                <a:cs typeface="Times New Roman" pitchFamily="18" charset="0"/>
              </a:rPr>
              <a:t> </a:t>
            </a:r>
            <a:r>
              <a:rPr lang="en-US" sz="4400" b="1" dirty="0" err="1" smtClean="0">
                <a:latin typeface="Times New Roman" pitchFamily="18" charset="0"/>
                <a:cs typeface="Times New Roman" pitchFamily="18" charset="0"/>
              </a:rPr>
              <a:t>chơi</a:t>
            </a:r>
            <a:r>
              <a:rPr lang="en-US" sz="4400" b="1"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Có</a:t>
            </a:r>
            <a:r>
              <a:rPr lang="en-US" sz="4400" dirty="0" smtClean="0">
                <a:latin typeface="Times New Roman" pitchFamily="18" charset="0"/>
                <a:cs typeface="Times New Roman" pitchFamily="18" charset="0"/>
              </a:rPr>
              <a:t> 2 </a:t>
            </a:r>
            <a:r>
              <a:rPr lang="en-US" sz="4400" dirty="0" err="1" smtClean="0">
                <a:latin typeface="Times New Roman" pitchFamily="18" charset="0"/>
                <a:cs typeface="Times New Roman" pitchFamily="18" charset="0"/>
              </a:rPr>
              <a:t>gói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câu</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hỏi</a:t>
            </a:r>
            <a:r>
              <a:rPr lang="en-US" sz="4400" dirty="0" smtClean="0">
                <a:latin typeface="Times New Roman" pitchFamily="18" charset="0"/>
                <a:cs typeface="Times New Roman" pitchFamily="18" charset="0"/>
              </a:rPr>
              <a:t>, 40 </a:t>
            </a:r>
            <a:r>
              <a:rPr lang="en-US" sz="4400" dirty="0" err="1" smtClean="0">
                <a:latin typeface="Times New Roman" pitchFamily="18" charset="0"/>
                <a:cs typeface="Times New Roman" pitchFamily="18" charset="0"/>
              </a:rPr>
              <a:t>điểm</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và</a:t>
            </a:r>
            <a:r>
              <a:rPr lang="en-US" sz="4400" dirty="0" smtClean="0">
                <a:latin typeface="Times New Roman" pitchFamily="18" charset="0"/>
                <a:cs typeface="Times New Roman" pitchFamily="18" charset="0"/>
              </a:rPr>
              <a:t> 50 </a:t>
            </a:r>
            <a:r>
              <a:rPr lang="en-US" sz="4400" dirty="0" err="1" smtClean="0">
                <a:latin typeface="Times New Roman" pitchFamily="18" charset="0"/>
                <a:cs typeface="Times New Roman" pitchFamily="18" charset="0"/>
              </a:rPr>
              <a:t>điểm</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Thảo</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luận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nhóm</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trong</a:t>
            </a:r>
            <a:r>
              <a:rPr lang="en-US" sz="4400" dirty="0" smtClean="0">
                <a:latin typeface="Times New Roman" pitchFamily="18" charset="0"/>
                <a:cs typeface="Times New Roman" pitchFamily="18" charset="0"/>
              </a:rPr>
              <a:t> 3 </a:t>
            </a:r>
            <a:r>
              <a:rPr lang="en-US" sz="4400" dirty="0" err="1" smtClean="0">
                <a:latin typeface="Times New Roman" pitchFamily="18" charset="0"/>
                <a:cs typeface="Times New Roman" pitchFamily="18" charset="0"/>
              </a:rPr>
              <a:t>phút</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sau</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đó</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đại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diện</a:t>
            </a:r>
            <a:r>
              <a:rPr lang="en-US" sz="4400" dirty="0" smtClean="0">
                <a:latin typeface="Times New Roman" pitchFamily="18" charset="0"/>
                <a:cs typeface="Times New Roman" pitchFamily="18" charset="0"/>
              </a:rPr>
              <a:t> 1 </a:t>
            </a:r>
            <a:r>
              <a:rPr lang="en-US" sz="4400" dirty="0" err="1" smtClean="0">
                <a:latin typeface="Times New Roman" pitchFamily="18" charset="0"/>
                <a:cs typeface="Times New Roman" pitchFamily="18" charset="0"/>
              </a:rPr>
              <a:t>bạn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trong</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nhóm</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trả</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lời</a:t>
            </a:r>
            <a:r>
              <a:rPr lang="en-US" sz="4400" dirty="0" smtClean="0">
                <a:latin typeface="Times New Roman" pitchFamily="18" charset="0"/>
                <a:cs typeface="Times New Roman" pitchFamily="18" charset="0"/>
              </a:rPr>
              <a:t>.</a:t>
            </a:r>
          </a:p>
          <a:p>
            <a:pPr algn="just"/>
            <a:r>
              <a:rPr lang="en-US" sz="4400" dirty="0" err="1" smtClean="0">
                <a:latin typeface="Times New Roman" pitchFamily="18" charset="0"/>
                <a:cs typeface="Times New Roman" pitchFamily="18" charset="0"/>
              </a:rPr>
              <a:t>Nếu</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trả</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lời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đúng</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được</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số</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điểm</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tương</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ứng</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với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gói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câu</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hỏi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nếu</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chọn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ngôi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sao</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hy</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vọng</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được</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gấp</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đôi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số</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điểm</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của</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gói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câu</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hỏi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đó</a:t>
            </a:r>
            <a:r>
              <a:rPr lang="en-US" sz="4400" dirty="0" smtClean="0">
                <a:latin typeface="Times New Roman" pitchFamily="18" charset="0"/>
                <a:cs typeface="Times New Roman" pitchFamily="18" charset="0"/>
              </a:rPr>
              <a:t>. </a:t>
            </a:r>
          </a:p>
          <a:p>
            <a:pPr algn="just"/>
            <a:r>
              <a:rPr lang="en-US" sz="4400" dirty="0" err="1" smtClean="0">
                <a:latin typeface="Times New Roman" pitchFamily="18" charset="0"/>
                <a:cs typeface="Times New Roman" pitchFamily="18" charset="0"/>
              </a:rPr>
              <a:t>Nếu</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trả</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lời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sai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đội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khác</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sẽ</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được</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quyền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trả</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lời</a:t>
            </a:r>
            <a:r>
              <a:rPr lang="en-US" sz="4400" dirty="0" smtClean="0">
                <a:latin typeface="Times New Roman" pitchFamily="18" charset="0"/>
                <a:cs typeface="Times New Roman" pitchFamily="18" charset="0"/>
              </a:rPr>
              <a:t>.</a:t>
            </a:r>
            <a:endParaRPr lang="en-US" sz="4400" dirty="0">
              <a:latin typeface="Times New Roman" pitchFamily="18" charset="0"/>
              <a:cs typeface="Times New Roman" pitchFamily="18" charset="0"/>
            </a:endParaRPr>
          </a:p>
        </p:txBody>
      </p:sp>
      <p:sp>
        <p:nvSpPr>
          <p:cNvPr id="25" name="Smiley Face 24">
            <a:hlinkClick r:id="rId19" action="ppaction://hlinksldjump"/>
          </p:cNvPr>
          <p:cNvSpPr/>
          <p:nvPr/>
        </p:nvSpPr>
        <p:spPr>
          <a:xfrm>
            <a:off x="7848600" y="7429500"/>
            <a:ext cx="4571999" cy="2713639"/>
          </a:xfrm>
          <a:prstGeom prst="smileyFac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smtClean="0">
                <a:latin typeface="Times New Roman" pitchFamily="18" charset="0"/>
                <a:cs typeface="Times New Roman" pitchFamily="18" charset="0"/>
              </a:rPr>
              <a:t>Gói</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câu</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hỏi</a:t>
            </a:r>
            <a:endParaRPr lang="en-US" sz="4800" dirty="0" smtClean="0">
              <a:latin typeface="Times New Roman" pitchFamily="18" charset="0"/>
              <a:cs typeface="Times New Roman" pitchFamily="18" charset="0"/>
            </a:endParaRPr>
          </a:p>
          <a:p>
            <a:pPr algn="ctr"/>
            <a:r>
              <a:rPr lang="en-US" sz="4800" dirty="0" smtClean="0">
                <a:latin typeface="Times New Roman" pitchFamily="18" charset="0"/>
                <a:cs typeface="Times New Roman" pitchFamily="18" charset="0"/>
              </a:rPr>
              <a:t>50 ĐIỂM</a:t>
            </a:r>
            <a:endParaRPr lang="en-US" sz="4800" dirty="0">
              <a:latin typeface="Times New Roman" pitchFamily="18" charset="0"/>
              <a:cs typeface="Times New Roman" pitchFamily="18" charset="0"/>
            </a:endParaRPr>
          </a:p>
        </p:txBody>
      </p:sp>
      <p:sp>
        <p:nvSpPr>
          <p:cNvPr id="26" name="Smiley Face 25">
            <a:hlinkClick r:id="rId20" action="ppaction://hlinksldjump"/>
          </p:cNvPr>
          <p:cNvSpPr/>
          <p:nvPr/>
        </p:nvSpPr>
        <p:spPr>
          <a:xfrm>
            <a:off x="3053316" y="7459061"/>
            <a:ext cx="4571999" cy="2713639"/>
          </a:xfrm>
          <a:prstGeom prst="smileyFac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smtClean="0">
                <a:latin typeface="Times New Roman" pitchFamily="18" charset="0"/>
                <a:cs typeface="Times New Roman" pitchFamily="18" charset="0"/>
              </a:rPr>
              <a:t>Gói</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câu</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hỏi</a:t>
            </a:r>
            <a:r>
              <a:rPr lang="en-US" sz="4800" dirty="0" smtClean="0">
                <a:latin typeface="Times New Roman" pitchFamily="18" charset="0"/>
                <a:cs typeface="Times New Roman" pitchFamily="18" charset="0"/>
              </a:rPr>
              <a:t> 40 ĐIỂM</a:t>
            </a:r>
            <a:endParaRPr lang="en-US" sz="4800" dirty="0">
              <a:latin typeface="Times New Roman" pitchFamily="18" charset="0"/>
              <a:cs typeface="Times New Roman" pitchFamily="18" charset="0"/>
            </a:endParaRPr>
          </a:p>
        </p:txBody>
      </p:sp>
      <p:sp>
        <p:nvSpPr>
          <p:cNvPr id="13" name="Right Arrow 12">
            <a:hlinkClick r:id="rId21" action="ppaction://hlinksldjump"/>
          </p:cNvPr>
          <p:cNvSpPr/>
          <p:nvPr/>
        </p:nvSpPr>
        <p:spPr>
          <a:xfrm>
            <a:off x="13385495" y="9037809"/>
            <a:ext cx="1442928" cy="9964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5934907"/>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Rectangle 3"/>
              <p:cNvSpPr/>
              <p:nvPr/>
            </p:nvSpPr>
            <p:spPr>
              <a:xfrm>
                <a:off x="304800" y="875481"/>
                <a:ext cx="16459200" cy="1804597"/>
              </a:xfrm>
              <a:prstGeom prst="rect">
                <a:avLst/>
              </a:prstGeom>
            </p:spPr>
            <p:txBody>
              <a:bodyPr wrap="square">
                <a:spAutoFit/>
              </a:bodyPr>
              <a:lstStyle/>
              <a:p>
                <a:pPr algn="just">
                  <a:lnSpc>
                    <a:spcPct val="150000"/>
                  </a:lnSpc>
                </a:pPr>
                <a:r>
                  <a:rPr lang="vi-VN" sz="3800" dirty="0" smtClean="0">
                    <a:solidFill>
                      <a:srgbClr val="000000"/>
                    </a:solidFill>
                    <a:effectLst/>
                    <a:latin typeface="Times New Roman" pitchFamily="18" charset="0"/>
                    <a:ea typeface="Calibri" panose="020F0502020204030204" pitchFamily="34" charset="0"/>
                    <a:cs typeface="Times New Roman" pitchFamily="18" charset="0"/>
                  </a:rPr>
                  <a:t>Cho hai mảnh giấy mỗi mảnh là một hình vuông với độ dài cạnh là 1 dm. Hãy trình bày cách gấp mảnh giấy đó để được hình vuông có độ dài cạnh là </a:t>
                </a:r>
                <a14:m>
                  <m:oMath xmlns:m="http://schemas.openxmlformats.org/officeDocument/2006/math">
                    <m:rad>
                      <m:radPr>
                        <m:degHide m:val="on"/>
                        <m:ctrlPr>
                          <a:rPr lang="vi-VN" sz="3800" i="1" smtClean="0">
                            <a:solidFill>
                              <a:srgbClr val="000000"/>
                            </a:solidFill>
                            <a:effectLst/>
                            <a:latin typeface="Cambria Math"/>
                            <a:ea typeface="Cambria Math"/>
                            <a:cs typeface="Times New Roman" panose="02020603050405020304" pitchFamily="18" charset="0"/>
                          </a:rPr>
                        </m:ctrlPr>
                      </m:radPr>
                      <m:deg/>
                      <m:e>
                        <m:r>
                          <a:rPr lang="vi-VN" sz="3800" i="1">
                            <a:solidFill>
                              <a:srgbClr val="000000"/>
                            </a:solidFill>
                            <a:latin typeface="Cambria Math"/>
                            <a:ea typeface="Cambria Math"/>
                            <a:cs typeface="Times New Roman" panose="02020603050405020304" pitchFamily="18" charset="0"/>
                          </a:rPr>
                          <m:t>2</m:t>
                        </m:r>
                      </m:e>
                    </m:rad>
                  </m:oMath>
                </a14:m>
                <a:r>
                  <a:rPr lang="vi-VN" sz="3800" dirty="0" smtClean="0">
                    <a:effectLst/>
                    <a:latin typeface="Times New Roman" pitchFamily="18" charset="0"/>
                    <a:ea typeface="Calibri" panose="020F0502020204030204" pitchFamily="34" charset="0"/>
                    <a:cs typeface="Times New Roman" pitchFamily="18" charset="0"/>
                  </a:rPr>
                  <a:t> dm.</a:t>
                </a:r>
                <a:endParaRPr lang="en-US" sz="3800" dirty="0">
                  <a:effectLst/>
                  <a:latin typeface="Times New Roman" pitchFamily="18" charset="0"/>
                  <a:ea typeface="Calibri" panose="020F0502020204030204" pitchFamily="34" charset="0"/>
                  <a:cs typeface="Times New Roman"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304800" y="875481"/>
                <a:ext cx="16459200" cy="1804597"/>
              </a:xfrm>
              <a:prstGeom prst="rect">
                <a:avLst/>
              </a:prstGeom>
              <a:blipFill rotWithShape="1">
                <a:blip r:embed="rId3"/>
                <a:stretch>
                  <a:fillRect l="-1185" r="-1222" b="-12838"/>
                </a:stretch>
              </a:blipFill>
            </p:spPr>
            <p:txBody>
              <a:bodyPr/>
              <a:lstStyle/>
              <a:p>
                <a:r>
                  <a:rPr lang="en-US">
                    <a:noFill/>
                  </a:rPr>
                  <a:t> </a:t>
                </a:r>
              </a:p>
            </p:txBody>
          </p:sp>
        </mc:Fallback>
      </mc:AlternateContent>
      <p:sp>
        <p:nvSpPr>
          <p:cNvPr id="3" name="Rectangle 2"/>
          <p:cNvSpPr/>
          <p:nvPr/>
        </p:nvSpPr>
        <p:spPr>
          <a:xfrm>
            <a:off x="302342" y="3848100"/>
            <a:ext cx="14020800" cy="3170099"/>
          </a:xfrm>
          <a:prstGeom prst="rect">
            <a:avLst/>
          </a:prstGeom>
        </p:spPr>
        <p:txBody>
          <a:bodyPr wrap="square">
            <a:spAutoFit/>
          </a:bodyPr>
          <a:lstStyle/>
          <a:p>
            <a:r>
              <a:rPr lang="en-US" sz="4000" dirty="0">
                <a:latin typeface="Times New Roman" pitchFamily="18" charset="0"/>
                <a:cs typeface="Times New Roman" pitchFamily="18" charset="0"/>
              </a:rPr>
              <a:t>‒ Gấp và cắt hai mảnh giấy hình vuông thành 4 mảnh tam giác vuông (hình vẽ).</a:t>
            </a:r>
          </a:p>
          <a:p>
            <a:r>
              <a:rPr lang="en-US" sz="4000" dirty="0">
                <a:latin typeface="Times New Roman" pitchFamily="18" charset="0"/>
                <a:cs typeface="Times New Roman" pitchFamily="18" charset="0"/>
              </a:rPr>
              <a:t>‒ Ghép 4 mảnh tam giác vuông, với cạnh huyền tam giác là cạnh của hình vuông mới (hình vẽ).</a:t>
            </a:r>
          </a:p>
          <a:p>
            <a:endParaRPr lang="en-US" sz="4000" dirty="0">
              <a:latin typeface="Times New Roman" pitchFamily="18" charset="0"/>
              <a:cs typeface="Times New Roman" pitchFamily="18" charset="0"/>
            </a:endParaRPr>
          </a:p>
        </p:txBody>
      </p:sp>
      <p:pic>
        <p:nvPicPr>
          <p:cNvPr id="6" name="Picture 5" descr="Bài 4 trang 119 Toán 8 Tập 1 Cánh diều | Giải Toán 8"/>
          <p:cNvPicPr/>
          <p:nvPr/>
        </p:nvPicPr>
        <p:blipFill>
          <a:blip r:embed="rId4">
            <a:extLst>
              <a:ext uri="{28A0092B-C50C-407E-A947-70E740481C1C}">
                <a14:useLocalDpi xmlns:a14="http://schemas.microsoft.com/office/drawing/2010/main" val="0"/>
              </a:ext>
            </a:extLst>
          </a:blip>
          <a:srcRect/>
          <a:stretch>
            <a:fillRect/>
          </a:stretch>
        </p:blipFill>
        <p:spPr bwMode="auto">
          <a:xfrm>
            <a:off x="311727" y="6515100"/>
            <a:ext cx="15861983" cy="2895600"/>
          </a:xfrm>
          <a:prstGeom prst="rect">
            <a:avLst/>
          </a:prstGeom>
          <a:noFill/>
          <a:ln>
            <a:noFill/>
          </a:ln>
        </p:spPr>
      </p:pic>
      <p:sp>
        <p:nvSpPr>
          <p:cNvPr id="5" name="Rectangle 4"/>
          <p:cNvSpPr/>
          <p:nvPr/>
        </p:nvSpPr>
        <p:spPr>
          <a:xfrm>
            <a:off x="7757809" y="3083599"/>
            <a:ext cx="1562100" cy="707886"/>
          </a:xfrm>
          <a:prstGeom prst="rect">
            <a:avLst/>
          </a:prstGeom>
        </p:spPr>
        <p:txBody>
          <a:bodyPr wrap="square">
            <a:spAutoFit/>
          </a:bodyPr>
          <a:lstStyle/>
          <a:p>
            <a:pPr lvl="0">
              <a:defRPr/>
            </a:pPr>
            <a:r>
              <a:rPr lang="en-US" sz="4000" b="1" u="sng" dirty="0">
                <a:solidFill>
                  <a:srgbClr val="1F497D"/>
                </a:solidFill>
                <a:latin typeface="Times New Roman" pitchFamily="18" charset="0"/>
                <a:cs typeface="Times New Roman" pitchFamily="18" charset="0"/>
              </a:rPr>
              <a:t>Giải</a:t>
            </a:r>
          </a:p>
        </p:txBody>
      </p:sp>
      <p:sp>
        <p:nvSpPr>
          <p:cNvPr id="7" name="Rectangle 6"/>
          <p:cNvSpPr/>
          <p:nvPr/>
        </p:nvSpPr>
        <p:spPr>
          <a:xfrm>
            <a:off x="5638624" y="249744"/>
            <a:ext cx="6236368" cy="75097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7000"/>
              </a:lnSpc>
              <a:spcBef>
                <a:spcPts val="600"/>
              </a:spcBef>
              <a:spcAft>
                <a:spcPts val="800"/>
              </a:spcAft>
              <a:buClrTx/>
              <a:buSzTx/>
              <a:buFontTx/>
              <a:buNone/>
              <a:tabLst/>
              <a:defRPr/>
            </a:pPr>
            <a:r>
              <a:rPr kumimoji="0" lang="en-US" sz="4000" b="0" i="0" u="none" strike="noStrike" kern="1200" cap="none" spc="0" normalizeH="0" baseline="0" noProof="0" dirty="0" err="1" smtClean="0">
                <a:ln>
                  <a:noFill/>
                </a:ln>
                <a:solidFill>
                  <a:srgbClr val="000000"/>
                </a:solidFill>
                <a:effectLst/>
                <a:uLnTx/>
                <a:uFillTx/>
                <a:latin typeface="Times New Roman" pitchFamily="18" charset="0"/>
                <a:ea typeface="Calibri" panose="020F0502020204030204" pitchFamily="34" charset="0"/>
                <a:cs typeface="Times New Roman" pitchFamily="18" charset="0"/>
              </a:rPr>
              <a:t>Gói</a:t>
            </a:r>
            <a:r>
              <a:rPr kumimoji="0" lang="en-US" sz="4000" b="0" i="0" u="none" strike="noStrike" kern="1200" cap="none" spc="0" normalizeH="0" noProof="0" dirty="0" smtClean="0">
                <a:ln>
                  <a:noFill/>
                </a:ln>
                <a:solidFill>
                  <a:srgbClr val="000000"/>
                </a:solidFill>
                <a:effectLst/>
                <a:uLnTx/>
                <a:uFillTx/>
                <a:latin typeface="Times New Roman" pitchFamily="18" charset="0"/>
                <a:ea typeface="Calibri" panose="020F0502020204030204" pitchFamily="34" charset="0"/>
                <a:cs typeface="Times New Roman" pitchFamily="18" charset="0"/>
              </a:rPr>
              <a:t> </a:t>
            </a:r>
            <a:r>
              <a:rPr kumimoji="0" lang="en-US" sz="4000" b="0" i="0" u="none" strike="noStrike" kern="1200" cap="none" spc="0" normalizeH="0" noProof="0" dirty="0" err="1" smtClean="0">
                <a:ln>
                  <a:noFill/>
                </a:ln>
                <a:solidFill>
                  <a:srgbClr val="000000"/>
                </a:solidFill>
                <a:effectLst/>
                <a:uLnTx/>
                <a:uFillTx/>
                <a:latin typeface="Times New Roman" pitchFamily="18" charset="0"/>
                <a:ea typeface="Calibri" panose="020F0502020204030204" pitchFamily="34" charset="0"/>
                <a:cs typeface="Times New Roman" pitchFamily="18" charset="0"/>
              </a:rPr>
              <a:t>câu</a:t>
            </a:r>
            <a:r>
              <a:rPr kumimoji="0" lang="en-US" sz="4000" b="0" i="0" u="none" strike="noStrike" kern="1200" cap="none" spc="0" normalizeH="0" noProof="0" dirty="0" smtClean="0">
                <a:ln>
                  <a:noFill/>
                </a:ln>
                <a:solidFill>
                  <a:srgbClr val="000000"/>
                </a:solidFill>
                <a:effectLst/>
                <a:uLnTx/>
                <a:uFillTx/>
                <a:latin typeface="Times New Roman" pitchFamily="18" charset="0"/>
                <a:ea typeface="Calibri" panose="020F0502020204030204" pitchFamily="34" charset="0"/>
                <a:cs typeface="Times New Roman" pitchFamily="18" charset="0"/>
              </a:rPr>
              <a:t> </a:t>
            </a:r>
            <a:r>
              <a:rPr kumimoji="0" lang="en-US" sz="4000" b="0" i="0" u="none" strike="noStrike" kern="1200" cap="none" spc="0" normalizeH="0" noProof="0" dirty="0" err="1" smtClean="0">
                <a:ln>
                  <a:noFill/>
                </a:ln>
                <a:solidFill>
                  <a:srgbClr val="000000"/>
                </a:solidFill>
                <a:effectLst/>
                <a:uLnTx/>
                <a:uFillTx/>
                <a:latin typeface="Times New Roman" pitchFamily="18" charset="0"/>
                <a:ea typeface="Calibri" panose="020F0502020204030204" pitchFamily="34" charset="0"/>
                <a:cs typeface="Times New Roman" pitchFamily="18" charset="0"/>
              </a:rPr>
              <a:t>hỏi</a:t>
            </a:r>
            <a:r>
              <a:rPr kumimoji="0" lang="en-US" sz="4000" b="0" i="0" u="none" strike="noStrike" kern="1200" cap="none" spc="0" normalizeH="0" noProof="0" dirty="0" smtClean="0">
                <a:ln>
                  <a:noFill/>
                </a:ln>
                <a:solidFill>
                  <a:srgbClr val="000000"/>
                </a:solidFill>
                <a:effectLst/>
                <a:uLnTx/>
                <a:uFillTx/>
                <a:latin typeface="Times New Roman" pitchFamily="18" charset="0"/>
                <a:ea typeface="Calibri" panose="020F0502020204030204" pitchFamily="34" charset="0"/>
                <a:cs typeface="Times New Roman" pitchFamily="18" charset="0"/>
              </a:rPr>
              <a:t> 40 </a:t>
            </a:r>
            <a:r>
              <a:rPr kumimoji="0" lang="en-US" sz="4000" b="0" i="0" u="none" strike="noStrike" kern="1200" cap="none" spc="0" normalizeH="0" noProof="0" dirty="0" err="1" smtClean="0">
                <a:ln>
                  <a:noFill/>
                </a:ln>
                <a:solidFill>
                  <a:srgbClr val="000000"/>
                </a:solidFill>
                <a:effectLst/>
                <a:uLnTx/>
                <a:uFillTx/>
                <a:latin typeface="Times New Roman" pitchFamily="18" charset="0"/>
                <a:ea typeface="Calibri" panose="020F0502020204030204" pitchFamily="34" charset="0"/>
                <a:cs typeface="Times New Roman" pitchFamily="18" charset="0"/>
              </a:rPr>
              <a:t>điểm</a:t>
            </a:r>
            <a:endParaRPr kumimoji="0" lang="en-US" sz="40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sp>
        <p:nvSpPr>
          <p:cNvPr id="2" name="Left Arrow 1">
            <a:hlinkClick r:id="rId5" action="ppaction://hlinksldjump"/>
          </p:cNvPr>
          <p:cNvSpPr/>
          <p:nvPr/>
        </p:nvSpPr>
        <p:spPr>
          <a:xfrm>
            <a:off x="16764000" y="9105900"/>
            <a:ext cx="838200" cy="8953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10" descr="Digit 18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5925800" y="0"/>
            <a:ext cx="2057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183110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xit" presetSubtype="0" fill="hold" nodeType="clickEffect">
                                  <p:stCondLst>
                                    <p:cond delay="0"/>
                                  </p:stCondLst>
                                  <p:iterate type="lt">
                                    <p:tmPct val="5000"/>
                                  </p:iterate>
                                  <p:childTnLst>
                                    <p:anim calcmode="lin" valueType="num">
                                      <p:cBhvr>
                                        <p:cTn id="13" dur="1000"/>
                                        <p:tgtEl>
                                          <p:spTgt spid="8"/>
                                        </p:tgtEl>
                                        <p:attrNameLst>
                                          <p:attrName>ppt_w</p:attrName>
                                        </p:attrNameLst>
                                      </p:cBhvr>
                                      <p:tavLst>
                                        <p:tav tm="0">
                                          <p:val>
                                            <p:strVal val="ppt_w"/>
                                          </p:val>
                                        </p:tav>
                                        <p:tav tm="100000">
                                          <p:val>
                                            <p:fltVal val="0"/>
                                          </p:val>
                                        </p:tav>
                                      </p:tavLst>
                                    </p:anim>
                                    <p:anim calcmode="lin" valueType="num">
                                      <p:cBhvr>
                                        <p:cTn id="14" dur="1000"/>
                                        <p:tgtEl>
                                          <p:spTgt spid="8"/>
                                        </p:tgtEl>
                                        <p:attrNameLst>
                                          <p:attrName>ppt_h</p:attrName>
                                        </p:attrNameLst>
                                      </p:cBhvr>
                                      <p:tavLst>
                                        <p:tav tm="0">
                                          <p:val>
                                            <p:strVal val="ppt_h"/>
                                          </p:val>
                                        </p:tav>
                                        <p:tav tm="100000">
                                          <p:val>
                                            <p:fltVal val="0"/>
                                          </p:val>
                                        </p:tav>
                                      </p:tavLst>
                                    </p:anim>
                                    <p:anim calcmode="lin" valueType="num">
                                      <p:cBhvr>
                                        <p:cTn id="15" dur="1000"/>
                                        <p:tgtEl>
                                          <p:spTgt spid="8"/>
                                        </p:tgtEl>
                                        <p:attrNameLst>
                                          <p:attrName>style.rotation</p:attrName>
                                        </p:attrNameLst>
                                      </p:cBhvr>
                                      <p:tavLst>
                                        <p:tav tm="0">
                                          <p:val>
                                            <p:fltVal val="0"/>
                                          </p:val>
                                        </p:tav>
                                        <p:tav tm="100000">
                                          <p:val>
                                            <p:fltVal val="90"/>
                                          </p:val>
                                        </p:tav>
                                      </p:tavLst>
                                    </p:anim>
                                    <p:animEffect transition="out" filter="fade">
                                      <p:cBhvr>
                                        <p:cTn id="16" dur="1000"/>
                                        <p:tgtEl>
                                          <p:spTgt spid="8"/>
                                        </p:tgtEl>
                                      </p:cBhvr>
                                    </p:animEffect>
                                    <p:set>
                                      <p:cBhvr>
                                        <p:cTn id="17" dur="1" fill="hold">
                                          <p:stCondLst>
                                            <p:cond delay="999"/>
                                          </p:stCondLst>
                                        </p:cTn>
                                        <p:tgtEl>
                                          <p:spTgt spid="8"/>
                                        </p:tgtEl>
                                        <p:attrNameLst>
                                          <p:attrName>style.visibility</p:attrName>
                                        </p:attrNameLst>
                                      </p:cBhvr>
                                      <p:to>
                                        <p:strVal val="hidden"/>
                                      </p:to>
                                    </p:set>
                                  </p:childTnLst>
                                  <p:subTnLst>
                                    <p:audio>
                                      <p:cMediaNode>
                                        <p:cTn display="0" masterRel="sameClick">
                                          <p:stCondLst>
                                            <p:cond evt="begin" delay="0">
                                              <p:tn val="12"/>
                                            </p:cond>
                                          </p:stCondLst>
                                          <p:endCondLst>
                                            <p:cond evt="onStopAudio" delay="0">
                                              <p:tgtEl>
                                                <p:sldTgt/>
                                              </p:tgtEl>
                                            </p:cond>
                                          </p:endCondLst>
                                        </p:cTn>
                                        <p:tgtEl>
                                          <p:sndTgt r:embed="rId2" name="RINGIN.WAV"/>
                                        </p:tgtEl>
                                      </p:cMediaNode>
                                    </p:audio>
                                  </p:sub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childTnLst>
                                </p:cTn>
                              </p:par>
                              <p:par>
                                <p:cTn id="22" presetID="42"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anim calcmode="lin" valueType="num">
                                      <p:cBhvr>
                                        <p:cTn id="25" dur="500" fill="hold"/>
                                        <p:tgtEl>
                                          <p:spTgt spid="3"/>
                                        </p:tgtEl>
                                        <p:attrNameLst>
                                          <p:attrName>ppt_x</p:attrName>
                                        </p:attrNameLst>
                                      </p:cBhvr>
                                      <p:tavLst>
                                        <p:tav tm="0">
                                          <p:val>
                                            <p:strVal val="#ppt_x"/>
                                          </p:val>
                                        </p:tav>
                                        <p:tav tm="100000">
                                          <p:val>
                                            <p:strVal val="#ppt_x"/>
                                          </p:val>
                                        </p:tav>
                                      </p:tavLst>
                                    </p:anim>
                                    <p:anim calcmode="lin" valueType="num">
                                      <p:cBhvr>
                                        <p:cTn id="26" dur="500" fill="hold"/>
                                        <p:tgtEl>
                                          <p:spTgt spid="3"/>
                                        </p:tgtEl>
                                        <p:attrNameLst>
                                          <p:attrName>ppt_y</p:attrName>
                                        </p:attrNameLst>
                                      </p:cBhvr>
                                      <p:tavLst>
                                        <p:tav tm="0">
                                          <p:val>
                                            <p:strVal val="#ppt_y+.1"/>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1078832" y="608625"/>
            <a:ext cx="6236368" cy="71776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7000"/>
              </a:lnSpc>
              <a:spcBef>
                <a:spcPts val="600"/>
              </a:spcBef>
              <a:spcAft>
                <a:spcPts val="800"/>
              </a:spcAft>
              <a:buClrTx/>
              <a:buSzTx/>
              <a:buFontTx/>
              <a:buNone/>
              <a:tabLst/>
              <a:defRPr/>
            </a:pPr>
            <a:r>
              <a:rPr kumimoji="0" lang="en-US" sz="4000" b="0" i="0" u="none" strike="noStrike" kern="1200" cap="none" spc="0" normalizeH="0" baseline="0" noProof="0" dirty="0" err="1"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Gói</a:t>
            </a:r>
            <a:r>
              <a:rPr kumimoji="0" lang="en-US" sz="4000" b="0" i="0" u="none" strike="noStrike" kern="1200" cap="none" spc="0" normalizeH="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noProof="0" dirty="0" err="1"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câu</a:t>
            </a:r>
            <a:r>
              <a:rPr kumimoji="0" lang="en-US" sz="4000" b="0" i="0" u="none" strike="noStrike" kern="1200" cap="none" spc="0" normalizeH="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noProof="0" dirty="0" err="1"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hỏi</a:t>
            </a:r>
            <a:r>
              <a:rPr kumimoji="0" lang="en-US" sz="4000" b="0" i="0" u="none" strike="noStrike" kern="1200" cap="none" spc="0" normalizeH="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50 </a:t>
            </a:r>
            <a:r>
              <a:rPr kumimoji="0" lang="en-US" sz="4000" b="0" i="0" u="none" strike="noStrike" kern="1200" cap="none" spc="0" normalizeH="0" noProof="0" dirty="0" err="1"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điểm</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374072" y="1654851"/>
            <a:ext cx="14332527" cy="7109639"/>
          </a:xfrm>
          <a:prstGeom prst="rect">
            <a:avLst/>
          </a:prstGeom>
        </p:spPr>
        <p:txBody>
          <a:bodyPr wrap="square">
            <a:spAutoFit/>
          </a:bodyPr>
          <a:lstStyle/>
          <a:p>
            <a:r>
              <a:rPr lang="vi-VN" sz="3200" dirty="0" smtClean="0">
                <a:latin typeface="Times New Roman" pitchFamily="18" charset="0"/>
                <a:cs typeface="Times New Roman" pitchFamily="18" charset="0"/>
              </a:rPr>
              <a:t>Bạn Thảo có một mảnh giấy có dạng hình tròn. Bạn Thảo đố bạn Minh: Không dùng thước thẳng và compa, làm thế nào có xác thể định được tâm của hình tròn và </a:t>
            </a:r>
            <a:r>
              <a:rPr lang="en-US" sz="3200" dirty="0" err="1" smtClean="0">
                <a:latin typeface="Times New Roman" pitchFamily="18" charset="0"/>
                <a:cs typeface="Times New Roman" pitchFamily="18" charset="0"/>
              </a:rPr>
              <a:t>ch</a:t>
            </a:r>
            <a:r>
              <a:rPr lang="vi-VN" sz="3200" dirty="0" smtClean="0">
                <a:latin typeface="Times New Roman" pitchFamily="18" charset="0"/>
                <a:cs typeface="Times New Roman" pitchFamily="18" charset="0"/>
              </a:rPr>
              <a:t>ọn ra 4 vị trí trên đường tròn đó để chúng là 4 đỉnh của một hình vuông</a:t>
            </a:r>
            <a:r>
              <a:rPr lang="en-US" sz="3200" dirty="0" smtClean="0">
                <a:latin typeface="Times New Roman" pitchFamily="18" charset="0"/>
                <a:cs typeface="Times New Roman" pitchFamily="18" charset="0"/>
              </a:rPr>
              <a:t>?</a:t>
            </a:r>
            <a:endParaRPr lang="vi-VN" sz="3200" dirty="0" smtClean="0">
              <a:latin typeface="Times New Roman" pitchFamily="18" charset="0"/>
              <a:cs typeface="Times New Roman" pitchFamily="18" charset="0"/>
            </a:endParaRPr>
          </a:p>
          <a:p>
            <a:r>
              <a:rPr lang="vi-VN" sz="3200" dirty="0" smtClean="0">
                <a:latin typeface="Times New Roman" pitchFamily="18" charset="0"/>
                <a:cs typeface="Times New Roman" pitchFamily="18" charset="0"/>
              </a:rPr>
              <a:t>Bạn Minh làm như sau:</a:t>
            </a:r>
          </a:p>
          <a:p>
            <a:r>
              <a:rPr lang="vi-VN" sz="3200" dirty="0" smtClean="0">
                <a:latin typeface="Times New Roman" pitchFamily="18" charset="0"/>
                <a:cs typeface="Times New Roman" pitchFamily="18" charset="0"/>
              </a:rPr>
              <a:t>Bước 1. Gấp giấy sao cho hai nửa đường tròn trùng khít nhau. Nét gấp thẳng tạo thành đường kính của đường tròn. Ta đánh dấu hai đ</a:t>
            </a:r>
            <a:r>
              <a:rPr lang="en-US" sz="3200" dirty="0" err="1" smtClean="0">
                <a:latin typeface="Times New Roman" pitchFamily="18" charset="0"/>
                <a:cs typeface="Times New Roman" pitchFamily="18" charset="0"/>
              </a:rPr>
              <a:t>ầu</a:t>
            </a:r>
            <a:r>
              <a:rPr lang="vi-VN" sz="3200" dirty="0" smtClean="0">
                <a:latin typeface="Times New Roman" pitchFamily="18" charset="0"/>
                <a:cs typeface="Times New Roman" pitchFamily="18" charset="0"/>
              </a:rPr>
              <a:t> mút của đường kính đó là </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điểm</a:t>
            </a:r>
            <a:r>
              <a:rPr lang="en-US" sz="3200" dirty="0" smtClean="0">
                <a:latin typeface="Times New Roman" pitchFamily="18" charset="0"/>
                <a:cs typeface="Times New Roman" pitchFamily="18" charset="0"/>
              </a:rPr>
              <a:t> </a:t>
            </a:r>
            <a:r>
              <a:rPr lang="vi-VN" sz="3200" dirty="0" smtClean="0">
                <a:latin typeface="Times New Roman" pitchFamily="18" charset="0"/>
                <a:cs typeface="Times New Roman" pitchFamily="18" charset="0"/>
              </a:rPr>
              <a:t>A, C</a:t>
            </a:r>
            <a:r>
              <a:rPr lang="en-US" sz="3200" dirty="0" smtClean="0">
                <a:latin typeface="Times New Roman" pitchFamily="18" charset="0"/>
                <a:cs typeface="Times New Roman" pitchFamily="18" charset="0"/>
              </a:rPr>
              <a:t>.</a:t>
            </a:r>
            <a:endParaRPr lang="vi-VN" sz="3200" dirty="0" smtClean="0">
              <a:latin typeface="Times New Roman" pitchFamily="18" charset="0"/>
              <a:cs typeface="Times New Roman" pitchFamily="18" charset="0"/>
            </a:endParaRPr>
          </a:p>
          <a:p>
            <a:r>
              <a:rPr lang="vi-VN" sz="3200" dirty="0" smtClean="0">
                <a:latin typeface="Times New Roman" pitchFamily="18" charset="0"/>
                <a:cs typeface="Times New Roman" pitchFamily="18" charset="0"/>
              </a:rPr>
              <a:t>Bước 2. Tiếp tục gấp mảnh giấy (có dạng nửa hình tròn) </a:t>
            </a:r>
            <a:r>
              <a:rPr lang="en-US" sz="3200" dirty="0" smtClean="0">
                <a:latin typeface="Times New Roman" pitchFamily="18" charset="0"/>
                <a:cs typeface="Times New Roman" pitchFamily="18" charset="0"/>
              </a:rPr>
              <a:t>ở </a:t>
            </a:r>
            <a:r>
              <a:rPr lang="en-US" sz="3200" i="1" dirty="0" smtClean="0">
                <a:latin typeface="Times New Roman" pitchFamily="18" charset="0"/>
                <a:cs typeface="Times New Roman" pitchFamily="18" charset="0"/>
              </a:rPr>
              <a:t>B</a:t>
            </a:r>
            <a:r>
              <a:rPr lang="vi-VN" sz="3200" i="1" dirty="0" smtClean="0">
                <a:latin typeface="Times New Roman" pitchFamily="18" charset="0"/>
                <a:cs typeface="Times New Roman" pitchFamily="18" charset="0"/>
              </a:rPr>
              <a:t>ước </a:t>
            </a:r>
            <a:r>
              <a:rPr lang="en-US" sz="3200" i="1" dirty="0">
                <a:latin typeface="Times New Roman" pitchFamily="18" charset="0"/>
                <a:cs typeface="Times New Roman" pitchFamily="18" charset="0"/>
              </a:rPr>
              <a:t>1</a:t>
            </a:r>
            <a:r>
              <a:rPr lang="vi-VN" sz="3200" i="1" dirty="0" smtClean="0">
                <a:latin typeface="Times New Roman" pitchFamily="18" charset="0"/>
                <a:cs typeface="Times New Roman" pitchFamily="18" charset="0"/>
              </a:rPr>
              <a:t> </a:t>
            </a:r>
            <a:r>
              <a:rPr lang="vi-VN" sz="3200" dirty="0">
                <a:latin typeface="Times New Roman" pitchFamily="18" charset="0"/>
                <a:cs typeface="Times New Roman" pitchFamily="18" charset="0"/>
              </a:rPr>
              <a:t>sao cho hai nửa mới của </a:t>
            </a:r>
            <a:r>
              <a:rPr lang="en-US" sz="3200" dirty="0" smtClean="0">
                <a:latin typeface="Times New Roman" pitchFamily="18" charset="0"/>
                <a:cs typeface="Times New Roman" pitchFamily="18" charset="0"/>
              </a:rPr>
              <a:t>n</a:t>
            </a:r>
            <a:r>
              <a:rPr lang="vi-VN" sz="3200" dirty="0" smtClean="0">
                <a:latin typeface="Times New Roman" pitchFamily="18" charset="0"/>
                <a:cs typeface="Times New Roman" pitchFamily="18" charset="0"/>
              </a:rPr>
              <a:t>ửa </a:t>
            </a:r>
            <a:r>
              <a:rPr lang="vi-VN" sz="3200" dirty="0">
                <a:latin typeface="Times New Roman" pitchFamily="18" charset="0"/>
                <a:cs typeface="Times New Roman" pitchFamily="18" charset="0"/>
              </a:rPr>
              <a:t>hình tròn đó lại trùng khớp </a:t>
            </a:r>
            <a:r>
              <a:rPr lang="vi-VN" sz="3200" dirty="0" smtClean="0">
                <a:latin typeface="Times New Roman" pitchFamily="18" charset="0"/>
                <a:cs typeface="Times New Roman" pitchFamily="18" charset="0"/>
              </a:rPr>
              <a:t>nhau</a:t>
            </a:r>
            <a:r>
              <a:rPr lang="en-US" sz="3200" dirty="0" smtClean="0">
                <a:latin typeface="Times New Roman" pitchFamily="18" charset="0"/>
                <a:cs typeface="Times New Roman" pitchFamily="18" charset="0"/>
              </a:rPr>
              <a:t>.</a:t>
            </a:r>
            <a:r>
              <a:rPr lang="vi-VN" sz="3200" dirty="0">
                <a:latin typeface="Times New Roman" pitchFamily="18" charset="0"/>
                <a:cs typeface="Times New Roman" pitchFamily="18" charset="0"/>
              </a:rPr>
              <a:t> Trải miếng </a:t>
            </a:r>
            <a:r>
              <a:rPr lang="vi-VN" sz="3200" dirty="0" smtClean="0">
                <a:latin typeface="Times New Roman" pitchFamily="18" charset="0"/>
                <a:cs typeface="Times New Roman" pitchFamily="18" charset="0"/>
              </a:rPr>
              <a:t>b</a:t>
            </a:r>
            <a:r>
              <a:rPr lang="en-US" sz="3200" dirty="0" err="1" smtClean="0">
                <a:latin typeface="Times New Roman" pitchFamily="18" charset="0"/>
                <a:cs typeface="Times New Roman" pitchFamily="18" charset="0"/>
              </a:rPr>
              <a:t>ìa</a:t>
            </a:r>
            <a:r>
              <a:rPr lang="vi-VN" sz="3200" dirty="0" smtClean="0">
                <a:latin typeface="Times New Roman" pitchFamily="18" charset="0"/>
                <a:cs typeface="Times New Roman" pitchFamily="18" charset="0"/>
              </a:rPr>
              <a:t> </a:t>
            </a:r>
            <a:r>
              <a:rPr lang="vi-VN" sz="3200" dirty="0">
                <a:latin typeface="Times New Roman" pitchFamily="18" charset="0"/>
                <a:cs typeface="Times New Roman" pitchFamily="18" charset="0"/>
              </a:rPr>
              <a:t>về dạng hình tròn </a:t>
            </a:r>
            <a:r>
              <a:rPr lang="en-US" sz="3200" dirty="0" smtClean="0">
                <a:latin typeface="Times New Roman" pitchFamily="18" charset="0"/>
                <a:cs typeface="Times New Roman" pitchFamily="18" charset="0"/>
              </a:rPr>
              <a:t>b</a:t>
            </a:r>
            <a:r>
              <a:rPr lang="vi-VN" sz="3200" dirty="0" smtClean="0">
                <a:latin typeface="Times New Roman" pitchFamily="18" charset="0"/>
                <a:cs typeface="Times New Roman" pitchFamily="18" charset="0"/>
              </a:rPr>
              <a:t>an</a:t>
            </a:r>
            <a:r>
              <a:rPr lang="en-US" sz="3200" dirty="0" smtClean="0">
                <a:latin typeface="Times New Roman" pitchFamily="18" charset="0"/>
                <a:cs typeface="Times New Roman" pitchFamily="18" charset="0"/>
              </a:rPr>
              <a:t> </a:t>
            </a:r>
            <a:r>
              <a:rPr lang="vi-VN" sz="3200" dirty="0" smtClean="0">
                <a:latin typeface="Times New Roman" pitchFamily="18" charset="0"/>
                <a:cs typeface="Times New Roman" pitchFamily="18" charset="0"/>
              </a:rPr>
              <a:t>đầu, ta </a:t>
            </a:r>
            <a:r>
              <a:rPr lang="vi-VN" sz="3200" dirty="0">
                <a:latin typeface="Times New Roman" pitchFamily="18" charset="0"/>
                <a:cs typeface="Times New Roman" pitchFamily="18" charset="0"/>
              </a:rPr>
              <a:t>được nét gấp mới là một đường kính khác của đường </a:t>
            </a:r>
            <a:r>
              <a:rPr lang="vi-VN" sz="3200" dirty="0" smtClean="0">
                <a:latin typeface="Times New Roman" pitchFamily="18" charset="0"/>
                <a:cs typeface="Times New Roman" pitchFamily="18" charset="0"/>
              </a:rPr>
              <a:t>tròn.</a:t>
            </a:r>
          </a:p>
          <a:p>
            <a:r>
              <a:rPr lang="vi-VN" sz="3200" dirty="0" smtClean="0">
                <a:latin typeface="Times New Roman" pitchFamily="18" charset="0"/>
                <a:cs typeface="Times New Roman" pitchFamily="18" charset="0"/>
              </a:rPr>
              <a:t>Bước 3. Ta </a:t>
            </a:r>
            <a:r>
              <a:rPr lang="vi-VN" sz="3200" dirty="0">
                <a:latin typeface="Times New Roman" pitchFamily="18" charset="0"/>
                <a:cs typeface="Times New Roman" pitchFamily="18" charset="0"/>
              </a:rPr>
              <a:t>đánh dấu giao điểm của hai đường kính là O và hai đầu mút của đường kính mới là hai điểm </a:t>
            </a:r>
            <a:r>
              <a:rPr lang="vi-VN" sz="3200" dirty="0" smtClean="0">
                <a:latin typeface="Times New Roman" pitchFamily="18" charset="0"/>
                <a:cs typeface="Times New Roman" pitchFamily="18" charset="0"/>
              </a:rPr>
              <a:t>B, D</a:t>
            </a:r>
            <a:r>
              <a:rPr lang="en-US" sz="3200" dirty="0" smtClean="0">
                <a:latin typeface="Times New Roman" pitchFamily="18" charset="0"/>
                <a:cs typeface="Times New Roman" pitchFamily="18" charset="0"/>
              </a:rPr>
              <a:t>. K</a:t>
            </a:r>
            <a:r>
              <a:rPr lang="vi-VN" sz="3200" dirty="0" smtClean="0">
                <a:latin typeface="Times New Roman" pitchFamily="18" charset="0"/>
                <a:cs typeface="Times New Roman" pitchFamily="18" charset="0"/>
              </a:rPr>
              <a:t>hi </a:t>
            </a:r>
            <a:r>
              <a:rPr lang="vi-VN" sz="3200" dirty="0">
                <a:latin typeface="Times New Roman" pitchFamily="18" charset="0"/>
                <a:cs typeface="Times New Roman" pitchFamily="18" charset="0"/>
              </a:rPr>
              <a:t>đó O là tâm của hình tròn và tứ giác ABCD là hình vuông </a:t>
            </a:r>
            <a:r>
              <a:rPr lang="vi-VN" sz="3200" dirty="0" smtClean="0">
                <a:latin typeface="Times New Roman" pitchFamily="18" charset="0"/>
                <a:cs typeface="Times New Roman" pitchFamily="18" charset="0"/>
              </a:rPr>
              <a:t>(hình 71)</a:t>
            </a:r>
          </a:p>
          <a:p>
            <a:r>
              <a:rPr lang="en-US" sz="3200" dirty="0">
                <a:latin typeface="Times New Roman" pitchFamily="18" charset="0"/>
                <a:cs typeface="Times New Roman" pitchFamily="18" charset="0"/>
              </a:rPr>
              <a:t>Em hãy giải thích cách làm của bạn Minh</a:t>
            </a:r>
            <a:endParaRPr lang="en-US" sz="3200" b="1" dirty="0" smtClean="0">
              <a:latin typeface="Times New Roman" pitchFamily="18" charset="0"/>
              <a:cs typeface="Times New Roman" pitchFamily="18" charset="0"/>
            </a:endParaRPr>
          </a:p>
          <a:p>
            <a:endParaRPr lang="en-US" sz="4000" dirty="0">
              <a:latin typeface=".TMC-Ong Do" pitchFamily="2" charset="0"/>
            </a:endParaRPr>
          </a:p>
        </p:txBody>
      </p:sp>
      <p:pic>
        <p:nvPicPr>
          <p:cNvPr id="12" name="Picture 11"/>
          <p:cNvPicPr/>
          <p:nvPr/>
        </p:nvPicPr>
        <p:blipFill>
          <a:blip r:embed="rId3"/>
          <a:stretch>
            <a:fillRect/>
          </a:stretch>
        </p:blipFill>
        <p:spPr>
          <a:xfrm>
            <a:off x="14706599" y="1943100"/>
            <a:ext cx="3581401" cy="3908286"/>
          </a:xfrm>
          <a:prstGeom prst="rect">
            <a:avLst/>
          </a:prstGeom>
        </p:spPr>
      </p:pic>
      <p:sp>
        <p:nvSpPr>
          <p:cNvPr id="2" name="Left Arrow 1">
            <a:hlinkClick r:id="rId4" action="ppaction://hlinksldjump"/>
          </p:cNvPr>
          <p:cNvSpPr/>
          <p:nvPr/>
        </p:nvSpPr>
        <p:spPr>
          <a:xfrm>
            <a:off x="16139652" y="9256932"/>
            <a:ext cx="1233948" cy="103006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Digit 18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5090093" y="85215"/>
            <a:ext cx="2057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6873374"/>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iterate type="lt">
                                    <p:tmPct val="5000"/>
                                  </p:iterate>
                                  <p:childTnLst>
                                    <p:anim calcmode="lin" valueType="num">
                                      <p:cBhvr>
                                        <p:cTn id="6" dur="1000"/>
                                        <p:tgtEl>
                                          <p:spTgt spid="6"/>
                                        </p:tgtEl>
                                        <p:attrNameLst>
                                          <p:attrName>ppt_w</p:attrName>
                                        </p:attrNameLst>
                                      </p:cBhvr>
                                      <p:tavLst>
                                        <p:tav tm="0">
                                          <p:val>
                                            <p:strVal val="ppt_w"/>
                                          </p:val>
                                        </p:tav>
                                        <p:tav tm="100000">
                                          <p:val>
                                            <p:fltVal val="0"/>
                                          </p:val>
                                        </p:tav>
                                      </p:tavLst>
                                    </p:anim>
                                    <p:anim calcmode="lin" valueType="num">
                                      <p:cBhvr>
                                        <p:cTn id="7" dur="1000"/>
                                        <p:tgtEl>
                                          <p:spTgt spid="6"/>
                                        </p:tgtEl>
                                        <p:attrNameLst>
                                          <p:attrName>ppt_h</p:attrName>
                                        </p:attrNameLst>
                                      </p:cBhvr>
                                      <p:tavLst>
                                        <p:tav tm="0">
                                          <p:val>
                                            <p:strVal val="ppt_h"/>
                                          </p:val>
                                        </p:tav>
                                        <p:tav tm="100000">
                                          <p:val>
                                            <p:fltVal val="0"/>
                                          </p:val>
                                        </p:tav>
                                      </p:tavLst>
                                    </p:anim>
                                    <p:anim calcmode="lin" valueType="num">
                                      <p:cBhvr>
                                        <p:cTn id="8" dur="1000"/>
                                        <p:tgtEl>
                                          <p:spTgt spid="6"/>
                                        </p:tgtEl>
                                        <p:attrNameLst>
                                          <p:attrName>style.rotation</p:attrName>
                                        </p:attrNameLst>
                                      </p:cBhvr>
                                      <p:tavLst>
                                        <p:tav tm="0">
                                          <p:val>
                                            <p:fltVal val="0"/>
                                          </p:val>
                                        </p:tav>
                                        <p:tav tm="100000">
                                          <p:val>
                                            <p:fltVal val="90"/>
                                          </p:val>
                                        </p:tav>
                                      </p:tavLst>
                                    </p:anim>
                                    <p:animEffect transition="out" filter="fade">
                                      <p:cBhvr>
                                        <p:cTn id="9" dur="1000"/>
                                        <p:tgtEl>
                                          <p:spTgt spid="6"/>
                                        </p:tgtEl>
                                      </p:cBhvr>
                                    </p:animEffect>
                                    <p:set>
                                      <p:cBhvr>
                                        <p:cTn id="10" dur="1" fill="hold">
                                          <p:stCondLst>
                                            <p:cond delay="999"/>
                                          </p:stCondLst>
                                        </p:cTn>
                                        <p:tgtEl>
                                          <p:spTgt spid="6"/>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RING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5372442" y="2171700"/>
            <a:ext cx="130189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4000" b="1" i="0"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3" name="Rectangle 2"/>
          <p:cNvSpPr/>
          <p:nvPr/>
        </p:nvSpPr>
        <p:spPr>
          <a:xfrm>
            <a:off x="1524000" y="3162300"/>
            <a:ext cx="12115800" cy="5632311"/>
          </a:xfrm>
          <a:prstGeom prst="rect">
            <a:avLst/>
          </a:prstGeom>
        </p:spPr>
        <p:txBody>
          <a:bodyPr wrap="square">
            <a:spAutoFit/>
          </a:bodyPr>
          <a:lstStyle/>
          <a:p>
            <a:r>
              <a:rPr lang="en-US" sz="4000" dirty="0">
                <a:latin typeface="Times New Roman" pitchFamily="18" charset="0"/>
                <a:cs typeface="Times New Roman" pitchFamily="18" charset="0"/>
              </a:rPr>
              <a:t>Ở bước 2, do bạn Minh đã gấp mảnh giấy (có dạng nửa hình tròn) sao cho hai nửa mới của nửa hình tròn đó lại trùng khít nhau nên hai đường kính AC và BD vuông góc với nhau tại O và OA = OB = OC = OD.</a:t>
            </a:r>
          </a:p>
          <a:p>
            <a:r>
              <a:rPr lang="en-US" sz="4000" dirty="0">
                <a:latin typeface="Times New Roman" pitchFamily="18" charset="0"/>
                <a:cs typeface="Times New Roman" pitchFamily="18" charset="0"/>
              </a:rPr>
              <a:t>Do đó AC ⊥ BD tại trung điểm O của mỗi đường</a:t>
            </a:r>
          </a:p>
          <a:p>
            <a:r>
              <a:rPr lang="en-US" sz="4000" dirty="0">
                <a:latin typeface="Times New Roman" pitchFamily="18" charset="0"/>
                <a:cs typeface="Times New Roman" pitchFamily="18" charset="0"/>
              </a:rPr>
              <a:t>Khi đó tứ giác ABCD là hình thoi</a:t>
            </a:r>
          </a:p>
          <a:p>
            <a:r>
              <a:rPr lang="en-US" sz="4000" dirty="0">
                <a:latin typeface="Times New Roman" pitchFamily="18" charset="0"/>
                <a:cs typeface="Times New Roman" pitchFamily="18" charset="0"/>
              </a:rPr>
              <a:t>Mặt khác, hai đường chéo AC và BD của hình thoi ABCD bằng nhau (do cùng là đường kính của hình tròn) nên ABCD là hình vuông có tâm là O.</a:t>
            </a:r>
          </a:p>
        </p:txBody>
      </p:sp>
      <p:pic>
        <p:nvPicPr>
          <p:cNvPr id="12" name="Picture 11"/>
          <p:cNvPicPr/>
          <p:nvPr/>
        </p:nvPicPr>
        <p:blipFill>
          <a:blip r:embed="rId2"/>
          <a:stretch>
            <a:fillRect/>
          </a:stretch>
        </p:blipFill>
        <p:spPr>
          <a:xfrm>
            <a:off x="13792200" y="3597414"/>
            <a:ext cx="4267200" cy="3908286"/>
          </a:xfrm>
          <a:prstGeom prst="rect">
            <a:avLst/>
          </a:prstGeom>
        </p:spPr>
      </p:pic>
      <p:sp>
        <p:nvSpPr>
          <p:cNvPr id="6" name="Rectangle 5"/>
          <p:cNvSpPr/>
          <p:nvPr/>
        </p:nvSpPr>
        <p:spPr>
          <a:xfrm>
            <a:off x="3048000" y="739880"/>
            <a:ext cx="6236368" cy="71776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7000"/>
              </a:lnSpc>
              <a:spcBef>
                <a:spcPts val="600"/>
              </a:spcBef>
              <a:spcAft>
                <a:spcPts val="800"/>
              </a:spcAft>
              <a:buClrTx/>
              <a:buSzTx/>
              <a:buFontTx/>
              <a:buNone/>
              <a:tabLst/>
              <a:defRPr/>
            </a:pPr>
            <a:r>
              <a:rPr kumimoji="0" lang="en-US" sz="4000" b="0" i="0" u="none" strike="noStrike" kern="1200" cap="none" spc="0" normalizeH="0" baseline="0" noProof="0" dirty="0" err="1"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Gói</a:t>
            </a:r>
            <a:r>
              <a:rPr kumimoji="0" lang="en-US" sz="4000" b="0" i="0" u="none" strike="noStrike" kern="1200" cap="none" spc="0" normalizeH="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noProof="0" dirty="0" err="1"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câu</a:t>
            </a:r>
            <a:r>
              <a:rPr kumimoji="0" lang="en-US" sz="4000" b="0" i="0" u="none" strike="noStrike" kern="1200" cap="none" spc="0" normalizeH="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noProof="0" dirty="0" err="1"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hỏi</a:t>
            </a:r>
            <a:r>
              <a:rPr kumimoji="0" lang="en-US" sz="4000" b="0" i="0" u="none" strike="noStrike" kern="1200" cap="none" spc="0" normalizeH="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50 </a:t>
            </a:r>
            <a:r>
              <a:rPr kumimoji="0" lang="en-US" sz="4000" b="0" i="0" u="none" strike="noStrike" kern="1200" cap="none" spc="0" normalizeH="0" noProof="0" dirty="0" err="1"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điểm</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9571429"/>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002.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7683501" y="2488408"/>
            <a:ext cx="2178050" cy="1983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image003.pn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4203700" y="2271713"/>
            <a:ext cx="4346576" cy="864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image004.png"/>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9042400" y="3274220"/>
            <a:ext cx="2717800" cy="1288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image005.png"/>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11106151" y="2778920"/>
            <a:ext cx="1314450"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image006.png"/>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11833227" y="1600200"/>
            <a:ext cx="230505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image007.png"/>
          <p:cNvPicPr>
            <a:picLocks/>
          </p:cNvPicPr>
          <p:nvPr/>
        </p:nvPicPr>
        <p:blipFill>
          <a:blip r:embed="rId7">
            <a:extLst>
              <a:ext uri="{28A0092B-C50C-407E-A947-70E740481C1C}">
                <a14:useLocalDpi xmlns:a14="http://schemas.microsoft.com/office/drawing/2010/main" val="0"/>
              </a:ext>
            </a:extLst>
          </a:blip>
          <a:srcRect/>
          <a:stretch>
            <a:fillRect/>
          </a:stretch>
        </p:blipFill>
        <p:spPr bwMode="auto">
          <a:xfrm>
            <a:off x="11833226" y="2338388"/>
            <a:ext cx="2574924"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image008.png"/>
          <p:cNvPicPr>
            <a:picLocks/>
          </p:cNvPicPr>
          <p:nvPr/>
        </p:nvPicPr>
        <p:blipFill>
          <a:blip r:embed="rId8">
            <a:extLst>
              <a:ext uri="{28A0092B-C50C-407E-A947-70E740481C1C}">
                <a14:useLocalDpi xmlns:a14="http://schemas.microsoft.com/office/drawing/2010/main" val="0"/>
              </a:ext>
            </a:extLst>
          </a:blip>
          <a:srcRect/>
          <a:stretch>
            <a:fillRect/>
          </a:stretch>
        </p:blipFill>
        <p:spPr bwMode="auto">
          <a:xfrm>
            <a:off x="11106150" y="3317083"/>
            <a:ext cx="1603376" cy="507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image009.png"/>
          <p:cNvPicPr>
            <a:picLocks/>
          </p:cNvPicPr>
          <p:nvPr/>
        </p:nvPicPr>
        <p:blipFill>
          <a:blip r:embed="rId9">
            <a:extLst>
              <a:ext uri="{28A0092B-C50C-407E-A947-70E740481C1C}">
                <a14:useLocalDpi xmlns:a14="http://schemas.microsoft.com/office/drawing/2010/main" val="0"/>
              </a:ext>
            </a:extLst>
          </a:blip>
          <a:srcRect/>
          <a:stretch>
            <a:fillRect/>
          </a:stretch>
        </p:blipFill>
        <p:spPr bwMode="auto">
          <a:xfrm>
            <a:off x="12122151" y="2833688"/>
            <a:ext cx="4175126" cy="983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image010.png"/>
          <p:cNvPicPr>
            <a:picLocks/>
          </p:cNvPicPr>
          <p:nvPr/>
        </p:nvPicPr>
        <p:blipFill>
          <a:blip r:embed="rId10">
            <a:extLst>
              <a:ext uri="{28A0092B-C50C-407E-A947-70E740481C1C}">
                <a14:useLocalDpi xmlns:a14="http://schemas.microsoft.com/office/drawing/2010/main" val="0"/>
              </a:ext>
            </a:extLst>
          </a:blip>
          <a:srcRect/>
          <a:stretch>
            <a:fillRect/>
          </a:stretch>
        </p:blipFill>
        <p:spPr bwMode="auto">
          <a:xfrm>
            <a:off x="11106151" y="3317083"/>
            <a:ext cx="1724026"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image011.png"/>
          <p:cNvPicPr>
            <a:picLocks/>
          </p:cNvPicPr>
          <p:nvPr/>
        </p:nvPicPr>
        <p:blipFill>
          <a:blip r:embed="rId11">
            <a:extLst>
              <a:ext uri="{28A0092B-C50C-407E-A947-70E740481C1C}">
                <a14:useLocalDpi xmlns:a14="http://schemas.microsoft.com/office/drawing/2010/main" val="0"/>
              </a:ext>
            </a:extLst>
          </a:blip>
          <a:srcRect/>
          <a:stretch>
            <a:fillRect/>
          </a:stretch>
        </p:blipFill>
        <p:spPr bwMode="auto">
          <a:xfrm>
            <a:off x="12242800" y="3169445"/>
            <a:ext cx="3822700" cy="1450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image012.png"/>
          <p:cNvPicPr>
            <a:picLocks/>
          </p:cNvPicPr>
          <p:nvPr/>
        </p:nvPicPr>
        <p:blipFill>
          <a:blip r:embed="rId12">
            <a:extLst>
              <a:ext uri="{28A0092B-C50C-407E-A947-70E740481C1C}">
                <a14:useLocalDpi xmlns:a14="http://schemas.microsoft.com/office/drawing/2010/main" val="0"/>
              </a:ext>
            </a:extLst>
          </a:blip>
          <a:srcRect/>
          <a:stretch>
            <a:fillRect/>
          </a:stretch>
        </p:blipFill>
        <p:spPr bwMode="auto">
          <a:xfrm>
            <a:off x="12242801" y="4117182"/>
            <a:ext cx="2051050" cy="50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image013.png"/>
          <p:cNvPicPr>
            <a:picLocks/>
          </p:cNvPicPr>
          <p:nvPr/>
        </p:nvPicPr>
        <p:blipFill>
          <a:blip r:embed="rId13">
            <a:extLst>
              <a:ext uri="{28A0092B-C50C-407E-A947-70E740481C1C}">
                <a14:useLocalDpi xmlns:a14="http://schemas.microsoft.com/office/drawing/2010/main" val="0"/>
              </a:ext>
            </a:extLst>
          </a:blip>
          <a:srcRect/>
          <a:stretch>
            <a:fillRect/>
          </a:stretch>
        </p:blipFill>
        <p:spPr bwMode="auto">
          <a:xfrm>
            <a:off x="12271376" y="4207670"/>
            <a:ext cx="3590924" cy="1135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image017.png"/>
          <p:cNvPicPr>
            <a:picLocks/>
          </p:cNvPicPr>
          <p:nvPr/>
        </p:nvPicPr>
        <p:blipFill>
          <a:blip r:embed="rId14">
            <a:extLst>
              <a:ext uri="{28A0092B-C50C-407E-A947-70E740481C1C}">
                <a14:useLocalDpi xmlns:a14="http://schemas.microsoft.com/office/drawing/2010/main" val="0"/>
              </a:ext>
            </a:extLst>
          </a:blip>
          <a:srcRect/>
          <a:stretch>
            <a:fillRect/>
          </a:stretch>
        </p:blipFill>
        <p:spPr bwMode="auto">
          <a:xfrm>
            <a:off x="5832476" y="3629025"/>
            <a:ext cx="4035424" cy="935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image018.png"/>
          <p:cNvPicPr>
            <a:picLocks/>
          </p:cNvPicPr>
          <p:nvPr/>
        </p:nvPicPr>
        <p:blipFill>
          <a:blip r:embed="rId15">
            <a:extLst>
              <a:ext uri="{28A0092B-C50C-407E-A947-70E740481C1C}">
                <a14:useLocalDpi xmlns:a14="http://schemas.microsoft.com/office/drawing/2010/main" val="0"/>
              </a:ext>
            </a:extLst>
          </a:blip>
          <a:srcRect/>
          <a:stretch>
            <a:fillRect/>
          </a:stretch>
        </p:blipFill>
        <p:spPr bwMode="auto">
          <a:xfrm>
            <a:off x="4387851" y="3019426"/>
            <a:ext cx="2241550" cy="1207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descr="image019.png"/>
          <p:cNvPicPr>
            <a:picLocks/>
          </p:cNvPicPr>
          <p:nvPr/>
        </p:nvPicPr>
        <p:blipFill>
          <a:blip r:embed="rId16">
            <a:extLst>
              <a:ext uri="{28A0092B-C50C-407E-A947-70E740481C1C}">
                <a14:useLocalDpi xmlns:a14="http://schemas.microsoft.com/office/drawing/2010/main" val="0"/>
              </a:ext>
            </a:extLst>
          </a:blip>
          <a:srcRect/>
          <a:stretch>
            <a:fillRect/>
          </a:stretch>
        </p:blipFill>
        <p:spPr bwMode="auto">
          <a:xfrm>
            <a:off x="2066927" y="2964658"/>
            <a:ext cx="2936874" cy="516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image020.png"/>
          <p:cNvPicPr>
            <a:picLocks/>
          </p:cNvPicPr>
          <p:nvPr/>
        </p:nvPicPr>
        <p:blipFill>
          <a:blip r:embed="rId17">
            <a:extLst>
              <a:ext uri="{28A0092B-C50C-407E-A947-70E740481C1C}">
                <a14:useLocalDpi xmlns:a14="http://schemas.microsoft.com/office/drawing/2010/main" val="0"/>
              </a:ext>
            </a:extLst>
          </a:blip>
          <a:srcRect/>
          <a:stretch>
            <a:fillRect/>
          </a:stretch>
        </p:blipFill>
        <p:spPr bwMode="auto">
          <a:xfrm>
            <a:off x="920750" y="3067050"/>
            <a:ext cx="4054476" cy="983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image021.png"/>
          <p:cNvPicPr>
            <a:picLocks/>
          </p:cNvPicPr>
          <p:nvPr/>
        </p:nvPicPr>
        <p:blipFill>
          <a:blip r:embed="rId18">
            <a:extLst>
              <a:ext uri="{28A0092B-C50C-407E-A947-70E740481C1C}">
                <a14:useLocalDpi xmlns:a14="http://schemas.microsoft.com/office/drawing/2010/main" val="0"/>
              </a:ext>
            </a:extLst>
          </a:blip>
          <a:srcRect/>
          <a:stretch>
            <a:fillRect/>
          </a:stretch>
        </p:blipFill>
        <p:spPr bwMode="auto">
          <a:xfrm>
            <a:off x="974727" y="3048001"/>
            <a:ext cx="4029074"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image022.png"/>
          <p:cNvPicPr>
            <a:picLocks/>
          </p:cNvPicPr>
          <p:nvPr/>
        </p:nvPicPr>
        <p:blipFill>
          <a:blip r:embed="rId19">
            <a:extLst>
              <a:ext uri="{28A0092B-C50C-407E-A947-70E740481C1C}">
                <a14:useLocalDpi xmlns:a14="http://schemas.microsoft.com/office/drawing/2010/main" val="0"/>
              </a:ext>
            </a:extLst>
          </a:blip>
          <a:srcRect/>
          <a:stretch>
            <a:fillRect/>
          </a:stretch>
        </p:blipFill>
        <p:spPr bwMode="auto">
          <a:xfrm>
            <a:off x="5105400" y="3759995"/>
            <a:ext cx="1498600" cy="1407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image023.png"/>
          <p:cNvPicPr>
            <a:picLocks/>
          </p:cNvPicPr>
          <p:nvPr/>
        </p:nvPicPr>
        <p:blipFill>
          <a:blip r:embed="rId20">
            <a:extLst>
              <a:ext uri="{28A0092B-C50C-407E-A947-70E740481C1C}">
                <a14:useLocalDpi xmlns:a14="http://schemas.microsoft.com/office/drawing/2010/main" val="0"/>
              </a:ext>
            </a:extLst>
          </a:blip>
          <a:srcRect/>
          <a:stretch>
            <a:fillRect/>
          </a:stretch>
        </p:blipFill>
        <p:spPr bwMode="auto">
          <a:xfrm>
            <a:off x="3289300" y="4726782"/>
            <a:ext cx="2403476" cy="1064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image024.png"/>
          <p:cNvPicPr>
            <a:picLocks/>
          </p:cNvPicPr>
          <p:nvPr/>
        </p:nvPicPr>
        <p:blipFill>
          <a:blip r:embed="rId21">
            <a:extLst>
              <a:ext uri="{28A0092B-C50C-407E-A947-70E740481C1C}">
                <a14:useLocalDpi xmlns:a14="http://schemas.microsoft.com/office/drawing/2010/main" val="0"/>
              </a:ext>
            </a:extLst>
          </a:blip>
          <a:srcRect/>
          <a:stretch>
            <a:fillRect/>
          </a:stretch>
        </p:blipFill>
        <p:spPr bwMode="auto">
          <a:xfrm>
            <a:off x="3873500" y="4741070"/>
            <a:ext cx="1946276"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descr="image001.png"/>
          <p:cNvPicPr>
            <a:picLocks/>
          </p:cNvPicPr>
          <p:nvPr/>
        </p:nvPicPr>
        <p:blipFill>
          <a:blip r:embed="rId22">
            <a:extLst>
              <a:ext uri="{28A0092B-C50C-407E-A947-70E740481C1C}">
                <a14:useLocalDpi xmlns:a14="http://schemas.microsoft.com/office/drawing/2010/main" val="0"/>
              </a:ext>
            </a:extLst>
          </a:blip>
          <a:srcRect/>
          <a:stretch>
            <a:fillRect/>
          </a:stretch>
        </p:blipFill>
        <p:spPr bwMode="auto">
          <a:xfrm>
            <a:off x="8743951" y="3879058"/>
            <a:ext cx="1314450" cy="669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11757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ox(out)">
                                      <p:cBhvr>
                                        <p:cTn id="7" dur="500"/>
                                        <p:tgtEl>
                                          <p:spTgt spid="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left)">
                                      <p:cBhvr>
                                        <p:cTn id="42" dur="500"/>
                                        <p:tgtEl>
                                          <p:spTgt spid="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ipe(left)">
                                      <p:cBhvr>
                                        <p:cTn id="47" dur="500"/>
                                        <p:tgtEl>
                                          <p:spTgt spid="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left)">
                                      <p:cBhvr>
                                        <p:cTn id="52" dur="500"/>
                                        <p:tgtEl>
                                          <p:spTgt spid="1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wipe(left)">
                                      <p:cBhvr>
                                        <p:cTn id="57" dur="500"/>
                                        <p:tgtEl>
                                          <p:spTgt spid="11"/>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left)">
                                      <p:cBhvr>
                                        <p:cTn id="62" dur="500"/>
                                        <p:tgtEl>
                                          <p:spTgt spid="12"/>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4" fill="hold"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wipe(down)">
                                      <p:cBhvr>
                                        <p:cTn id="72" dur="500"/>
                                        <p:tgtEl>
                                          <p:spTgt spid="17"/>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4" fill="hold"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wipe(down)">
                                      <p:cBhvr>
                                        <p:cTn id="77" dur="500"/>
                                        <p:tgtEl>
                                          <p:spTgt spid="18"/>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4" fill="hold"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wipe(down)">
                                      <p:cBhvr>
                                        <p:cTn id="82" dur="500"/>
                                        <p:tgtEl>
                                          <p:spTgt spid="19"/>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2" fill="hold" nodeType="click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wipe(right)">
                                      <p:cBhvr>
                                        <p:cTn id="87" dur="500"/>
                                        <p:tgtEl>
                                          <p:spTgt spid="20"/>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2" fill="hold" nodeType="click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wipe(right)">
                                      <p:cBhvr>
                                        <p:cTn id="92" dur="500"/>
                                        <p:tgtEl>
                                          <p:spTgt spid="21"/>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8" fill="hold" nodeType="clickEffect">
                                  <p:stCondLst>
                                    <p:cond delay="0"/>
                                  </p:stCondLst>
                                  <p:childTnLst>
                                    <p:set>
                                      <p:cBhvr>
                                        <p:cTn id="96" dur="1" fill="hold">
                                          <p:stCondLst>
                                            <p:cond delay="0"/>
                                          </p:stCondLst>
                                        </p:cTn>
                                        <p:tgtEl>
                                          <p:spTgt spid="22"/>
                                        </p:tgtEl>
                                        <p:attrNameLst>
                                          <p:attrName>style.visibility</p:attrName>
                                        </p:attrNameLst>
                                      </p:cBhvr>
                                      <p:to>
                                        <p:strVal val="visible"/>
                                      </p:to>
                                    </p:set>
                                    <p:animEffect transition="in" filter="wipe(left)">
                                      <p:cBhvr>
                                        <p:cTn id="97" dur="500"/>
                                        <p:tgtEl>
                                          <p:spTgt spid="22"/>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2" fill="hold" nodeType="clickEffect">
                                  <p:stCondLst>
                                    <p:cond delay="0"/>
                                  </p:stCondLst>
                                  <p:childTnLst>
                                    <p:set>
                                      <p:cBhvr>
                                        <p:cTn id="101" dur="1" fill="hold">
                                          <p:stCondLst>
                                            <p:cond delay="0"/>
                                          </p:stCondLst>
                                        </p:cTn>
                                        <p:tgtEl>
                                          <p:spTgt spid="23"/>
                                        </p:tgtEl>
                                        <p:attrNameLst>
                                          <p:attrName>style.visibility</p:attrName>
                                        </p:attrNameLst>
                                      </p:cBhvr>
                                      <p:to>
                                        <p:strVal val="visible"/>
                                      </p:to>
                                    </p:set>
                                    <p:animEffect transition="in" filter="wipe(right)">
                                      <p:cBhvr>
                                        <p:cTn id="102" dur="500"/>
                                        <p:tgtEl>
                                          <p:spTgt spid="23"/>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2" presetClass="entr" presetSubtype="1" fill="hold" nodeType="clickEffect">
                                  <p:stCondLst>
                                    <p:cond delay="0"/>
                                  </p:stCondLst>
                                  <p:childTnLst>
                                    <p:set>
                                      <p:cBhvr>
                                        <p:cTn id="106" dur="1" fill="hold">
                                          <p:stCondLst>
                                            <p:cond delay="0"/>
                                          </p:stCondLst>
                                        </p:cTn>
                                        <p:tgtEl>
                                          <p:spTgt spid="24"/>
                                        </p:tgtEl>
                                        <p:attrNameLst>
                                          <p:attrName>style.visibility</p:attrName>
                                        </p:attrNameLst>
                                      </p:cBhvr>
                                      <p:to>
                                        <p:strVal val="visible"/>
                                      </p:to>
                                    </p:set>
                                    <p:animEffect transition="in" filter="wipe(up)">
                                      <p:cBhvr>
                                        <p:cTn id="10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771280" y="-4192803"/>
            <a:ext cx="10499506" cy="18672607"/>
            <a:chOff x="0" y="0"/>
            <a:chExt cx="1149350" cy="1149350"/>
          </a:xfrm>
        </p:grpSpPr>
        <p:sp>
          <p:nvSpPr>
            <p:cNvPr id="3" name="Freeform 3"/>
            <p:cNvSpPr/>
            <p:nvPr/>
          </p:nvSpPr>
          <p:spPr>
            <a:xfrm>
              <a:off x="0" y="0"/>
              <a:ext cx="3438303" cy="6114771"/>
            </a:xfrm>
            <a:custGeom>
              <a:avLst/>
              <a:gdLst/>
              <a:ahLst/>
              <a:cxnLst/>
              <a:rect l="l" t="t" r="r" b="b"/>
              <a:pathLst>
                <a:path w="3438303" h="6114771">
                  <a:moveTo>
                    <a:pt x="3438303" y="67567"/>
                  </a:moveTo>
                  <a:lnTo>
                    <a:pt x="3438303" y="0"/>
                  </a:lnTo>
                  <a:lnTo>
                    <a:pt x="18996" y="0"/>
                  </a:lnTo>
                  <a:lnTo>
                    <a:pt x="18996" y="33783"/>
                  </a:lnTo>
                  <a:lnTo>
                    <a:pt x="0" y="33783"/>
                  </a:lnTo>
                  <a:lnTo>
                    <a:pt x="0" y="6114771"/>
                  </a:lnTo>
                  <a:lnTo>
                    <a:pt x="37992" y="6114771"/>
                  </a:lnTo>
                  <a:lnTo>
                    <a:pt x="37992" y="4932357"/>
                  </a:lnTo>
                  <a:lnTo>
                    <a:pt x="683861" y="4932357"/>
                  </a:lnTo>
                  <a:lnTo>
                    <a:pt x="683861" y="6114771"/>
                  </a:lnTo>
                  <a:lnTo>
                    <a:pt x="721854" y="6114771"/>
                  </a:lnTo>
                  <a:lnTo>
                    <a:pt x="721854" y="4932357"/>
                  </a:lnTo>
                  <a:lnTo>
                    <a:pt x="1367723" y="4932357"/>
                  </a:lnTo>
                  <a:lnTo>
                    <a:pt x="1367723" y="6114771"/>
                  </a:lnTo>
                  <a:lnTo>
                    <a:pt x="1405715" y="6114771"/>
                  </a:lnTo>
                  <a:lnTo>
                    <a:pt x="1405715" y="4932357"/>
                  </a:lnTo>
                  <a:lnTo>
                    <a:pt x="2051584" y="4932357"/>
                  </a:lnTo>
                  <a:lnTo>
                    <a:pt x="2051584" y="6114771"/>
                  </a:lnTo>
                  <a:lnTo>
                    <a:pt x="2089576" y="6114771"/>
                  </a:lnTo>
                  <a:lnTo>
                    <a:pt x="2089576" y="4932357"/>
                  </a:lnTo>
                  <a:lnTo>
                    <a:pt x="2735445" y="4932357"/>
                  </a:lnTo>
                  <a:lnTo>
                    <a:pt x="2735445" y="6114771"/>
                  </a:lnTo>
                  <a:lnTo>
                    <a:pt x="2773438" y="6114771"/>
                  </a:lnTo>
                  <a:lnTo>
                    <a:pt x="2773438" y="4932357"/>
                  </a:lnTo>
                  <a:lnTo>
                    <a:pt x="3438303" y="4932357"/>
                  </a:lnTo>
                  <a:lnTo>
                    <a:pt x="3438303" y="4864791"/>
                  </a:lnTo>
                  <a:lnTo>
                    <a:pt x="2773438" y="4864791"/>
                  </a:lnTo>
                  <a:lnTo>
                    <a:pt x="2773438" y="3716160"/>
                  </a:lnTo>
                  <a:lnTo>
                    <a:pt x="3438303" y="3716160"/>
                  </a:lnTo>
                  <a:lnTo>
                    <a:pt x="3438303" y="3648593"/>
                  </a:lnTo>
                  <a:lnTo>
                    <a:pt x="2773438" y="3648593"/>
                  </a:lnTo>
                  <a:lnTo>
                    <a:pt x="2773438" y="2499962"/>
                  </a:lnTo>
                  <a:lnTo>
                    <a:pt x="3438303" y="2499962"/>
                  </a:lnTo>
                  <a:lnTo>
                    <a:pt x="3438303" y="2432395"/>
                  </a:lnTo>
                  <a:lnTo>
                    <a:pt x="2773438" y="2432395"/>
                  </a:lnTo>
                  <a:lnTo>
                    <a:pt x="2773438" y="1283764"/>
                  </a:lnTo>
                  <a:lnTo>
                    <a:pt x="3438303" y="1283764"/>
                  </a:lnTo>
                  <a:lnTo>
                    <a:pt x="3438303" y="1216198"/>
                  </a:lnTo>
                  <a:lnTo>
                    <a:pt x="2773438" y="1216198"/>
                  </a:lnTo>
                  <a:lnTo>
                    <a:pt x="2773438" y="67567"/>
                  </a:lnTo>
                  <a:lnTo>
                    <a:pt x="3438303" y="67567"/>
                  </a:lnTo>
                  <a:close/>
                  <a:moveTo>
                    <a:pt x="721854" y="1216198"/>
                  </a:moveTo>
                  <a:lnTo>
                    <a:pt x="721854" y="67567"/>
                  </a:lnTo>
                  <a:lnTo>
                    <a:pt x="1367723" y="67567"/>
                  </a:lnTo>
                  <a:lnTo>
                    <a:pt x="1367723" y="1216198"/>
                  </a:lnTo>
                  <a:lnTo>
                    <a:pt x="721854" y="1216198"/>
                  </a:lnTo>
                  <a:close/>
                  <a:moveTo>
                    <a:pt x="1367723" y="1283764"/>
                  </a:moveTo>
                  <a:lnTo>
                    <a:pt x="1367723" y="2432395"/>
                  </a:lnTo>
                  <a:lnTo>
                    <a:pt x="721854" y="2432395"/>
                  </a:lnTo>
                  <a:lnTo>
                    <a:pt x="721854" y="1283764"/>
                  </a:lnTo>
                  <a:lnTo>
                    <a:pt x="1367723" y="1283764"/>
                  </a:lnTo>
                  <a:close/>
                  <a:moveTo>
                    <a:pt x="683861" y="1216198"/>
                  </a:moveTo>
                  <a:lnTo>
                    <a:pt x="37992" y="1216198"/>
                  </a:lnTo>
                  <a:lnTo>
                    <a:pt x="37992" y="67567"/>
                  </a:lnTo>
                  <a:lnTo>
                    <a:pt x="683861" y="67567"/>
                  </a:lnTo>
                  <a:lnTo>
                    <a:pt x="683861" y="1216198"/>
                  </a:lnTo>
                  <a:close/>
                  <a:moveTo>
                    <a:pt x="683861" y="1283764"/>
                  </a:moveTo>
                  <a:lnTo>
                    <a:pt x="683861" y="2432395"/>
                  </a:lnTo>
                  <a:lnTo>
                    <a:pt x="37992" y="2432395"/>
                  </a:lnTo>
                  <a:lnTo>
                    <a:pt x="37992" y="1283764"/>
                  </a:lnTo>
                  <a:lnTo>
                    <a:pt x="683861" y="1283764"/>
                  </a:lnTo>
                  <a:close/>
                  <a:moveTo>
                    <a:pt x="683861" y="2499962"/>
                  </a:moveTo>
                  <a:lnTo>
                    <a:pt x="683861" y="3648593"/>
                  </a:lnTo>
                  <a:lnTo>
                    <a:pt x="37992" y="3648593"/>
                  </a:lnTo>
                  <a:lnTo>
                    <a:pt x="37992" y="2499962"/>
                  </a:lnTo>
                  <a:lnTo>
                    <a:pt x="683861" y="2499962"/>
                  </a:lnTo>
                  <a:close/>
                  <a:moveTo>
                    <a:pt x="721854" y="2499962"/>
                  </a:moveTo>
                  <a:lnTo>
                    <a:pt x="1367723" y="2499962"/>
                  </a:lnTo>
                  <a:lnTo>
                    <a:pt x="1367723" y="3648593"/>
                  </a:lnTo>
                  <a:lnTo>
                    <a:pt x="721854" y="3648593"/>
                  </a:lnTo>
                  <a:lnTo>
                    <a:pt x="721854" y="2499962"/>
                  </a:lnTo>
                  <a:close/>
                  <a:moveTo>
                    <a:pt x="1405715" y="2499962"/>
                  </a:moveTo>
                  <a:lnTo>
                    <a:pt x="2051584" y="2499962"/>
                  </a:lnTo>
                  <a:lnTo>
                    <a:pt x="2051584" y="3648593"/>
                  </a:lnTo>
                  <a:lnTo>
                    <a:pt x="1405715" y="3648593"/>
                  </a:lnTo>
                  <a:lnTo>
                    <a:pt x="1405715" y="2499962"/>
                  </a:lnTo>
                  <a:close/>
                  <a:moveTo>
                    <a:pt x="1405715" y="2432395"/>
                  </a:moveTo>
                  <a:lnTo>
                    <a:pt x="1405715" y="1283764"/>
                  </a:lnTo>
                  <a:lnTo>
                    <a:pt x="2051584" y="1283764"/>
                  </a:lnTo>
                  <a:lnTo>
                    <a:pt x="2051584" y="2432395"/>
                  </a:lnTo>
                  <a:lnTo>
                    <a:pt x="1405715" y="2432395"/>
                  </a:lnTo>
                  <a:close/>
                  <a:moveTo>
                    <a:pt x="1405715" y="1216198"/>
                  </a:moveTo>
                  <a:lnTo>
                    <a:pt x="1405715" y="67567"/>
                  </a:lnTo>
                  <a:lnTo>
                    <a:pt x="2051584" y="67567"/>
                  </a:lnTo>
                  <a:lnTo>
                    <a:pt x="2051584" y="1216198"/>
                  </a:lnTo>
                  <a:lnTo>
                    <a:pt x="1405715" y="1216198"/>
                  </a:lnTo>
                  <a:close/>
                  <a:moveTo>
                    <a:pt x="37992" y="4864791"/>
                  </a:moveTo>
                  <a:lnTo>
                    <a:pt x="37992" y="3716160"/>
                  </a:lnTo>
                  <a:lnTo>
                    <a:pt x="683861" y="3716160"/>
                  </a:lnTo>
                  <a:lnTo>
                    <a:pt x="683861" y="4864791"/>
                  </a:lnTo>
                  <a:lnTo>
                    <a:pt x="37992" y="4864791"/>
                  </a:lnTo>
                  <a:close/>
                  <a:moveTo>
                    <a:pt x="721854" y="4864791"/>
                  </a:moveTo>
                  <a:lnTo>
                    <a:pt x="721854" y="3716160"/>
                  </a:lnTo>
                  <a:lnTo>
                    <a:pt x="1367723" y="3716160"/>
                  </a:lnTo>
                  <a:lnTo>
                    <a:pt x="1367723" y="4864791"/>
                  </a:lnTo>
                  <a:lnTo>
                    <a:pt x="721854" y="4864791"/>
                  </a:lnTo>
                  <a:close/>
                  <a:moveTo>
                    <a:pt x="1405715" y="4864791"/>
                  </a:moveTo>
                  <a:lnTo>
                    <a:pt x="1405715" y="3716160"/>
                  </a:lnTo>
                  <a:lnTo>
                    <a:pt x="2051584" y="3716160"/>
                  </a:lnTo>
                  <a:lnTo>
                    <a:pt x="2051584" y="4864791"/>
                  </a:lnTo>
                  <a:lnTo>
                    <a:pt x="1405715" y="4864791"/>
                  </a:lnTo>
                  <a:close/>
                  <a:moveTo>
                    <a:pt x="2735445" y="4864791"/>
                  </a:moveTo>
                  <a:lnTo>
                    <a:pt x="2089576" y="4864791"/>
                  </a:lnTo>
                  <a:lnTo>
                    <a:pt x="2089576" y="3716160"/>
                  </a:lnTo>
                  <a:lnTo>
                    <a:pt x="2735445" y="3716160"/>
                  </a:lnTo>
                  <a:lnTo>
                    <a:pt x="2735445" y="4864791"/>
                  </a:lnTo>
                  <a:close/>
                  <a:moveTo>
                    <a:pt x="2735445" y="3648593"/>
                  </a:moveTo>
                  <a:lnTo>
                    <a:pt x="2089576" y="3648593"/>
                  </a:lnTo>
                  <a:lnTo>
                    <a:pt x="2089576" y="2499962"/>
                  </a:lnTo>
                  <a:lnTo>
                    <a:pt x="2735445" y="2499962"/>
                  </a:lnTo>
                  <a:lnTo>
                    <a:pt x="2735445" y="3648593"/>
                  </a:lnTo>
                  <a:close/>
                  <a:moveTo>
                    <a:pt x="2735445" y="2432395"/>
                  </a:moveTo>
                  <a:lnTo>
                    <a:pt x="2089576" y="2432395"/>
                  </a:lnTo>
                  <a:lnTo>
                    <a:pt x="2089576" y="1283764"/>
                  </a:lnTo>
                  <a:lnTo>
                    <a:pt x="2735445" y="1283764"/>
                  </a:lnTo>
                  <a:lnTo>
                    <a:pt x="2735445" y="2432395"/>
                  </a:lnTo>
                  <a:close/>
                  <a:moveTo>
                    <a:pt x="2735445" y="1216198"/>
                  </a:moveTo>
                  <a:lnTo>
                    <a:pt x="2089576" y="1216198"/>
                  </a:lnTo>
                  <a:lnTo>
                    <a:pt x="2089576" y="67567"/>
                  </a:lnTo>
                  <a:lnTo>
                    <a:pt x="2735445" y="67567"/>
                  </a:lnTo>
                  <a:lnTo>
                    <a:pt x="2735445" y="1216198"/>
                  </a:lnTo>
                  <a:close/>
                </a:path>
              </a:pathLst>
            </a:custGeom>
            <a:solidFill>
              <a:srgbClr val="7CB79D">
                <a:alpha val="80000"/>
              </a:srgbClr>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8497" y="1830744"/>
            <a:ext cx="1493500" cy="939547"/>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67498" y="168914"/>
            <a:ext cx="1282249" cy="1282249"/>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56328" y="7748844"/>
            <a:ext cx="1240083" cy="124008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375938" y="465595"/>
            <a:ext cx="1821811" cy="563105"/>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546318" y="7852984"/>
            <a:ext cx="1327197" cy="1184825"/>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575901" y="1451162"/>
            <a:ext cx="1366798" cy="1366798"/>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175130" y="8911559"/>
            <a:ext cx="1271831" cy="1267206"/>
          </a:xfrm>
          <a:prstGeom prst="rect">
            <a:avLst/>
          </a:prstGeom>
        </p:spPr>
      </p:pic>
      <p:pic>
        <p:nvPicPr>
          <p:cNvPr id="11" name="Picture 1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854318" y="8832573"/>
            <a:ext cx="970090" cy="1201687"/>
          </a:xfrm>
          <a:prstGeom prst="rect">
            <a:avLst/>
          </a:prstGeom>
        </p:spPr>
      </p:pic>
      <p:grpSp>
        <p:nvGrpSpPr>
          <p:cNvPr id="18" name="Group 7"/>
          <p:cNvGrpSpPr/>
          <p:nvPr/>
        </p:nvGrpSpPr>
        <p:grpSpPr>
          <a:xfrm>
            <a:off x="2981321" y="465595"/>
            <a:ext cx="11887200" cy="2925305"/>
            <a:chOff x="0" y="0"/>
            <a:chExt cx="8520421" cy="2899380"/>
          </a:xfrm>
        </p:grpSpPr>
        <p:grpSp>
          <p:nvGrpSpPr>
            <p:cNvPr id="19" name="Group 8"/>
            <p:cNvGrpSpPr/>
            <p:nvPr/>
          </p:nvGrpSpPr>
          <p:grpSpPr>
            <a:xfrm>
              <a:off x="0" y="0"/>
              <a:ext cx="8520421" cy="2899380"/>
              <a:chOff x="0" y="0"/>
              <a:chExt cx="3765050" cy="1281194"/>
            </a:xfrm>
          </p:grpSpPr>
          <p:sp>
            <p:nvSpPr>
              <p:cNvPr id="21" name="Freeform 9"/>
              <p:cNvSpPr/>
              <p:nvPr/>
            </p:nvSpPr>
            <p:spPr>
              <a:xfrm>
                <a:off x="80010" y="80010"/>
                <a:ext cx="3672340" cy="1188484"/>
              </a:xfrm>
              <a:custGeom>
                <a:avLst/>
                <a:gdLst/>
                <a:ahLst/>
                <a:cxnLst/>
                <a:rect l="l" t="t" r="r" b="b"/>
                <a:pathLst>
                  <a:path w="3672340" h="1188484">
                    <a:moveTo>
                      <a:pt x="0" y="1133874"/>
                    </a:moveTo>
                    <a:lnTo>
                      <a:pt x="0" y="1188484"/>
                    </a:lnTo>
                    <a:lnTo>
                      <a:pt x="3672340" y="1188484"/>
                    </a:lnTo>
                    <a:lnTo>
                      <a:pt x="3672340" y="0"/>
                    </a:lnTo>
                    <a:lnTo>
                      <a:pt x="3617729" y="0"/>
                    </a:lnTo>
                    <a:lnTo>
                      <a:pt x="3617729" y="1133874"/>
                    </a:lnTo>
                    <a:close/>
                  </a:path>
                </a:pathLst>
              </a:custGeom>
              <a:solidFill>
                <a:srgbClr val="000000"/>
              </a:solidFill>
            </p:spPr>
          </p:sp>
          <p:sp>
            <p:nvSpPr>
              <p:cNvPr id="22" name="Freeform 10"/>
              <p:cNvSpPr/>
              <p:nvPr/>
            </p:nvSpPr>
            <p:spPr>
              <a:xfrm>
                <a:off x="67310" y="67310"/>
                <a:ext cx="3697740" cy="1213884"/>
              </a:xfrm>
              <a:custGeom>
                <a:avLst/>
                <a:gdLst/>
                <a:ahLst/>
                <a:cxnLst/>
                <a:rect l="l" t="t" r="r" b="b"/>
                <a:pathLst>
                  <a:path w="3697740" h="1213884">
                    <a:moveTo>
                      <a:pt x="3630429" y="0"/>
                    </a:moveTo>
                    <a:lnTo>
                      <a:pt x="3630429" y="12700"/>
                    </a:lnTo>
                    <a:lnTo>
                      <a:pt x="3685040" y="12700"/>
                    </a:lnTo>
                    <a:lnTo>
                      <a:pt x="3685040" y="1201184"/>
                    </a:lnTo>
                    <a:lnTo>
                      <a:pt x="12700" y="1201184"/>
                    </a:lnTo>
                    <a:lnTo>
                      <a:pt x="12700" y="1146574"/>
                    </a:lnTo>
                    <a:lnTo>
                      <a:pt x="0" y="1146574"/>
                    </a:lnTo>
                    <a:lnTo>
                      <a:pt x="0" y="1213884"/>
                    </a:lnTo>
                    <a:lnTo>
                      <a:pt x="3697740" y="1213884"/>
                    </a:lnTo>
                    <a:lnTo>
                      <a:pt x="3697740" y="0"/>
                    </a:lnTo>
                    <a:close/>
                  </a:path>
                </a:pathLst>
              </a:custGeom>
              <a:solidFill>
                <a:srgbClr val="000000"/>
              </a:solidFill>
            </p:spPr>
          </p:sp>
          <p:sp>
            <p:nvSpPr>
              <p:cNvPr id="23" name="Freeform 11"/>
              <p:cNvSpPr/>
              <p:nvPr/>
            </p:nvSpPr>
            <p:spPr>
              <a:xfrm>
                <a:off x="12700" y="12700"/>
                <a:ext cx="3672339" cy="1188484"/>
              </a:xfrm>
              <a:custGeom>
                <a:avLst/>
                <a:gdLst/>
                <a:ahLst/>
                <a:cxnLst/>
                <a:rect l="l" t="t" r="r" b="b"/>
                <a:pathLst>
                  <a:path w="3672339" h="1188484">
                    <a:moveTo>
                      <a:pt x="0" y="0"/>
                    </a:moveTo>
                    <a:lnTo>
                      <a:pt x="3672339" y="0"/>
                    </a:lnTo>
                    <a:lnTo>
                      <a:pt x="3672339" y="1188484"/>
                    </a:lnTo>
                    <a:lnTo>
                      <a:pt x="0" y="1188484"/>
                    </a:lnTo>
                    <a:close/>
                  </a:path>
                </a:pathLst>
              </a:custGeom>
              <a:solidFill>
                <a:srgbClr val="FDFB52"/>
              </a:solidFill>
            </p:spPr>
          </p:sp>
          <p:sp>
            <p:nvSpPr>
              <p:cNvPr id="24" name="Freeform 12"/>
              <p:cNvSpPr/>
              <p:nvPr/>
            </p:nvSpPr>
            <p:spPr>
              <a:xfrm>
                <a:off x="0" y="0"/>
                <a:ext cx="3697740" cy="1213884"/>
              </a:xfrm>
              <a:custGeom>
                <a:avLst/>
                <a:gdLst/>
                <a:ahLst/>
                <a:cxnLst/>
                <a:rect l="l" t="t" r="r" b="b"/>
                <a:pathLst>
                  <a:path w="3697740" h="1213884">
                    <a:moveTo>
                      <a:pt x="80010" y="1213884"/>
                    </a:moveTo>
                    <a:lnTo>
                      <a:pt x="3697740" y="1213884"/>
                    </a:lnTo>
                    <a:lnTo>
                      <a:pt x="3697740" y="80010"/>
                    </a:lnTo>
                    <a:lnTo>
                      <a:pt x="3697740" y="67310"/>
                    </a:lnTo>
                    <a:lnTo>
                      <a:pt x="3697740" y="0"/>
                    </a:lnTo>
                    <a:lnTo>
                      <a:pt x="0" y="0"/>
                    </a:lnTo>
                    <a:lnTo>
                      <a:pt x="0" y="1213884"/>
                    </a:lnTo>
                    <a:lnTo>
                      <a:pt x="67310" y="1213884"/>
                    </a:lnTo>
                    <a:lnTo>
                      <a:pt x="80010" y="1213884"/>
                    </a:lnTo>
                    <a:close/>
                    <a:moveTo>
                      <a:pt x="12700" y="12700"/>
                    </a:moveTo>
                    <a:lnTo>
                      <a:pt x="3685039" y="12700"/>
                    </a:lnTo>
                    <a:lnTo>
                      <a:pt x="3685039" y="1201184"/>
                    </a:lnTo>
                    <a:lnTo>
                      <a:pt x="12700" y="1201184"/>
                    </a:lnTo>
                    <a:lnTo>
                      <a:pt x="12700" y="12700"/>
                    </a:lnTo>
                    <a:close/>
                  </a:path>
                </a:pathLst>
              </a:custGeom>
              <a:solidFill>
                <a:srgbClr val="000000"/>
              </a:solidFill>
            </p:spPr>
          </p:sp>
        </p:grpSp>
        <p:sp>
          <p:nvSpPr>
            <p:cNvPr id="20" name="TextBox 13"/>
            <p:cNvSpPr txBox="1"/>
            <p:nvPr/>
          </p:nvSpPr>
          <p:spPr>
            <a:xfrm>
              <a:off x="472444" y="930271"/>
              <a:ext cx="7426524" cy="1143933"/>
            </a:xfrm>
            <a:prstGeom prst="rect">
              <a:avLst/>
            </a:prstGeom>
          </p:spPr>
          <p:txBody>
            <a:bodyPr lIns="0" tIns="0" rIns="0" bIns="0" rtlCol="0" anchor="t">
              <a:spAutoFit/>
            </a:bodyPr>
            <a:lstStyle/>
            <a:p>
              <a:pPr marL="0" marR="0" lvl="0" indent="0" algn="ctr" defTabSz="914400" rtl="0" eaLnBrk="1" fontAlgn="auto" latinLnBrk="0" hangingPunct="1">
                <a:lnSpc>
                  <a:spcPts val="9003"/>
                </a:lnSpc>
                <a:spcBef>
                  <a:spcPts val="0"/>
                </a:spcBef>
                <a:spcAft>
                  <a:spcPts val="0"/>
                </a:spcAft>
                <a:buClrTx/>
                <a:buSzTx/>
                <a:buFontTx/>
                <a:buNone/>
                <a:tabLst/>
                <a:defRPr/>
              </a:pPr>
              <a:r>
                <a:rPr kumimoji="0" lang="en-US" sz="7502" b="1" i="0" u="none" strike="noStrike" kern="1200" cap="none" spc="-112"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PHẦN</a:t>
              </a:r>
              <a:r>
                <a:rPr kumimoji="0" lang="en-US" sz="7502" b="1" i="0" u="none" strike="noStrike" kern="1200" cap="none" spc="-112" normalizeH="0" noProof="0" dirty="0" smtClean="0">
                  <a:ln>
                    <a:noFill/>
                  </a:ln>
                  <a:solidFill>
                    <a:srgbClr val="000000"/>
                  </a:solidFill>
                  <a:effectLst/>
                  <a:uLnTx/>
                  <a:uFillTx/>
                  <a:latin typeface="Arial" panose="020B0604020202020204" pitchFamily="34" charset="0"/>
                  <a:ea typeface="+mn-ea"/>
                  <a:cs typeface="Arial" panose="020B0604020202020204" pitchFamily="34" charset="0"/>
                </a:rPr>
                <a:t> THI </a:t>
              </a:r>
              <a:r>
                <a:rPr lang="en-US" sz="7502" b="1" spc="-112" dirty="0" smtClean="0">
                  <a:solidFill>
                    <a:srgbClr val="000000"/>
                  </a:solidFill>
                  <a:latin typeface="Arial" panose="020B0604020202020204" pitchFamily="34" charset="0"/>
                  <a:cs typeface="Arial" panose="020B0604020202020204" pitchFamily="34" charset="0"/>
                </a:rPr>
                <a:t>KHỞI ĐỘNG</a:t>
              </a:r>
              <a:endParaRPr kumimoji="0" lang="en-US" sz="7502" b="1" i="0" u="none" strike="noStrike" kern="1200" cap="none" spc="-112"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sp>
        <p:nvSpPr>
          <p:cNvPr id="25" name="TextBox 24"/>
          <p:cNvSpPr txBox="1"/>
          <p:nvPr/>
        </p:nvSpPr>
        <p:spPr>
          <a:xfrm>
            <a:off x="1467498" y="3848100"/>
            <a:ext cx="14343547" cy="3477875"/>
          </a:xfrm>
          <a:prstGeom prst="rect">
            <a:avLst/>
          </a:prstGeom>
          <a:noFill/>
        </p:spPr>
        <p:txBody>
          <a:bodyPr wrap="square" rtlCol="0">
            <a:spAutoFit/>
          </a:bodyPr>
          <a:lstStyle/>
          <a:p>
            <a:pPr algn="just"/>
            <a:r>
              <a:rPr lang="en-US" sz="4400" b="1" dirty="0" err="1" smtClean="0">
                <a:latin typeface="Times New Roman" pitchFamily="18" charset="0"/>
                <a:cs typeface="Times New Roman" pitchFamily="18" charset="0"/>
              </a:rPr>
              <a:t>Luật</a:t>
            </a:r>
            <a:r>
              <a:rPr lang="en-US" sz="4400" b="1" dirty="0" smtClean="0">
                <a:latin typeface="Times New Roman" pitchFamily="18" charset="0"/>
                <a:cs typeface="Times New Roman" pitchFamily="18" charset="0"/>
              </a:rPr>
              <a:t> </a:t>
            </a:r>
            <a:r>
              <a:rPr lang="en-US" sz="4400" b="1" dirty="0" err="1" smtClean="0">
                <a:latin typeface="Times New Roman" pitchFamily="18" charset="0"/>
                <a:cs typeface="Times New Roman" pitchFamily="18" charset="0"/>
              </a:rPr>
              <a:t>chơi</a:t>
            </a:r>
            <a:r>
              <a:rPr lang="en-US" sz="4400" b="1"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Có</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hai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đội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chơi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mỗi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đội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sẽ</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thể</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hiện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phần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thi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năng</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khiếu</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theo</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câu</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hỏi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đã</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được</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bốc</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thăm</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và</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chuẩn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bị</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trước</a:t>
            </a:r>
            <a:r>
              <a:rPr lang="en-US" sz="4400" dirty="0" smtClean="0">
                <a:latin typeface="Times New Roman" pitchFamily="18" charset="0"/>
                <a:cs typeface="Times New Roman" pitchFamily="18" charset="0"/>
              </a:rPr>
              <a:t> ở </a:t>
            </a:r>
            <a:r>
              <a:rPr lang="en-US" sz="4400" dirty="0" err="1" smtClean="0">
                <a:latin typeface="Times New Roman" pitchFamily="18" charset="0"/>
                <a:cs typeface="Times New Roman" pitchFamily="18" charset="0"/>
              </a:rPr>
              <a:t>nhà</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Thời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gian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trình</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bày</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tối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đa</a:t>
            </a:r>
            <a:r>
              <a:rPr lang="en-US" sz="4400" dirty="0" smtClean="0">
                <a:latin typeface="Times New Roman" pitchFamily="18" charset="0"/>
                <a:cs typeface="Times New Roman" pitchFamily="18" charset="0"/>
              </a:rPr>
              <a:t> 5 </a:t>
            </a:r>
            <a:r>
              <a:rPr lang="en-US" sz="4400" dirty="0" err="1" smtClean="0">
                <a:latin typeface="Times New Roman" pitchFamily="18" charset="0"/>
                <a:cs typeface="Times New Roman" pitchFamily="18" charset="0"/>
              </a:rPr>
              <a:t>phút</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quá</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thời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gian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trừ</a:t>
            </a:r>
            <a:r>
              <a:rPr lang="en-US" sz="4400" dirty="0" smtClean="0">
                <a:latin typeface="Times New Roman" pitchFamily="18" charset="0"/>
                <a:cs typeface="Times New Roman" pitchFamily="18" charset="0"/>
              </a:rPr>
              <a:t> 10 </a:t>
            </a:r>
            <a:r>
              <a:rPr lang="en-US" sz="4400" dirty="0" err="1" smtClean="0">
                <a:latin typeface="Times New Roman" pitchFamily="18" charset="0"/>
                <a:cs typeface="Times New Roman" pitchFamily="18" charset="0"/>
              </a:rPr>
              <a:t>điểm</a:t>
            </a:r>
            <a:r>
              <a:rPr lang="en-US" sz="4400" dirty="0" smtClean="0">
                <a:latin typeface="Times New Roman" pitchFamily="18" charset="0"/>
                <a:cs typeface="Times New Roman" pitchFamily="18" charset="0"/>
              </a:rPr>
              <a:t>. </a:t>
            </a:r>
          </a:p>
          <a:p>
            <a:pPr algn="just"/>
            <a:r>
              <a:rPr lang="en-US" sz="4400" dirty="0" err="1" smtClean="0">
                <a:latin typeface="Times New Roman" pitchFamily="18" charset="0"/>
                <a:cs typeface="Times New Roman" pitchFamily="18" charset="0"/>
              </a:rPr>
              <a:t>Số</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điểm</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cho</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mỗi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đội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được</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tính</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bằng</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số</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thầy</a:t>
            </a:r>
            <a:r>
              <a:rPr lang="en-US" sz="4400" dirty="0" smtClean="0">
                <a:latin typeface="Times New Roman" pitchFamily="18" charset="0"/>
                <a:cs typeface="Times New Roman" pitchFamily="18" charset="0"/>
              </a:rPr>
              <a:t>/</a:t>
            </a:r>
            <a:r>
              <a:rPr lang="en-US" sz="4400" dirty="0" err="1" smtClean="0">
                <a:latin typeface="Times New Roman" pitchFamily="18" charset="0"/>
                <a:cs typeface="Times New Roman" pitchFamily="18" charset="0"/>
              </a:rPr>
              <a:t>cô</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bình</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chọn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hình</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thức</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giơ</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tay</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mỗi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thầy</a:t>
            </a:r>
            <a:r>
              <a:rPr lang="en-US" sz="4400" dirty="0" smtClean="0">
                <a:latin typeface="Times New Roman" pitchFamily="18" charset="0"/>
                <a:cs typeface="Times New Roman" pitchFamily="18" charset="0"/>
              </a:rPr>
              <a:t>/</a:t>
            </a:r>
            <a:r>
              <a:rPr lang="en-US" sz="4400" dirty="0" err="1" smtClean="0">
                <a:latin typeface="Times New Roman" pitchFamily="18" charset="0"/>
                <a:cs typeface="Times New Roman" pitchFamily="18" charset="0"/>
              </a:rPr>
              <a:t>cô</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bình</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chọn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được</a:t>
            </a:r>
            <a:r>
              <a:rPr lang="en-US" sz="4400" dirty="0" smtClean="0">
                <a:latin typeface="Times New Roman" pitchFamily="18" charset="0"/>
                <a:cs typeface="Times New Roman" pitchFamily="18" charset="0"/>
              </a:rPr>
              <a:t> 10 </a:t>
            </a:r>
            <a:r>
              <a:rPr lang="en-US" sz="4400" dirty="0" err="1" smtClean="0">
                <a:latin typeface="Times New Roman" pitchFamily="18" charset="0"/>
                <a:cs typeface="Times New Roman" pitchFamily="18" charset="0"/>
              </a:rPr>
              <a:t>điểm</a:t>
            </a:r>
            <a:r>
              <a:rPr lang="en-US" sz="4400" dirty="0" smtClean="0">
                <a:latin typeface="Times New Roman" pitchFamily="18" charset="0"/>
                <a:cs typeface="Times New Roman" pitchFamily="18" charset="0"/>
              </a:rPr>
              <a:t>. </a:t>
            </a:r>
            <a:endParaRPr lang="en-US" sz="4400" dirty="0">
              <a:latin typeface="Times New Roman" pitchFamily="18" charset="0"/>
              <a:cs typeface="Times New Roman" pitchFamily="18" charset="0"/>
            </a:endParaRPr>
          </a:p>
        </p:txBody>
      </p:sp>
      <p:sp>
        <p:nvSpPr>
          <p:cNvPr id="26" name="Up Arrow 25">
            <a:hlinkClick r:id="rId18" action="ppaction://hlinkfile"/>
          </p:cNvPr>
          <p:cNvSpPr/>
          <p:nvPr/>
        </p:nvSpPr>
        <p:spPr>
          <a:xfrm>
            <a:off x="6705600" y="8362455"/>
            <a:ext cx="3200400" cy="135070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gian</a:t>
            </a:r>
            <a:r>
              <a:rPr lang="en-US" sz="2400" dirty="0" smtClean="0">
                <a:latin typeface="Times New Roman" pitchFamily="18" charset="0"/>
                <a:cs typeface="Times New Roman" pitchFamily="18" charset="0"/>
              </a:rPr>
              <a:t> 5 </a:t>
            </a:r>
            <a:r>
              <a:rPr lang="en-US" sz="2400" dirty="0" err="1" smtClean="0">
                <a:latin typeface="Times New Roman" pitchFamily="18" charset="0"/>
                <a:cs typeface="Times New Roman" pitchFamily="18" charset="0"/>
              </a:rPr>
              <a:t>phút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656783302"/>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771280" y="-4192803"/>
            <a:ext cx="10499506" cy="18672607"/>
            <a:chOff x="0" y="0"/>
            <a:chExt cx="1149350" cy="1149350"/>
          </a:xfrm>
        </p:grpSpPr>
        <p:sp>
          <p:nvSpPr>
            <p:cNvPr id="3" name="Freeform 3"/>
            <p:cNvSpPr/>
            <p:nvPr/>
          </p:nvSpPr>
          <p:spPr>
            <a:xfrm>
              <a:off x="0" y="0"/>
              <a:ext cx="3438303" cy="6114771"/>
            </a:xfrm>
            <a:custGeom>
              <a:avLst/>
              <a:gdLst/>
              <a:ahLst/>
              <a:cxnLst/>
              <a:rect l="l" t="t" r="r" b="b"/>
              <a:pathLst>
                <a:path w="3438303" h="6114771">
                  <a:moveTo>
                    <a:pt x="3438303" y="67567"/>
                  </a:moveTo>
                  <a:lnTo>
                    <a:pt x="3438303" y="0"/>
                  </a:lnTo>
                  <a:lnTo>
                    <a:pt x="18996" y="0"/>
                  </a:lnTo>
                  <a:lnTo>
                    <a:pt x="18996" y="33783"/>
                  </a:lnTo>
                  <a:lnTo>
                    <a:pt x="0" y="33783"/>
                  </a:lnTo>
                  <a:lnTo>
                    <a:pt x="0" y="6114771"/>
                  </a:lnTo>
                  <a:lnTo>
                    <a:pt x="37992" y="6114771"/>
                  </a:lnTo>
                  <a:lnTo>
                    <a:pt x="37992" y="4932357"/>
                  </a:lnTo>
                  <a:lnTo>
                    <a:pt x="683861" y="4932357"/>
                  </a:lnTo>
                  <a:lnTo>
                    <a:pt x="683861" y="6114771"/>
                  </a:lnTo>
                  <a:lnTo>
                    <a:pt x="721854" y="6114771"/>
                  </a:lnTo>
                  <a:lnTo>
                    <a:pt x="721854" y="4932357"/>
                  </a:lnTo>
                  <a:lnTo>
                    <a:pt x="1367723" y="4932357"/>
                  </a:lnTo>
                  <a:lnTo>
                    <a:pt x="1367723" y="6114771"/>
                  </a:lnTo>
                  <a:lnTo>
                    <a:pt x="1405715" y="6114771"/>
                  </a:lnTo>
                  <a:lnTo>
                    <a:pt x="1405715" y="4932357"/>
                  </a:lnTo>
                  <a:lnTo>
                    <a:pt x="2051584" y="4932357"/>
                  </a:lnTo>
                  <a:lnTo>
                    <a:pt x="2051584" y="6114771"/>
                  </a:lnTo>
                  <a:lnTo>
                    <a:pt x="2089576" y="6114771"/>
                  </a:lnTo>
                  <a:lnTo>
                    <a:pt x="2089576" y="4932357"/>
                  </a:lnTo>
                  <a:lnTo>
                    <a:pt x="2735445" y="4932357"/>
                  </a:lnTo>
                  <a:lnTo>
                    <a:pt x="2735445" y="6114771"/>
                  </a:lnTo>
                  <a:lnTo>
                    <a:pt x="2773438" y="6114771"/>
                  </a:lnTo>
                  <a:lnTo>
                    <a:pt x="2773438" y="4932357"/>
                  </a:lnTo>
                  <a:lnTo>
                    <a:pt x="3438303" y="4932357"/>
                  </a:lnTo>
                  <a:lnTo>
                    <a:pt x="3438303" y="4864791"/>
                  </a:lnTo>
                  <a:lnTo>
                    <a:pt x="2773438" y="4864791"/>
                  </a:lnTo>
                  <a:lnTo>
                    <a:pt x="2773438" y="3716160"/>
                  </a:lnTo>
                  <a:lnTo>
                    <a:pt x="3438303" y="3716160"/>
                  </a:lnTo>
                  <a:lnTo>
                    <a:pt x="3438303" y="3648593"/>
                  </a:lnTo>
                  <a:lnTo>
                    <a:pt x="2773438" y="3648593"/>
                  </a:lnTo>
                  <a:lnTo>
                    <a:pt x="2773438" y="2499962"/>
                  </a:lnTo>
                  <a:lnTo>
                    <a:pt x="3438303" y="2499962"/>
                  </a:lnTo>
                  <a:lnTo>
                    <a:pt x="3438303" y="2432395"/>
                  </a:lnTo>
                  <a:lnTo>
                    <a:pt x="2773438" y="2432395"/>
                  </a:lnTo>
                  <a:lnTo>
                    <a:pt x="2773438" y="1283764"/>
                  </a:lnTo>
                  <a:lnTo>
                    <a:pt x="3438303" y="1283764"/>
                  </a:lnTo>
                  <a:lnTo>
                    <a:pt x="3438303" y="1216198"/>
                  </a:lnTo>
                  <a:lnTo>
                    <a:pt x="2773438" y="1216198"/>
                  </a:lnTo>
                  <a:lnTo>
                    <a:pt x="2773438" y="67567"/>
                  </a:lnTo>
                  <a:lnTo>
                    <a:pt x="3438303" y="67567"/>
                  </a:lnTo>
                  <a:close/>
                  <a:moveTo>
                    <a:pt x="721854" y="1216198"/>
                  </a:moveTo>
                  <a:lnTo>
                    <a:pt x="721854" y="67567"/>
                  </a:lnTo>
                  <a:lnTo>
                    <a:pt x="1367723" y="67567"/>
                  </a:lnTo>
                  <a:lnTo>
                    <a:pt x="1367723" y="1216198"/>
                  </a:lnTo>
                  <a:lnTo>
                    <a:pt x="721854" y="1216198"/>
                  </a:lnTo>
                  <a:close/>
                  <a:moveTo>
                    <a:pt x="1367723" y="1283764"/>
                  </a:moveTo>
                  <a:lnTo>
                    <a:pt x="1367723" y="2432395"/>
                  </a:lnTo>
                  <a:lnTo>
                    <a:pt x="721854" y="2432395"/>
                  </a:lnTo>
                  <a:lnTo>
                    <a:pt x="721854" y="1283764"/>
                  </a:lnTo>
                  <a:lnTo>
                    <a:pt x="1367723" y="1283764"/>
                  </a:lnTo>
                  <a:close/>
                  <a:moveTo>
                    <a:pt x="683861" y="1216198"/>
                  </a:moveTo>
                  <a:lnTo>
                    <a:pt x="37992" y="1216198"/>
                  </a:lnTo>
                  <a:lnTo>
                    <a:pt x="37992" y="67567"/>
                  </a:lnTo>
                  <a:lnTo>
                    <a:pt x="683861" y="67567"/>
                  </a:lnTo>
                  <a:lnTo>
                    <a:pt x="683861" y="1216198"/>
                  </a:lnTo>
                  <a:close/>
                  <a:moveTo>
                    <a:pt x="683861" y="1283764"/>
                  </a:moveTo>
                  <a:lnTo>
                    <a:pt x="683861" y="2432395"/>
                  </a:lnTo>
                  <a:lnTo>
                    <a:pt x="37992" y="2432395"/>
                  </a:lnTo>
                  <a:lnTo>
                    <a:pt x="37992" y="1283764"/>
                  </a:lnTo>
                  <a:lnTo>
                    <a:pt x="683861" y="1283764"/>
                  </a:lnTo>
                  <a:close/>
                  <a:moveTo>
                    <a:pt x="683861" y="2499962"/>
                  </a:moveTo>
                  <a:lnTo>
                    <a:pt x="683861" y="3648593"/>
                  </a:lnTo>
                  <a:lnTo>
                    <a:pt x="37992" y="3648593"/>
                  </a:lnTo>
                  <a:lnTo>
                    <a:pt x="37992" y="2499962"/>
                  </a:lnTo>
                  <a:lnTo>
                    <a:pt x="683861" y="2499962"/>
                  </a:lnTo>
                  <a:close/>
                  <a:moveTo>
                    <a:pt x="721854" y="2499962"/>
                  </a:moveTo>
                  <a:lnTo>
                    <a:pt x="1367723" y="2499962"/>
                  </a:lnTo>
                  <a:lnTo>
                    <a:pt x="1367723" y="3648593"/>
                  </a:lnTo>
                  <a:lnTo>
                    <a:pt x="721854" y="3648593"/>
                  </a:lnTo>
                  <a:lnTo>
                    <a:pt x="721854" y="2499962"/>
                  </a:lnTo>
                  <a:close/>
                  <a:moveTo>
                    <a:pt x="1405715" y="2499962"/>
                  </a:moveTo>
                  <a:lnTo>
                    <a:pt x="2051584" y="2499962"/>
                  </a:lnTo>
                  <a:lnTo>
                    <a:pt x="2051584" y="3648593"/>
                  </a:lnTo>
                  <a:lnTo>
                    <a:pt x="1405715" y="3648593"/>
                  </a:lnTo>
                  <a:lnTo>
                    <a:pt x="1405715" y="2499962"/>
                  </a:lnTo>
                  <a:close/>
                  <a:moveTo>
                    <a:pt x="1405715" y="2432395"/>
                  </a:moveTo>
                  <a:lnTo>
                    <a:pt x="1405715" y="1283764"/>
                  </a:lnTo>
                  <a:lnTo>
                    <a:pt x="2051584" y="1283764"/>
                  </a:lnTo>
                  <a:lnTo>
                    <a:pt x="2051584" y="2432395"/>
                  </a:lnTo>
                  <a:lnTo>
                    <a:pt x="1405715" y="2432395"/>
                  </a:lnTo>
                  <a:close/>
                  <a:moveTo>
                    <a:pt x="1405715" y="1216198"/>
                  </a:moveTo>
                  <a:lnTo>
                    <a:pt x="1405715" y="67567"/>
                  </a:lnTo>
                  <a:lnTo>
                    <a:pt x="2051584" y="67567"/>
                  </a:lnTo>
                  <a:lnTo>
                    <a:pt x="2051584" y="1216198"/>
                  </a:lnTo>
                  <a:lnTo>
                    <a:pt x="1405715" y="1216198"/>
                  </a:lnTo>
                  <a:close/>
                  <a:moveTo>
                    <a:pt x="37992" y="4864791"/>
                  </a:moveTo>
                  <a:lnTo>
                    <a:pt x="37992" y="3716160"/>
                  </a:lnTo>
                  <a:lnTo>
                    <a:pt x="683861" y="3716160"/>
                  </a:lnTo>
                  <a:lnTo>
                    <a:pt x="683861" y="4864791"/>
                  </a:lnTo>
                  <a:lnTo>
                    <a:pt x="37992" y="4864791"/>
                  </a:lnTo>
                  <a:close/>
                  <a:moveTo>
                    <a:pt x="721854" y="4864791"/>
                  </a:moveTo>
                  <a:lnTo>
                    <a:pt x="721854" y="3716160"/>
                  </a:lnTo>
                  <a:lnTo>
                    <a:pt x="1367723" y="3716160"/>
                  </a:lnTo>
                  <a:lnTo>
                    <a:pt x="1367723" y="4864791"/>
                  </a:lnTo>
                  <a:lnTo>
                    <a:pt x="721854" y="4864791"/>
                  </a:lnTo>
                  <a:close/>
                  <a:moveTo>
                    <a:pt x="1405715" y="4864791"/>
                  </a:moveTo>
                  <a:lnTo>
                    <a:pt x="1405715" y="3716160"/>
                  </a:lnTo>
                  <a:lnTo>
                    <a:pt x="2051584" y="3716160"/>
                  </a:lnTo>
                  <a:lnTo>
                    <a:pt x="2051584" y="4864791"/>
                  </a:lnTo>
                  <a:lnTo>
                    <a:pt x="1405715" y="4864791"/>
                  </a:lnTo>
                  <a:close/>
                  <a:moveTo>
                    <a:pt x="2735445" y="4864791"/>
                  </a:moveTo>
                  <a:lnTo>
                    <a:pt x="2089576" y="4864791"/>
                  </a:lnTo>
                  <a:lnTo>
                    <a:pt x="2089576" y="3716160"/>
                  </a:lnTo>
                  <a:lnTo>
                    <a:pt x="2735445" y="3716160"/>
                  </a:lnTo>
                  <a:lnTo>
                    <a:pt x="2735445" y="4864791"/>
                  </a:lnTo>
                  <a:close/>
                  <a:moveTo>
                    <a:pt x="2735445" y="3648593"/>
                  </a:moveTo>
                  <a:lnTo>
                    <a:pt x="2089576" y="3648593"/>
                  </a:lnTo>
                  <a:lnTo>
                    <a:pt x="2089576" y="2499962"/>
                  </a:lnTo>
                  <a:lnTo>
                    <a:pt x="2735445" y="2499962"/>
                  </a:lnTo>
                  <a:lnTo>
                    <a:pt x="2735445" y="3648593"/>
                  </a:lnTo>
                  <a:close/>
                  <a:moveTo>
                    <a:pt x="2735445" y="2432395"/>
                  </a:moveTo>
                  <a:lnTo>
                    <a:pt x="2089576" y="2432395"/>
                  </a:lnTo>
                  <a:lnTo>
                    <a:pt x="2089576" y="1283764"/>
                  </a:lnTo>
                  <a:lnTo>
                    <a:pt x="2735445" y="1283764"/>
                  </a:lnTo>
                  <a:lnTo>
                    <a:pt x="2735445" y="2432395"/>
                  </a:lnTo>
                  <a:close/>
                  <a:moveTo>
                    <a:pt x="2735445" y="1216198"/>
                  </a:moveTo>
                  <a:lnTo>
                    <a:pt x="2089576" y="1216198"/>
                  </a:lnTo>
                  <a:lnTo>
                    <a:pt x="2089576" y="67567"/>
                  </a:lnTo>
                  <a:lnTo>
                    <a:pt x="2735445" y="67567"/>
                  </a:lnTo>
                  <a:lnTo>
                    <a:pt x="2735445" y="1216198"/>
                  </a:lnTo>
                  <a:close/>
                </a:path>
              </a:pathLst>
            </a:custGeom>
            <a:solidFill>
              <a:srgbClr val="7CB79D">
                <a:alpha val="80000"/>
              </a:srgbClr>
            </a:solidFill>
          </p:spPr>
        </p:sp>
      </p:grpSp>
      <p:grpSp>
        <p:nvGrpSpPr>
          <p:cNvPr id="154" name="Group 153"/>
          <p:cNvGrpSpPr/>
          <p:nvPr/>
        </p:nvGrpSpPr>
        <p:grpSpPr>
          <a:xfrm>
            <a:off x="457201" y="3729851"/>
            <a:ext cx="5029200" cy="3797740"/>
            <a:chOff x="457200" y="3729851"/>
            <a:chExt cx="5481637" cy="3797740"/>
          </a:xfrm>
        </p:grpSpPr>
        <p:grpSp>
          <p:nvGrpSpPr>
            <p:cNvPr id="15" name="Group 15"/>
            <p:cNvGrpSpPr/>
            <p:nvPr/>
          </p:nvGrpSpPr>
          <p:grpSpPr>
            <a:xfrm>
              <a:off x="457200" y="3729851"/>
              <a:ext cx="5481637" cy="3797740"/>
              <a:chOff x="0" y="0"/>
              <a:chExt cx="9412784" cy="18150317"/>
            </a:xfrm>
          </p:grpSpPr>
          <p:sp>
            <p:nvSpPr>
              <p:cNvPr id="16" name="Freeform 16"/>
              <p:cNvSpPr/>
              <p:nvPr/>
            </p:nvSpPr>
            <p:spPr>
              <a:xfrm>
                <a:off x="72390" y="72390"/>
                <a:ext cx="9268004" cy="18005538"/>
              </a:xfrm>
              <a:custGeom>
                <a:avLst/>
                <a:gdLst/>
                <a:ahLst/>
                <a:cxnLst/>
                <a:rect l="l" t="t" r="r" b="b"/>
                <a:pathLst>
                  <a:path w="9268004" h="18005538">
                    <a:moveTo>
                      <a:pt x="0" y="0"/>
                    </a:moveTo>
                    <a:lnTo>
                      <a:pt x="9268004" y="0"/>
                    </a:lnTo>
                    <a:lnTo>
                      <a:pt x="9268004" y="18005538"/>
                    </a:lnTo>
                    <a:lnTo>
                      <a:pt x="0" y="18005538"/>
                    </a:lnTo>
                    <a:lnTo>
                      <a:pt x="0" y="0"/>
                    </a:lnTo>
                    <a:close/>
                  </a:path>
                </a:pathLst>
              </a:custGeom>
              <a:solidFill>
                <a:srgbClr val="FFFFFF"/>
              </a:solidFill>
            </p:spPr>
          </p:sp>
          <p:sp>
            <p:nvSpPr>
              <p:cNvPr id="17" name="Freeform 17"/>
              <p:cNvSpPr/>
              <p:nvPr/>
            </p:nvSpPr>
            <p:spPr>
              <a:xfrm>
                <a:off x="0" y="0"/>
                <a:ext cx="9412784" cy="18150317"/>
              </a:xfrm>
              <a:custGeom>
                <a:avLst/>
                <a:gdLst/>
                <a:ahLst/>
                <a:cxnLst/>
                <a:rect l="l" t="t" r="r" b="b"/>
                <a:pathLst>
                  <a:path w="9412784" h="18150317">
                    <a:moveTo>
                      <a:pt x="9268004" y="18005537"/>
                    </a:moveTo>
                    <a:lnTo>
                      <a:pt x="9412784" y="18005537"/>
                    </a:lnTo>
                    <a:lnTo>
                      <a:pt x="9412784" y="18150317"/>
                    </a:lnTo>
                    <a:lnTo>
                      <a:pt x="9268004" y="18150317"/>
                    </a:lnTo>
                    <a:lnTo>
                      <a:pt x="9268004" y="18005537"/>
                    </a:lnTo>
                    <a:close/>
                    <a:moveTo>
                      <a:pt x="0" y="144780"/>
                    </a:moveTo>
                    <a:lnTo>
                      <a:pt x="144780" y="144780"/>
                    </a:lnTo>
                    <a:lnTo>
                      <a:pt x="144780" y="18005537"/>
                    </a:lnTo>
                    <a:lnTo>
                      <a:pt x="0" y="18005537"/>
                    </a:lnTo>
                    <a:lnTo>
                      <a:pt x="0" y="144780"/>
                    </a:lnTo>
                    <a:close/>
                    <a:moveTo>
                      <a:pt x="0" y="18005537"/>
                    </a:moveTo>
                    <a:lnTo>
                      <a:pt x="144780" y="18005537"/>
                    </a:lnTo>
                    <a:lnTo>
                      <a:pt x="144780" y="18150317"/>
                    </a:lnTo>
                    <a:lnTo>
                      <a:pt x="0" y="18150317"/>
                    </a:lnTo>
                    <a:lnTo>
                      <a:pt x="0" y="18005537"/>
                    </a:lnTo>
                    <a:close/>
                    <a:moveTo>
                      <a:pt x="9268004" y="144780"/>
                    </a:moveTo>
                    <a:lnTo>
                      <a:pt x="9412784" y="144780"/>
                    </a:lnTo>
                    <a:lnTo>
                      <a:pt x="9412784" y="18005537"/>
                    </a:lnTo>
                    <a:lnTo>
                      <a:pt x="9268004" y="18005537"/>
                    </a:lnTo>
                    <a:lnTo>
                      <a:pt x="9268004" y="144780"/>
                    </a:lnTo>
                    <a:close/>
                    <a:moveTo>
                      <a:pt x="144780" y="18005537"/>
                    </a:moveTo>
                    <a:lnTo>
                      <a:pt x="9268004" y="18005537"/>
                    </a:lnTo>
                    <a:lnTo>
                      <a:pt x="9268004" y="18150317"/>
                    </a:lnTo>
                    <a:lnTo>
                      <a:pt x="144780" y="18150317"/>
                    </a:lnTo>
                    <a:lnTo>
                      <a:pt x="144780" y="18005537"/>
                    </a:lnTo>
                    <a:close/>
                    <a:moveTo>
                      <a:pt x="9268004" y="0"/>
                    </a:moveTo>
                    <a:lnTo>
                      <a:pt x="9412784" y="0"/>
                    </a:lnTo>
                    <a:lnTo>
                      <a:pt x="9412784" y="144780"/>
                    </a:lnTo>
                    <a:lnTo>
                      <a:pt x="9268004" y="144780"/>
                    </a:lnTo>
                    <a:lnTo>
                      <a:pt x="9268004" y="0"/>
                    </a:lnTo>
                    <a:close/>
                    <a:moveTo>
                      <a:pt x="0" y="0"/>
                    </a:moveTo>
                    <a:lnTo>
                      <a:pt x="144780" y="0"/>
                    </a:lnTo>
                    <a:lnTo>
                      <a:pt x="144780" y="144780"/>
                    </a:lnTo>
                    <a:lnTo>
                      <a:pt x="0" y="144780"/>
                    </a:lnTo>
                    <a:lnTo>
                      <a:pt x="0" y="0"/>
                    </a:lnTo>
                    <a:close/>
                    <a:moveTo>
                      <a:pt x="144780" y="0"/>
                    </a:moveTo>
                    <a:lnTo>
                      <a:pt x="9268004" y="0"/>
                    </a:lnTo>
                    <a:lnTo>
                      <a:pt x="9268004" y="144780"/>
                    </a:lnTo>
                    <a:lnTo>
                      <a:pt x="144780" y="144780"/>
                    </a:lnTo>
                    <a:lnTo>
                      <a:pt x="144780" y="0"/>
                    </a:lnTo>
                    <a:close/>
                  </a:path>
                </a:pathLst>
              </a:custGeom>
              <a:solidFill>
                <a:srgbClr val="7CB79D"/>
              </a:solidFill>
            </p:spPr>
          </p:sp>
        </p:grpSp>
        <p:sp>
          <p:nvSpPr>
            <p:cNvPr id="134" name="Rectangle 133"/>
            <p:cNvSpPr/>
            <p:nvPr/>
          </p:nvSpPr>
          <p:spPr>
            <a:xfrm>
              <a:off x="994562" y="4514352"/>
              <a:ext cx="4406917" cy="1828386"/>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dirty="0">
                  <a:latin typeface="Times New Roman" pitchFamily="18" charset="0"/>
                  <a:ea typeface="Calibri" panose="020F0502020204030204" pitchFamily="34" charset="0"/>
                  <a:cs typeface="Times New Roman" pitchFamily="18" charset="0"/>
                  <a:sym typeface="Arial"/>
                </a:rPr>
                <a:t>* Hoàn thành các bài tập trong SBT. </a:t>
              </a:r>
            </a:p>
          </p:txBody>
        </p:sp>
      </p:grpSp>
      <p:grpSp>
        <p:nvGrpSpPr>
          <p:cNvPr id="143" name="Group 142"/>
          <p:cNvGrpSpPr/>
          <p:nvPr/>
        </p:nvGrpSpPr>
        <p:grpSpPr>
          <a:xfrm>
            <a:off x="4440330" y="955072"/>
            <a:ext cx="8894670" cy="1648141"/>
            <a:chOff x="4648200" y="342900"/>
            <a:chExt cx="8894670" cy="1648141"/>
          </a:xfrm>
        </p:grpSpPr>
        <p:grpSp>
          <p:nvGrpSpPr>
            <p:cNvPr id="10" name="Group 10"/>
            <p:cNvGrpSpPr/>
            <p:nvPr/>
          </p:nvGrpSpPr>
          <p:grpSpPr>
            <a:xfrm>
              <a:off x="4876800" y="342900"/>
              <a:ext cx="8666070" cy="1648141"/>
              <a:chOff x="0" y="0"/>
              <a:chExt cx="7501422" cy="1001853"/>
            </a:xfrm>
          </p:grpSpPr>
          <p:sp>
            <p:nvSpPr>
              <p:cNvPr id="11" name="Freeform 11"/>
              <p:cNvSpPr/>
              <p:nvPr/>
            </p:nvSpPr>
            <p:spPr>
              <a:xfrm>
                <a:off x="80010" y="80010"/>
                <a:ext cx="7408712" cy="909143"/>
              </a:xfrm>
              <a:custGeom>
                <a:avLst/>
                <a:gdLst/>
                <a:ahLst/>
                <a:cxnLst/>
                <a:rect l="l" t="t" r="r" b="b"/>
                <a:pathLst>
                  <a:path w="7408712" h="909143">
                    <a:moveTo>
                      <a:pt x="0" y="854533"/>
                    </a:moveTo>
                    <a:lnTo>
                      <a:pt x="0" y="909143"/>
                    </a:lnTo>
                    <a:lnTo>
                      <a:pt x="7408712" y="909143"/>
                    </a:lnTo>
                    <a:lnTo>
                      <a:pt x="7408712" y="0"/>
                    </a:lnTo>
                    <a:lnTo>
                      <a:pt x="7354102" y="0"/>
                    </a:lnTo>
                    <a:lnTo>
                      <a:pt x="7354102" y="854533"/>
                    </a:lnTo>
                    <a:close/>
                  </a:path>
                </a:pathLst>
              </a:custGeom>
              <a:solidFill>
                <a:srgbClr val="000000"/>
              </a:solidFill>
            </p:spPr>
          </p:sp>
          <p:sp>
            <p:nvSpPr>
              <p:cNvPr id="12" name="Freeform 12"/>
              <p:cNvSpPr/>
              <p:nvPr/>
            </p:nvSpPr>
            <p:spPr>
              <a:xfrm>
                <a:off x="67310" y="67310"/>
                <a:ext cx="7434112" cy="934543"/>
              </a:xfrm>
              <a:custGeom>
                <a:avLst/>
                <a:gdLst/>
                <a:ahLst/>
                <a:cxnLst/>
                <a:rect l="l" t="t" r="r" b="b"/>
                <a:pathLst>
                  <a:path w="7434112" h="934543">
                    <a:moveTo>
                      <a:pt x="7366802" y="0"/>
                    </a:moveTo>
                    <a:lnTo>
                      <a:pt x="7366802" y="12700"/>
                    </a:lnTo>
                    <a:lnTo>
                      <a:pt x="7421412" y="12700"/>
                    </a:lnTo>
                    <a:lnTo>
                      <a:pt x="7421412" y="921843"/>
                    </a:lnTo>
                    <a:lnTo>
                      <a:pt x="12700" y="921843"/>
                    </a:lnTo>
                    <a:lnTo>
                      <a:pt x="12700" y="867233"/>
                    </a:lnTo>
                    <a:lnTo>
                      <a:pt x="0" y="867233"/>
                    </a:lnTo>
                    <a:lnTo>
                      <a:pt x="0" y="934543"/>
                    </a:lnTo>
                    <a:lnTo>
                      <a:pt x="7434112" y="934543"/>
                    </a:lnTo>
                    <a:lnTo>
                      <a:pt x="7434112" y="0"/>
                    </a:lnTo>
                    <a:close/>
                  </a:path>
                </a:pathLst>
              </a:custGeom>
              <a:solidFill>
                <a:srgbClr val="000000"/>
              </a:solidFill>
            </p:spPr>
          </p:sp>
          <p:sp>
            <p:nvSpPr>
              <p:cNvPr id="13" name="Freeform 13"/>
              <p:cNvSpPr/>
              <p:nvPr/>
            </p:nvSpPr>
            <p:spPr>
              <a:xfrm>
                <a:off x="12700" y="12700"/>
                <a:ext cx="7408712" cy="909143"/>
              </a:xfrm>
              <a:custGeom>
                <a:avLst/>
                <a:gdLst/>
                <a:ahLst/>
                <a:cxnLst/>
                <a:rect l="l" t="t" r="r" b="b"/>
                <a:pathLst>
                  <a:path w="7408712" h="909143">
                    <a:moveTo>
                      <a:pt x="0" y="0"/>
                    </a:moveTo>
                    <a:lnTo>
                      <a:pt x="7408712" y="0"/>
                    </a:lnTo>
                    <a:lnTo>
                      <a:pt x="7408712" y="909143"/>
                    </a:lnTo>
                    <a:lnTo>
                      <a:pt x="0" y="909143"/>
                    </a:lnTo>
                    <a:close/>
                  </a:path>
                </a:pathLst>
              </a:custGeom>
              <a:solidFill>
                <a:srgbClr val="FDFB52"/>
              </a:solidFill>
            </p:spPr>
          </p:sp>
          <p:sp>
            <p:nvSpPr>
              <p:cNvPr id="14" name="Freeform 14"/>
              <p:cNvSpPr/>
              <p:nvPr/>
            </p:nvSpPr>
            <p:spPr>
              <a:xfrm>
                <a:off x="0" y="0"/>
                <a:ext cx="7434112" cy="934543"/>
              </a:xfrm>
              <a:custGeom>
                <a:avLst/>
                <a:gdLst/>
                <a:ahLst/>
                <a:cxnLst/>
                <a:rect l="l" t="t" r="r" b="b"/>
                <a:pathLst>
                  <a:path w="7434112" h="934543">
                    <a:moveTo>
                      <a:pt x="80010" y="934543"/>
                    </a:moveTo>
                    <a:lnTo>
                      <a:pt x="7434112" y="934543"/>
                    </a:lnTo>
                    <a:lnTo>
                      <a:pt x="7434112" y="80010"/>
                    </a:lnTo>
                    <a:lnTo>
                      <a:pt x="7434112" y="67310"/>
                    </a:lnTo>
                    <a:lnTo>
                      <a:pt x="7434112" y="0"/>
                    </a:lnTo>
                    <a:lnTo>
                      <a:pt x="0" y="0"/>
                    </a:lnTo>
                    <a:lnTo>
                      <a:pt x="0" y="934543"/>
                    </a:lnTo>
                    <a:lnTo>
                      <a:pt x="67310" y="934543"/>
                    </a:lnTo>
                    <a:lnTo>
                      <a:pt x="80010" y="934543"/>
                    </a:lnTo>
                    <a:close/>
                    <a:moveTo>
                      <a:pt x="12700" y="12700"/>
                    </a:moveTo>
                    <a:lnTo>
                      <a:pt x="7421412" y="12700"/>
                    </a:lnTo>
                    <a:lnTo>
                      <a:pt x="7421412" y="921843"/>
                    </a:lnTo>
                    <a:lnTo>
                      <a:pt x="12700" y="921843"/>
                    </a:lnTo>
                    <a:lnTo>
                      <a:pt x="12700" y="12700"/>
                    </a:lnTo>
                    <a:close/>
                  </a:path>
                </a:pathLst>
              </a:custGeom>
              <a:solidFill>
                <a:srgbClr val="000000"/>
              </a:solidFill>
            </p:spPr>
          </p:sp>
        </p:grpSp>
        <p:sp>
          <p:nvSpPr>
            <p:cNvPr id="142" name="TextBox 141">
              <a:extLst>
                <a:ext uri="{FF2B5EF4-FFF2-40B4-BE49-F238E27FC236}">
                  <a16:creationId xmlns:a16="http://schemas.microsoft.com/office/drawing/2014/main" xmlns="" id="{6638C00F-E8A5-4110-A1AA-8DBFC98EA542}"/>
                </a:ext>
              </a:extLst>
            </p:cNvPr>
            <p:cNvSpPr txBox="1"/>
            <p:nvPr/>
          </p:nvSpPr>
          <p:spPr>
            <a:xfrm>
              <a:off x="4648200" y="697015"/>
              <a:ext cx="8610600" cy="1015663"/>
            </a:xfrm>
            <a:prstGeom prst="rect">
              <a:avLst/>
            </a:prstGeom>
            <a:noFill/>
          </p:spPr>
          <p:txBody>
            <a:bodyPr wrap="square" rtlCol="0">
              <a:spAutoFit/>
            </a:bodyPr>
            <a:lstStyle/>
            <a:p>
              <a:pPr algn="r"/>
              <a:r>
                <a:rPr lang="en-US" sz="6000" b="1" dirty="0" smtClean="0">
                  <a:solidFill>
                    <a:srgbClr val="FF0000"/>
                  </a:solidFill>
                  <a:latin typeface="Arial" panose="020B0604020202020204" pitchFamily="34" charset="0"/>
                  <a:cs typeface="Arial" panose="020B0604020202020204" pitchFamily="34" charset="0"/>
                </a:rPr>
                <a:t>HƯỚNG DẪN VỀ NHÀ</a:t>
              </a:r>
              <a:endParaRPr lang="en-US" sz="6000" dirty="0">
                <a:solidFill>
                  <a:srgbClr val="FF0000"/>
                </a:solidFill>
              </a:endParaRPr>
            </a:p>
          </p:txBody>
        </p:sp>
      </p:grpSp>
      <p:pic>
        <p:nvPicPr>
          <p:cNvPr id="150" name="Picture 2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85800" y="9182100"/>
            <a:ext cx="1199188" cy="754398"/>
          </a:xfrm>
          <a:prstGeom prst="rect">
            <a:avLst/>
          </a:prstGeom>
        </p:spPr>
      </p:pic>
      <p:pic>
        <p:nvPicPr>
          <p:cNvPr id="151" name="Picture 2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896680" y="9018167"/>
            <a:ext cx="925933" cy="925933"/>
          </a:xfrm>
          <a:prstGeom prst="rect">
            <a:avLst/>
          </a:prstGeom>
        </p:spPr>
      </p:pic>
      <p:pic>
        <p:nvPicPr>
          <p:cNvPr id="152" name="Picture 2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021125" y="9120813"/>
            <a:ext cx="876971" cy="876971"/>
          </a:xfrm>
          <a:prstGeom prst="rect">
            <a:avLst/>
          </a:prstGeom>
        </p:spPr>
      </p:pic>
      <p:pic>
        <p:nvPicPr>
          <p:cNvPr id="153" name="Picture 3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a:off x="16800512" y="9066212"/>
            <a:ext cx="877888" cy="877888"/>
          </a:xfrm>
          <a:prstGeom prst="rect">
            <a:avLst/>
          </a:prstGeom>
        </p:spPr>
      </p:pic>
      <p:grpSp>
        <p:nvGrpSpPr>
          <p:cNvPr id="156" name="Group 155"/>
          <p:cNvGrpSpPr/>
          <p:nvPr/>
        </p:nvGrpSpPr>
        <p:grpSpPr>
          <a:xfrm>
            <a:off x="6516431" y="3729851"/>
            <a:ext cx="4761169" cy="3797740"/>
            <a:chOff x="6516431" y="3729851"/>
            <a:chExt cx="5481637" cy="3797740"/>
          </a:xfrm>
        </p:grpSpPr>
        <p:grpSp>
          <p:nvGrpSpPr>
            <p:cNvPr id="144" name="Group 15"/>
            <p:cNvGrpSpPr/>
            <p:nvPr/>
          </p:nvGrpSpPr>
          <p:grpSpPr>
            <a:xfrm>
              <a:off x="6516431" y="3729851"/>
              <a:ext cx="5481637" cy="3797740"/>
              <a:chOff x="0" y="0"/>
              <a:chExt cx="9412784" cy="18150317"/>
            </a:xfrm>
          </p:grpSpPr>
          <p:sp>
            <p:nvSpPr>
              <p:cNvPr id="145" name="Freeform 16"/>
              <p:cNvSpPr/>
              <p:nvPr/>
            </p:nvSpPr>
            <p:spPr>
              <a:xfrm>
                <a:off x="72390" y="72390"/>
                <a:ext cx="9268004" cy="18005538"/>
              </a:xfrm>
              <a:custGeom>
                <a:avLst/>
                <a:gdLst/>
                <a:ahLst/>
                <a:cxnLst/>
                <a:rect l="l" t="t" r="r" b="b"/>
                <a:pathLst>
                  <a:path w="9268004" h="18005538">
                    <a:moveTo>
                      <a:pt x="0" y="0"/>
                    </a:moveTo>
                    <a:lnTo>
                      <a:pt x="9268004" y="0"/>
                    </a:lnTo>
                    <a:lnTo>
                      <a:pt x="9268004" y="18005538"/>
                    </a:lnTo>
                    <a:lnTo>
                      <a:pt x="0" y="18005538"/>
                    </a:lnTo>
                    <a:lnTo>
                      <a:pt x="0" y="0"/>
                    </a:lnTo>
                    <a:close/>
                  </a:path>
                </a:pathLst>
              </a:custGeom>
              <a:solidFill>
                <a:srgbClr val="FFFFFF"/>
              </a:solidFill>
            </p:spPr>
          </p:sp>
          <p:sp>
            <p:nvSpPr>
              <p:cNvPr id="146" name="Freeform 17"/>
              <p:cNvSpPr/>
              <p:nvPr/>
            </p:nvSpPr>
            <p:spPr>
              <a:xfrm>
                <a:off x="0" y="0"/>
                <a:ext cx="9412784" cy="18150317"/>
              </a:xfrm>
              <a:custGeom>
                <a:avLst/>
                <a:gdLst/>
                <a:ahLst/>
                <a:cxnLst/>
                <a:rect l="l" t="t" r="r" b="b"/>
                <a:pathLst>
                  <a:path w="9412784" h="18150317">
                    <a:moveTo>
                      <a:pt x="9268004" y="18005537"/>
                    </a:moveTo>
                    <a:lnTo>
                      <a:pt x="9412784" y="18005537"/>
                    </a:lnTo>
                    <a:lnTo>
                      <a:pt x="9412784" y="18150317"/>
                    </a:lnTo>
                    <a:lnTo>
                      <a:pt x="9268004" y="18150317"/>
                    </a:lnTo>
                    <a:lnTo>
                      <a:pt x="9268004" y="18005537"/>
                    </a:lnTo>
                    <a:close/>
                    <a:moveTo>
                      <a:pt x="0" y="144780"/>
                    </a:moveTo>
                    <a:lnTo>
                      <a:pt x="144780" y="144780"/>
                    </a:lnTo>
                    <a:lnTo>
                      <a:pt x="144780" y="18005537"/>
                    </a:lnTo>
                    <a:lnTo>
                      <a:pt x="0" y="18005537"/>
                    </a:lnTo>
                    <a:lnTo>
                      <a:pt x="0" y="144780"/>
                    </a:lnTo>
                    <a:close/>
                    <a:moveTo>
                      <a:pt x="0" y="18005537"/>
                    </a:moveTo>
                    <a:lnTo>
                      <a:pt x="144780" y="18005537"/>
                    </a:lnTo>
                    <a:lnTo>
                      <a:pt x="144780" y="18150317"/>
                    </a:lnTo>
                    <a:lnTo>
                      <a:pt x="0" y="18150317"/>
                    </a:lnTo>
                    <a:lnTo>
                      <a:pt x="0" y="18005537"/>
                    </a:lnTo>
                    <a:close/>
                    <a:moveTo>
                      <a:pt x="9268004" y="144780"/>
                    </a:moveTo>
                    <a:lnTo>
                      <a:pt x="9412784" y="144780"/>
                    </a:lnTo>
                    <a:lnTo>
                      <a:pt x="9412784" y="18005537"/>
                    </a:lnTo>
                    <a:lnTo>
                      <a:pt x="9268004" y="18005537"/>
                    </a:lnTo>
                    <a:lnTo>
                      <a:pt x="9268004" y="144780"/>
                    </a:lnTo>
                    <a:close/>
                    <a:moveTo>
                      <a:pt x="144780" y="18005537"/>
                    </a:moveTo>
                    <a:lnTo>
                      <a:pt x="9268004" y="18005537"/>
                    </a:lnTo>
                    <a:lnTo>
                      <a:pt x="9268004" y="18150317"/>
                    </a:lnTo>
                    <a:lnTo>
                      <a:pt x="144780" y="18150317"/>
                    </a:lnTo>
                    <a:lnTo>
                      <a:pt x="144780" y="18005537"/>
                    </a:lnTo>
                    <a:close/>
                    <a:moveTo>
                      <a:pt x="9268004" y="0"/>
                    </a:moveTo>
                    <a:lnTo>
                      <a:pt x="9412784" y="0"/>
                    </a:lnTo>
                    <a:lnTo>
                      <a:pt x="9412784" y="144780"/>
                    </a:lnTo>
                    <a:lnTo>
                      <a:pt x="9268004" y="144780"/>
                    </a:lnTo>
                    <a:lnTo>
                      <a:pt x="9268004" y="0"/>
                    </a:lnTo>
                    <a:close/>
                    <a:moveTo>
                      <a:pt x="0" y="0"/>
                    </a:moveTo>
                    <a:lnTo>
                      <a:pt x="144780" y="0"/>
                    </a:lnTo>
                    <a:lnTo>
                      <a:pt x="144780" y="144780"/>
                    </a:lnTo>
                    <a:lnTo>
                      <a:pt x="0" y="144780"/>
                    </a:lnTo>
                    <a:lnTo>
                      <a:pt x="0" y="0"/>
                    </a:lnTo>
                    <a:close/>
                    <a:moveTo>
                      <a:pt x="144780" y="0"/>
                    </a:moveTo>
                    <a:lnTo>
                      <a:pt x="9268004" y="0"/>
                    </a:lnTo>
                    <a:lnTo>
                      <a:pt x="9268004" y="144780"/>
                    </a:lnTo>
                    <a:lnTo>
                      <a:pt x="144780" y="144780"/>
                    </a:lnTo>
                    <a:lnTo>
                      <a:pt x="144780" y="0"/>
                    </a:lnTo>
                    <a:close/>
                  </a:path>
                </a:pathLst>
              </a:custGeom>
              <a:solidFill>
                <a:srgbClr val="7CB79D"/>
              </a:solidFill>
            </p:spPr>
          </p:sp>
        </p:grpSp>
        <p:sp>
          <p:nvSpPr>
            <p:cNvPr id="155" name="Rectangle 154"/>
            <p:cNvSpPr/>
            <p:nvPr/>
          </p:nvSpPr>
          <p:spPr>
            <a:xfrm>
              <a:off x="6861297" y="4535227"/>
              <a:ext cx="4791904" cy="1938992"/>
            </a:xfrm>
            <a:prstGeom prst="rect">
              <a:avLst/>
            </a:prstGeom>
          </p:spPr>
          <p:txBody>
            <a:bodyPr wrap="square">
              <a:spAutoFit/>
            </a:bodyPr>
            <a:lstStyle/>
            <a:p>
              <a:pPr algn="ctr">
                <a:lnSpc>
                  <a:spcPct val="150000"/>
                </a:lnSpc>
                <a:buClr>
                  <a:srgbClr val="000000"/>
                </a:buClr>
                <a:buFont typeface="Arial"/>
                <a:buNone/>
              </a:pPr>
              <a:r>
                <a:rPr lang="pt-BR" sz="4000" kern="0" dirty="0" smtClean="0">
                  <a:latin typeface="Times New Roman" pitchFamily="18" charset="0"/>
                  <a:ea typeface="Calibri" panose="020F0502020204030204" pitchFamily="34" charset="0"/>
                  <a:cs typeface="Times New Roman" pitchFamily="18" charset="0"/>
                  <a:sym typeface="Arial"/>
                </a:rPr>
                <a:t>* Ghi </a:t>
              </a:r>
              <a:r>
                <a:rPr lang="pt-BR" sz="4000" kern="0" dirty="0">
                  <a:latin typeface="Times New Roman" pitchFamily="18" charset="0"/>
                  <a:ea typeface="Calibri" panose="020F0502020204030204" pitchFamily="34" charset="0"/>
                  <a:cs typeface="Times New Roman" pitchFamily="18" charset="0"/>
                  <a:sym typeface="Arial"/>
                </a:rPr>
                <a:t>nhớ </a:t>
              </a:r>
              <a:endParaRPr lang="pt-BR" sz="4000" kern="0" dirty="0" smtClean="0">
                <a:latin typeface="Times New Roman" pitchFamily="18" charset="0"/>
                <a:ea typeface="Calibri" panose="020F0502020204030204" pitchFamily="34" charset="0"/>
                <a:cs typeface="Times New Roman" pitchFamily="18" charset="0"/>
                <a:sym typeface="Arial"/>
              </a:endParaRPr>
            </a:p>
            <a:p>
              <a:pPr algn="ctr">
                <a:lnSpc>
                  <a:spcPct val="150000"/>
                </a:lnSpc>
                <a:buClr>
                  <a:srgbClr val="000000"/>
                </a:buClr>
                <a:buFont typeface="Arial"/>
                <a:buNone/>
              </a:pPr>
              <a:r>
                <a:rPr lang="pt-BR" sz="4000" kern="0" dirty="0" smtClean="0">
                  <a:latin typeface="Times New Roman" pitchFamily="18" charset="0"/>
                  <a:ea typeface="Calibri" panose="020F0502020204030204" pitchFamily="34" charset="0"/>
                  <a:cs typeface="Times New Roman" pitchFamily="18" charset="0"/>
                  <a:sym typeface="Arial"/>
                </a:rPr>
                <a:t>kiến </a:t>
              </a:r>
              <a:r>
                <a:rPr lang="pt-BR" sz="4000" kern="0" dirty="0">
                  <a:latin typeface="Times New Roman" pitchFamily="18" charset="0"/>
                  <a:ea typeface="Calibri" panose="020F0502020204030204" pitchFamily="34" charset="0"/>
                  <a:cs typeface="Times New Roman" pitchFamily="18" charset="0"/>
                  <a:sym typeface="Arial"/>
                </a:rPr>
                <a:t>thức trong bài. </a:t>
              </a:r>
            </a:p>
          </p:txBody>
        </p:sp>
      </p:grpSp>
      <p:grpSp>
        <p:nvGrpSpPr>
          <p:cNvPr id="158" name="Group 157"/>
          <p:cNvGrpSpPr/>
          <p:nvPr/>
        </p:nvGrpSpPr>
        <p:grpSpPr>
          <a:xfrm>
            <a:off x="12021126" y="3697194"/>
            <a:ext cx="6266875" cy="3797740"/>
            <a:chOff x="12459610" y="3697194"/>
            <a:chExt cx="5819296" cy="3797740"/>
          </a:xfrm>
        </p:grpSpPr>
        <p:grpSp>
          <p:nvGrpSpPr>
            <p:cNvPr id="147" name="Group 15"/>
            <p:cNvGrpSpPr/>
            <p:nvPr/>
          </p:nvGrpSpPr>
          <p:grpSpPr>
            <a:xfrm>
              <a:off x="12570219" y="3697194"/>
              <a:ext cx="5481637" cy="3797740"/>
              <a:chOff x="0" y="0"/>
              <a:chExt cx="9412784" cy="18150317"/>
            </a:xfrm>
          </p:grpSpPr>
          <p:sp>
            <p:nvSpPr>
              <p:cNvPr id="148" name="Freeform 16"/>
              <p:cNvSpPr/>
              <p:nvPr/>
            </p:nvSpPr>
            <p:spPr>
              <a:xfrm>
                <a:off x="72390" y="72390"/>
                <a:ext cx="9268004" cy="18005538"/>
              </a:xfrm>
              <a:custGeom>
                <a:avLst/>
                <a:gdLst/>
                <a:ahLst/>
                <a:cxnLst/>
                <a:rect l="l" t="t" r="r" b="b"/>
                <a:pathLst>
                  <a:path w="9268004" h="18005538">
                    <a:moveTo>
                      <a:pt x="0" y="0"/>
                    </a:moveTo>
                    <a:lnTo>
                      <a:pt x="9268004" y="0"/>
                    </a:lnTo>
                    <a:lnTo>
                      <a:pt x="9268004" y="18005538"/>
                    </a:lnTo>
                    <a:lnTo>
                      <a:pt x="0" y="18005538"/>
                    </a:lnTo>
                    <a:lnTo>
                      <a:pt x="0" y="0"/>
                    </a:lnTo>
                    <a:close/>
                  </a:path>
                </a:pathLst>
              </a:custGeom>
              <a:solidFill>
                <a:srgbClr val="FFFFFF"/>
              </a:solidFill>
            </p:spPr>
          </p:sp>
          <p:sp>
            <p:nvSpPr>
              <p:cNvPr id="149" name="Freeform 17"/>
              <p:cNvSpPr/>
              <p:nvPr/>
            </p:nvSpPr>
            <p:spPr>
              <a:xfrm>
                <a:off x="0" y="0"/>
                <a:ext cx="9412784" cy="18150317"/>
              </a:xfrm>
              <a:custGeom>
                <a:avLst/>
                <a:gdLst/>
                <a:ahLst/>
                <a:cxnLst/>
                <a:rect l="l" t="t" r="r" b="b"/>
                <a:pathLst>
                  <a:path w="9412784" h="18150317">
                    <a:moveTo>
                      <a:pt x="9268004" y="18005537"/>
                    </a:moveTo>
                    <a:lnTo>
                      <a:pt x="9412784" y="18005537"/>
                    </a:lnTo>
                    <a:lnTo>
                      <a:pt x="9412784" y="18150317"/>
                    </a:lnTo>
                    <a:lnTo>
                      <a:pt x="9268004" y="18150317"/>
                    </a:lnTo>
                    <a:lnTo>
                      <a:pt x="9268004" y="18005537"/>
                    </a:lnTo>
                    <a:close/>
                    <a:moveTo>
                      <a:pt x="0" y="144780"/>
                    </a:moveTo>
                    <a:lnTo>
                      <a:pt x="144780" y="144780"/>
                    </a:lnTo>
                    <a:lnTo>
                      <a:pt x="144780" y="18005537"/>
                    </a:lnTo>
                    <a:lnTo>
                      <a:pt x="0" y="18005537"/>
                    </a:lnTo>
                    <a:lnTo>
                      <a:pt x="0" y="144780"/>
                    </a:lnTo>
                    <a:close/>
                    <a:moveTo>
                      <a:pt x="0" y="18005537"/>
                    </a:moveTo>
                    <a:lnTo>
                      <a:pt x="144780" y="18005537"/>
                    </a:lnTo>
                    <a:lnTo>
                      <a:pt x="144780" y="18150317"/>
                    </a:lnTo>
                    <a:lnTo>
                      <a:pt x="0" y="18150317"/>
                    </a:lnTo>
                    <a:lnTo>
                      <a:pt x="0" y="18005537"/>
                    </a:lnTo>
                    <a:close/>
                    <a:moveTo>
                      <a:pt x="9268004" y="144780"/>
                    </a:moveTo>
                    <a:lnTo>
                      <a:pt x="9412784" y="144780"/>
                    </a:lnTo>
                    <a:lnTo>
                      <a:pt x="9412784" y="18005537"/>
                    </a:lnTo>
                    <a:lnTo>
                      <a:pt x="9268004" y="18005537"/>
                    </a:lnTo>
                    <a:lnTo>
                      <a:pt x="9268004" y="144780"/>
                    </a:lnTo>
                    <a:close/>
                    <a:moveTo>
                      <a:pt x="144780" y="18005537"/>
                    </a:moveTo>
                    <a:lnTo>
                      <a:pt x="9268004" y="18005537"/>
                    </a:lnTo>
                    <a:lnTo>
                      <a:pt x="9268004" y="18150317"/>
                    </a:lnTo>
                    <a:lnTo>
                      <a:pt x="144780" y="18150317"/>
                    </a:lnTo>
                    <a:lnTo>
                      <a:pt x="144780" y="18005537"/>
                    </a:lnTo>
                    <a:close/>
                    <a:moveTo>
                      <a:pt x="9268004" y="0"/>
                    </a:moveTo>
                    <a:lnTo>
                      <a:pt x="9412784" y="0"/>
                    </a:lnTo>
                    <a:lnTo>
                      <a:pt x="9412784" y="144780"/>
                    </a:lnTo>
                    <a:lnTo>
                      <a:pt x="9268004" y="144780"/>
                    </a:lnTo>
                    <a:lnTo>
                      <a:pt x="9268004" y="0"/>
                    </a:lnTo>
                    <a:close/>
                    <a:moveTo>
                      <a:pt x="0" y="0"/>
                    </a:moveTo>
                    <a:lnTo>
                      <a:pt x="144780" y="0"/>
                    </a:lnTo>
                    <a:lnTo>
                      <a:pt x="144780" y="144780"/>
                    </a:lnTo>
                    <a:lnTo>
                      <a:pt x="0" y="144780"/>
                    </a:lnTo>
                    <a:lnTo>
                      <a:pt x="0" y="0"/>
                    </a:lnTo>
                    <a:close/>
                    <a:moveTo>
                      <a:pt x="144780" y="0"/>
                    </a:moveTo>
                    <a:lnTo>
                      <a:pt x="9268004" y="0"/>
                    </a:lnTo>
                    <a:lnTo>
                      <a:pt x="9268004" y="144780"/>
                    </a:lnTo>
                    <a:lnTo>
                      <a:pt x="144780" y="144780"/>
                    </a:lnTo>
                    <a:lnTo>
                      <a:pt x="144780" y="0"/>
                    </a:lnTo>
                    <a:close/>
                  </a:path>
                </a:pathLst>
              </a:custGeom>
              <a:solidFill>
                <a:srgbClr val="7CB79D"/>
              </a:solidFill>
            </p:spPr>
          </p:sp>
        </p:grpSp>
        <p:sp>
          <p:nvSpPr>
            <p:cNvPr id="157" name="Rectangle 156"/>
            <p:cNvSpPr/>
            <p:nvPr/>
          </p:nvSpPr>
          <p:spPr>
            <a:xfrm>
              <a:off x="12459610" y="4514352"/>
              <a:ext cx="5819296" cy="1828386"/>
            </a:xfrm>
            <a:prstGeom prst="rect">
              <a:avLst/>
            </a:prstGeom>
          </p:spPr>
          <p:txBody>
            <a:bodyPr wrap="square">
              <a:spAutoFit/>
            </a:bodyPr>
            <a:lstStyle/>
            <a:p>
              <a:pPr algn="ctr">
                <a:lnSpc>
                  <a:spcPct val="150000"/>
                </a:lnSpc>
                <a:buClr>
                  <a:srgbClr val="000000"/>
                </a:buClr>
                <a:buFont typeface="Arial"/>
                <a:buNone/>
              </a:pPr>
              <a:r>
                <a:rPr lang="pt-BR" sz="4000" kern="0" dirty="0" smtClean="0">
                  <a:latin typeface="Times New Roman" pitchFamily="18" charset="0"/>
                  <a:ea typeface="Calibri" panose="020F0502020204030204" pitchFamily="34" charset="0"/>
                  <a:cs typeface="Times New Roman" pitchFamily="18" charset="0"/>
                  <a:sym typeface="Arial"/>
                </a:rPr>
                <a:t>* </a:t>
              </a:r>
              <a:r>
                <a:rPr lang="vi-VN" sz="4000" kern="0" dirty="0" smtClean="0">
                  <a:latin typeface="Times New Roman" pitchFamily="18" charset="0"/>
                  <a:ea typeface="Calibri" panose="020F0502020204030204" pitchFamily="34" charset="0"/>
                  <a:cs typeface="Times New Roman" pitchFamily="18" charset="0"/>
                  <a:sym typeface="Arial"/>
                </a:rPr>
                <a:t>Chuẩn </a:t>
              </a:r>
              <a:r>
                <a:rPr lang="vi-VN" sz="4000" kern="0" dirty="0">
                  <a:latin typeface="Times New Roman" pitchFamily="18" charset="0"/>
                  <a:ea typeface="Calibri" panose="020F0502020204030204" pitchFamily="34" charset="0"/>
                  <a:cs typeface="Times New Roman" pitchFamily="18" charset="0"/>
                  <a:sym typeface="Arial"/>
                </a:rPr>
                <a:t>bị trước </a:t>
              </a:r>
              <a:endParaRPr lang="en-US" sz="4000" kern="0" dirty="0" smtClean="0">
                <a:latin typeface="Times New Roman" pitchFamily="18" charset="0"/>
                <a:ea typeface="Calibri" panose="020F0502020204030204" pitchFamily="34" charset="0"/>
                <a:cs typeface="Times New Roman" pitchFamily="18" charset="0"/>
                <a:sym typeface="Arial"/>
              </a:endParaRPr>
            </a:p>
            <a:p>
              <a:pPr algn="ctr">
                <a:lnSpc>
                  <a:spcPct val="150000"/>
                </a:lnSpc>
                <a:buClr>
                  <a:srgbClr val="000000"/>
                </a:buClr>
                <a:buFont typeface="Arial"/>
                <a:buNone/>
              </a:pPr>
              <a:r>
                <a:rPr lang="vi-VN" sz="4000" b="1" kern="0" dirty="0">
                  <a:latin typeface="Times New Roman" pitchFamily="18" charset="0"/>
                  <a:ea typeface="Calibri" panose="020F0502020204030204" pitchFamily="34" charset="0"/>
                  <a:cs typeface="Times New Roman" pitchFamily="18" charset="0"/>
                  <a:sym typeface="Arial"/>
                </a:rPr>
                <a:t>"Bài </a:t>
              </a:r>
              <a:r>
                <a:rPr lang="vi-VN" sz="4000" b="1" kern="0" dirty="0" smtClean="0">
                  <a:latin typeface="Times New Roman" pitchFamily="18" charset="0"/>
                  <a:ea typeface="Calibri" panose="020F0502020204030204" pitchFamily="34" charset="0"/>
                  <a:cs typeface="Times New Roman" pitchFamily="18" charset="0"/>
                  <a:sym typeface="Arial"/>
                </a:rPr>
                <a:t>tập cuối chương V".</a:t>
              </a:r>
              <a:endParaRPr lang="pt-BR" sz="4000" b="1" kern="0" dirty="0">
                <a:latin typeface="Times New Roman" pitchFamily="18" charset="0"/>
                <a:ea typeface="Calibri" panose="020F0502020204030204" pitchFamily="34" charset="0"/>
                <a:cs typeface="Times New Roman" pitchFamily="18" charset="0"/>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3"/>
                                        </p:tgtEl>
                                        <p:attrNameLst>
                                          <p:attrName>style.visibility</p:attrName>
                                        </p:attrNameLst>
                                      </p:cBhvr>
                                      <p:to>
                                        <p:strVal val="visible"/>
                                      </p:to>
                                    </p:set>
                                    <p:animEffect transition="in" filter="barn(inVertical)">
                                      <p:cBhvr>
                                        <p:cTn id="7" dur="500"/>
                                        <p:tgtEl>
                                          <p:spTgt spid="143"/>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nodeType="clickEffect">
                                  <p:stCondLst>
                                    <p:cond delay="0"/>
                                  </p:stCondLst>
                                  <p:childTnLst>
                                    <p:set>
                                      <p:cBhvr>
                                        <p:cTn id="11" dur="1" fill="hold">
                                          <p:stCondLst>
                                            <p:cond delay="0"/>
                                          </p:stCondLst>
                                        </p:cTn>
                                        <p:tgtEl>
                                          <p:spTgt spid="154"/>
                                        </p:tgtEl>
                                        <p:attrNameLst>
                                          <p:attrName>style.visibility</p:attrName>
                                        </p:attrNameLst>
                                      </p:cBhvr>
                                      <p:to>
                                        <p:strVal val="visible"/>
                                      </p:to>
                                    </p:set>
                                    <p:anim calcmode="lin" valueType="num">
                                      <p:cBhvr>
                                        <p:cTn id="12" dur="500" fill="hold"/>
                                        <p:tgtEl>
                                          <p:spTgt spid="154"/>
                                        </p:tgtEl>
                                        <p:attrNameLst>
                                          <p:attrName>ppt_w</p:attrName>
                                        </p:attrNameLst>
                                      </p:cBhvr>
                                      <p:tavLst>
                                        <p:tav tm="0">
                                          <p:val>
                                            <p:fltVal val="0"/>
                                          </p:val>
                                        </p:tav>
                                        <p:tav tm="100000">
                                          <p:val>
                                            <p:strVal val="#ppt_w"/>
                                          </p:val>
                                        </p:tav>
                                      </p:tavLst>
                                    </p:anim>
                                    <p:anim calcmode="lin" valueType="num">
                                      <p:cBhvr>
                                        <p:cTn id="13" dur="500" fill="hold"/>
                                        <p:tgtEl>
                                          <p:spTgt spid="154"/>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7" presetClass="entr" presetSubtype="10" fill="hold" nodeType="clickEffect">
                                  <p:stCondLst>
                                    <p:cond delay="0"/>
                                  </p:stCondLst>
                                  <p:childTnLst>
                                    <p:set>
                                      <p:cBhvr>
                                        <p:cTn id="17" dur="1" fill="hold">
                                          <p:stCondLst>
                                            <p:cond delay="0"/>
                                          </p:stCondLst>
                                        </p:cTn>
                                        <p:tgtEl>
                                          <p:spTgt spid="156"/>
                                        </p:tgtEl>
                                        <p:attrNameLst>
                                          <p:attrName>style.visibility</p:attrName>
                                        </p:attrNameLst>
                                      </p:cBhvr>
                                      <p:to>
                                        <p:strVal val="visible"/>
                                      </p:to>
                                    </p:set>
                                    <p:anim calcmode="lin" valueType="num">
                                      <p:cBhvr>
                                        <p:cTn id="18" dur="500" fill="hold"/>
                                        <p:tgtEl>
                                          <p:spTgt spid="156"/>
                                        </p:tgtEl>
                                        <p:attrNameLst>
                                          <p:attrName>ppt_w</p:attrName>
                                        </p:attrNameLst>
                                      </p:cBhvr>
                                      <p:tavLst>
                                        <p:tav tm="0">
                                          <p:val>
                                            <p:fltVal val="0"/>
                                          </p:val>
                                        </p:tav>
                                        <p:tav tm="100000">
                                          <p:val>
                                            <p:strVal val="#ppt_w"/>
                                          </p:val>
                                        </p:tav>
                                      </p:tavLst>
                                    </p:anim>
                                    <p:anim calcmode="lin" valueType="num">
                                      <p:cBhvr>
                                        <p:cTn id="19" dur="500" fill="hold"/>
                                        <p:tgtEl>
                                          <p:spTgt spid="156"/>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7" presetClass="entr" presetSubtype="10" fill="hold" nodeType="clickEffect">
                                  <p:stCondLst>
                                    <p:cond delay="0"/>
                                  </p:stCondLst>
                                  <p:childTnLst>
                                    <p:set>
                                      <p:cBhvr>
                                        <p:cTn id="23" dur="1" fill="hold">
                                          <p:stCondLst>
                                            <p:cond delay="0"/>
                                          </p:stCondLst>
                                        </p:cTn>
                                        <p:tgtEl>
                                          <p:spTgt spid="158"/>
                                        </p:tgtEl>
                                        <p:attrNameLst>
                                          <p:attrName>style.visibility</p:attrName>
                                        </p:attrNameLst>
                                      </p:cBhvr>
                                      <p:to>
                                        <p:strVal val="visible"/>
                                      </p:to>
                                    </p:set>
                                    <p:anim calcmode="lin" valueType="num">
                                      <p:cBhvr>
                                        <p:cTn id="24" dur="500" fill="hold"/>
                                        <p:tgtEl>
                                          <p:spTgt spid="158"/>
                                        </p:tgtEl>
                                        <p:attrNameLst>
                                          <p:attrName>ppt_w</p:attrName>
                                        </p:attrNameLst>
                                      </p:cBhvr>
                                      <p:tavLst>
                                        <p:tav tm="0">
                                          <p:val>
                                            <p:fltVal val="0"/>
                                          </p:val>
                                        </p:tav>
                                        <p:tav tm="100000">
                                          <p:val>
                                            <p:strVal val="#ppt_w"/>
                                          </p:val>
                                        </p:tav>
                                      </p:tavLst>
                                    </p:anim>
                                    <p:anim calcmode="lin" valueType="num">
                                      <p:cBhvr>
                                        <p:cTn id="25" dur="500" fill="hold"/>
                                        <p:tgtEl>
                                          <p:spTgt spid="15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8534400" y="5047748"/>
            <a:ext cx="130189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4000" b="1" i="0"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533400" y="1262096"/>
                <a:ext cx="11430000" cy="2751715"/>
              </a:xfrm>
              <a:prstGeom prst="rect">
                <a:avLst/>
              </a:prstGeom>
            </p:spPr>
            <p:txBody>
              <a:bodyPr wrap="square">
                <a:spAutoFit/>
              </a:bodyPr>
              <a:lstStyle/>
              <a:p>
                <a:pPr algn="just">
                  <a:lnSpc>
                    <a:spcPct val="150000"/>
                  </a:lnSpc>
                </a:pPr>
                <a:r>
                  <a:rPr lang="en-US" sz="4000" i="1" dirty="0">
                    <a:latin typeface="Times New Roman" pitchFamily="18" charset="0"/>
                    <a:ea typeface="Calibri" panose="020F0502020204030204" pitchFamily="34" charset="0"/>
                    <a:cs typeface="Times New Roman" pitchFamily="18" charset="0"/>
                  </a:rPr>
                  <a:t>Cho tam </a:t>
                </a:r>
                <a:r>
                  <a:rPr lang="en-US" sz="4000" i="1" dirty="0" err="1">
                    <a:latin typeface="Times New Roman" pitchFamily="18" charset="0"/>
                    <a:ea typeface="Calibri" panose="020F0502020204030204" pitchFamily="34" charset="0"/>
                    <a:cs typeface="Times New Roman" pitchFamily="18" charset="0"/>
                  </a:rPr>
                  <a:t>giác</a:t>
                </a:r>
                <a:r>
                  <a:rPr lang="en-US" sz="4000" i="1" dirty="0">
                    <a:latin typeface="Times New Roman" pitchFamily="18" charset="0"/>
                    <a:ea typeface="Calibri" panose="020F0502020204030204" pitchFamily="34" charset="0"/>
                    <a:cs typeface="Times New Roman" pitchFamily="18" charset="0"/>
                  </a:rPr>
                  <a:t> </a:t>
                </a:r>
                <a14:m>
                  <m:oMath xmlns:m="http://schemas.openxmlformats.org/officeDocument/2006/math">
                    <m:r>
                      <a:rPr lang="en-US" sz="4000" b="0" i="1">
                        <a:effectLst/>
                        <a:latin typeface="Cambria Math" panose="02040503050406030204" pitchFamily="18" charset="0"/>
                        <a:ea typeface="Calibri" panose="020F0502020204030204" pitchFamily="34" charset="0"/>
                        <a:cs typeface="Arial" panose="020B0604020202020204" pitchFamily="34" charset="0"/>
                      </a:rPr>
                      <m:t>𝐴𝐵𝐶</m:t>
                    </m:r>
                  </m:oMath>
                </a14:m>
                <a:r>
                  <a:rPr lang="en-US" sz="4000" i="1" dirty="0">
                    <a:effectLst/>
                    <a:latin typeface="Times New Roman" pitchFamily="18" charset="0"/>
                    <a:ea typeface="Calibri" panose="020F0502020204030204" pitchFamily="34" charset="0"/>
                    <a:cs typeface="Times New Roman" pitchFamily="18" charset="0"/>
                  </a:rPr>
                  <a:t> có </a:t>
                </a:r>
                <a:r>
                  <a:rPr lang="vi-VN" sz="4000" i="1" dirty="0" smtClean="0">
                    <a:effectLst/>
                    <a:latin typeface="Times New Roman" pitchFamily="18" charset="0"/>
                    <a:ea typeface="Calibri" panose="020F0502020204030204" pitchFamily="34" charset="0"/>
                    <a:cs typeface="Times New Roman" pitchFamily="18" charset="0"/>
                  </a:rPr>
                  <a:t>đường </a:t>
                </a:r>
                <a:r>
                  <a:rPr lang="en-US" sz="4000" i="1" dirty="0" smtClean="0">
                    <a:effectLst/>
                    <a:latin typeface="Times New Roman" pitchFamily="18" charset="0"/>
                    <a:ea typeface="Calibri" panose="020F0502020204030204" pitchFamily="34" charset="0"/>
                    <a:cs typeface="Times New Roman" pitchFamily="18" charset="0"/>
                  </a:rPr>
                  <a:t>phân giác</a:t>
                </a:r>
                <a:r>
                  <a:rPr lang="vi-VN" sz="4000" i="1" dirty="0" smtClean="0">
                    <a:effectLst/>
                    <a:latin typeface="Times New Roman" pitchFamily="18" charset="0"/>
                    <a:ea typeface="Calibri" panose="020F0502020204030204" pitchFamily="34" charset="0"/>
                    <a:cs typeface="Times New Roman" pitchFamily="18" charset="0"/>
                  </a:rPr>
                  <a:t> AD</a:t>
                </a:r>
                <a:r>
                  <a:rPr lang="en-US" sz="4000" i="1" dirty="0" smtClean="0">
                    <a:effectLst/>
                    <a:latin typeface="Times New Roman" pitchFamily="18" charset="0"/>
                    <a:ea typeface="Calibri" panose="020F0502020204030204" pitchFamily="34" charset="0"/>
                    <a:cs typeface="Times New Roman" pitchFamily="18" charset="0"/>
                  </a:rPr>
                  <a:t>.</a:t>
                </a:r>
                <a:r>
                  <a:rPr lang="vi-VN" sz="4000" i="1" dirty="0" smtClean="0">
                    <a:effectLst/>
                    <a:latin typeface="Times New Roman" pitchFamily="18" charset="0"/>
                    <a:ea typeface="Calibri" panose="020F0502020204030204" pitchFamily="34" charset="0"/>
                    <a:cs typeface="Times New Roman" pitchFamily="18" charset="0"/>
                  </a:rPr>
                  <a:t>  Gọi H</a:t>
                </a:r>
                <a:r>
                  <a:rPr lang="en-US" sz="4000" i="1" dirty="0" smtClean="0">
                    <a:effectLst/>
                    <a:latin typeface="Times New Roman" pitchFamily="18" charset="0"/>
                    <a:ea typeface="Calibri" panose="020F0502020204030204" pitchFamily="34" charset="0"/>
                    <a:cs typeface="Times New Roman" pitchFamily="18" charset="0"/>
                  </a:rPr>
                  <a:t>, </a:t>
                </a:r>
                <a:r>
                  <a:rPr lang="vi-VN" sz="4000" i="1" dirty="0" smtClean="0">
                    <a:effectLst/>
                    <a:latin typeface="Times New Roman" pitchFamily="18" charset="0"/>
                    <a:ea typeface="Calibri" panose="020F0502020204030204" pitchFamily="34" charset="0"/>
                    <a:cs typeface="Times New Roman" pitchFamily="18" charset="0"/>
                  </a:rPr>
                  <a:t>K lần lượt là hình chiếu của D trên AB, AC.</a:t>
                </a:r>
                <a:r>
                  <a:rPr lang="en-US" sz="4000" i="1" dirty="0" smtClean="0">
                    <a:effectLst/>
                    <a:latin typeface="Times New Roman" pitchFamily="18" charset="0"/>
                    <a:ea typeface="Calibri" panose="020F0502020204030204" pitchFamily="34" charset="0"/>
                    <a:cs typeface="Times New Roman" pitchFamily="18" charset="0"/>
                  </a:rPr>
                  <a:t> </a:t>
                </a:r>
                <a:r>
                  <a:rPr lang="en-US" sz="4000" i="1" dirty="0" err="1" smtClean="0">
                    <a:effectLst/>
                    <a:latin typeface="Times New Roman" pitchFamily="18" charset="0"/>
                    <a:ea typeface="Calibri" panose="020F0502020204030204" pitchFamily="34" charset="0"/>
                    <a:cs typeface="Times New Roman" pitchFamily="18" charset="0"/>
                  </a:rPr>
                  <a:t>Chứng</a:t>
                </a:r>
                <a:r>
                  <a:rPr lang="en-US" sz="4000" i="1" dirty="0" smtClean="0">
                    <a:effectLst/>
                    <a:latin typeface="Times New Roman" pitchFamily="18" charset="0"/>
                    <a:ea typeface="Calibri" panose="020F0502020204030204" pitchFamily="34" charset="0"/>
                    <a:cs typeface="Times New Roman" pitchFamily="18" charset="0"/>
                  </a:rPr>
                  <a:t> </a:t>
                </a:r>
                <a:r>
                  <a:rPr lang="en-US" sz="4000" i="1" dirty="0">
                    <a:effectLst/>
                    <a:latin typeface="Times New Roman" pitchFamily="18" charset="0"/>
                    <a:ea typeface="Calibri" panose="020F0502020204030204" pitchFamily="34" charset="0"/>
                    <a:cs typeface="Times New Roman" pitchFamily="18" charset="0"/>
                  </a:rPr>
                  <a:t>minh </a:t>
                </a:r>
                <a:r>
                  <a:rPr lang="vi-VN" sz="4000" i="1" dirty="0" smtClean="0">
                    <a:effectLst/>
                    <a:latin typeface="Times New Roman" pitchFamily="18" charset="0"/>
                    <a:ea typeface="Calibri" panose="020F0502020204030204" pitchFamily="34" charset="0"/>
                    <a:cs typeface="Times New Roman" pitchFamily="18" charset="0"/>
                  </a:rPr>
                  <a:t>tứ giác AHKD là hình vuông.</a:t>
                </a:r>
                <a:endParaRPr lang="en-US" sz="3200" i="1" dirty="0">
                  <a:effectLst/>
                  <a:latin typeface="Times New Roman" pitchFamily="18" charset="0"/>
                  <a:ea typeface="Calibri" panose="020F0502020204030204" pitchFamily="34" charset="0"/>
                  <a:cs typeface="Times New Roman"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533400" y="1262096"/>
                <a:ext cx="11430000" cy="2751715"/>
              </a:xfrm>
              <a:prstGeom prst="rect">
                <a:avLst/>
              </a:prstGeom>
              <a:blipFill rotWithShape="1">
                <a:blip r:embed="rId2"/>
                <a:stretch>
                  <a:fillRect l="-1920" r="-1867" b="-88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533401" y="6088479"/>
                <a:ext cx="17449800" cy="2592056"/>
              </a:xfrm>
              <a:prstGeom prst="rect">
                <a:avLst/>
              </a:prstGeom>
            </p:spPr>
            <p:txBody>
              <a:bodyPr wrap="square">
                <a:spAutoFit/>
              </a:bodyPr>
              <a:lstStyle/>
              <a:p>
                <a:r>
                  <a:rPr lang="en-US" sz="4000" dirty="0">
                    <a:latin typeface="Times New Roman" pitchFamily="18" charset="0"/>
                    <a:cs typeface="Times New Roman" pitchFamily="18" charset="0"/>
                  </a:rPr>
                  <a:t>Do H, K lần lượt là hình chiếu của D trên AB, AC nên DH ⊥ AB và DK ⊥ AC</a:t>
                </a:r>
              </a:p>
              <a:p>
                <a:r>
                  <a:rPr lang="en-US" sz="4000" dirty="0">
                    <a:latin typeface="Times New Roman" pitchFamily="18" charset="0"/>
                    <a:cs typeface="Times New Roman" pitchFamily="18" charset="0"/>
                  </a:rPr>
                  <a:t>Hay </a:t>
                </a:r>
                <a14:m>
                  <m:oMath xmlns:m="http://schemas.openxmlformats.org/officeDocument/2006/math">
                    <m:acc>
                      <m:accPr>
                        <m:chr m:val="̂"/>
                        <m:ctrlPr>
                          <a:rPr lang="en-US" sz="4000" i="1">
                            <a:latin typeface="Cambria Math"/>
                          </a:rPr>
                        </m:ctrlPr>
                      </m:accPr>
                      <m:e>
                        <m:r>
                          <a:rPr lang="vi-VN" sz="4000" i="1">
                            <a:latin typeface="Cambria Math"/>
                          </a:rPr>
                          <m:t>𝐻</m:t>
                        </m:r>
                      </m:e>
                    </m:acc>
                  </m:oMath>
                </a14:m>
                <a:r>
                  <a:rPr lang="en-US" sz="4000" dirty="0">
                    <a:latin typeface="Times New Roman" pitchFamily="18" charset="0"/>
                    <a:cs typeface="Times New Roman" pitchFamily="18" charset="0"/>
                  </a:rPr>
                  <a:t>=</a:t>
                </a:r>
                <a14:m>
                  <m:oMath xmlns:m="http://schemas.openxmlformats.org/officeDocument/2006/math">
                    <m:acc>
                      <m:accPr>
                        <m:chr m:val="̂"/>
                        <m:ctrlPr>
                          <a:rPr lang="en-US" sz="4000" i="1">
                            <a:latin typeface="Cambria Math"/>
                          </a:rPr>
                        </m:ctrlPr>
                      </m:accPr>
                      <m:e>
                        <m:r>
                          <a:rPr lang="vi-VN" sz="4000" i="1">
                            <a:latin typeface="Cambria Math"/>
                          </a:rPr>
                          <m:t>𝐾</m:t>
                        </m:r>
                      </m:e>
                    </m:acc>
                  </m:oMath>
                </a14:m>
                <a:r>
                  <a:rPr lang="en-US" sz="4000" dirty="0">
                    <a:latin typeface="Times New Roman" pitchFamily="18" charset="0"/>
                    <a:cs typeface="Times New Roman" pitchFamily="18" charset="0"/>
                  </a:rPr>
                  <a:t>= 90°</a:t>
                </a:r>
              </a:p>
              <a:p>
                <a:r>
                  <a:rPr lang="en-US" sz="4000" dirty="0">
                    <a:latin typeface="Times New Roman" pitchFamily="18" charset="0"/>
                    <a:cs typeface="Times New Roman" pitchFamily="18" charset="0"/>
                  </a:rPr>
                  <a:t>Tứ giác AHDK có </a:t>
                </a:r>
                <a14:m>
                  <m:oMath xmlns:m="http://schemas.openxmlformats.org/officeDocument/2006/math">
                    <m:acc>
                      <m:accPr>
                        <m:chr m:val="̂"/>
                        <m:ctrlPr>
                          <a:rPr lang="en-US" sz="4000" i="1">
                            <a:latin typeface="Cambria Math"/>
                          </a:rPr>
                        </m:ctrlPr>
                      </m:accPr>
                      <m:e>
                        <m:r>
                          <a:rPr lang="vi-VN" sz="4000" i="1">
                            <a:latin typeface="Cambria Math"/>
                          </a:rPr>
                          <m:t>𝐴</m:t>
                        </m:r>
                      </m:e>
                    </m:acc>
                  </m:oMath>
                </a14:m>
                <a:r>
                  <a:rPr lang="en-US" sz="4000" dirty="0">
                    <a:latin typeface="Times New Roman" pitchFamily="18" charset="0"/>
                    <a:cs typeface="Times New Roman" pitchFamily="18" charset="0"/>
                  </a:rPr>
                  <a:t>=</a:t>
                </a:r>
                <a14:m>
                  <m:oMath xmlns:m="http://schemas.openxmlformats.org/officeDocument/2006/math">
                    <m:acc>
                      <m:accPr>
                        <m:chr m:val="̂"/>
                        <m:ctrlPr>
                          <a:rPr lang="en-US" sz="4000" i="1">
                            <a:latin typeface="Cambria Math"/>
                          </a:rPr>
                        </m:ctrlPr>
                      </m:accPr>
                      <m:e>
                        <m:r>
                          <a:rPr lang="vi-VN" sz="4000" i="1">
                            <a:latin typeface="Cambria Math"/>
                          </a:rPr>
                          <m:t>𝐻</m:t>
                        </m:r>
                      </m:e>
                    </m:acc>
                  </m:oMath>
                </a14:m>
                <a:r>
                  <a:rPr lang="en-US" sz="4000" dirty="0">
                    <a:latin typeface="Times New Roman" pitchFamily="18" charset="0"/>
                    <a:cs typeface="Times New Roman" pitchFamily="18" charset="0"/>
                  </a:rPr>
                  <a:t>=</a:t>
                </a:r>
                <a14:m>
                  <m:oMath xmlns:m="http://schemas.openxmlformats.org/officeDocument/2006/math">
                    <m:acc>
                      <m:accPr>
                        <m:chr m:val="̂"/>
                        <m:ctrlPr>
                          <a:rPr lang="en-US" sz="4000" i="1">
                            <a:latin typeface="Cambria Math"/>
                          </a:rPr>
                        </m:ctrlPr>
                      </m:accPr>
                      <m:e>
                        <m:r>
                          <a:rPr lang="vi-VN" sz="4000" i="1">
                            <a:latin typeface="Cambria Math"/>
                          </a:rPr>
                          <m:t>𝐾</m:t>
                        </m:r>
                      </m:e>
                    </m:acc>
                  </m:oMath>
                </a14:m>
                <a:r>
                  <a:rPr lang="en-US" sz="4000" dirty="0">
                    <a:latin typeface="Times New Roman" pitchFamily="18" charset="0"/>
                    <a:cs typeface="Times New Roman" pitchFamily="18" charset="0"/>
                  </a:rPr>
                  <a:t>= 90° </a:t>
                </a:r>
                <a:r>
                  <a:rPr lang="en-US" sz="4000" dirty="0" err="1" smtClean="0">
                    <a:latin typeface="Times New Roman" pitchFamily="18" charset="0"/>
                    <a:cs typeface="Times New Roman" pitchFamily="18" charset="0"/>
                  </a:rPr>
                  <a:t>nên</a:t>
                </a:r>
                <a:r>
                  <a:rPr lang="en-US" sz="4000" dirty="0" smtClean="0">
                    <a:latin typeface="Times New Roman" pitchFamily="18" charset="0"/>
                    <a:cs typeface="Times New Roman" pitchFamily="18" charset="0"/>
                  </a:rPr>
                  <a:t> </a:t>
                </a:r>
                <a:r>
                  <a:rPr lang="en-US" sz="4000" dirty="0">
                    <a:latin typeface="Times New Roman" pitchFamily="18" charset="0"/>
                    <a:cs typeface="Times New Roman" pitchFamily="18" charset="0"/>
                  </a:rPr>
                  <a:t>AHDK là hình </a:t>
                </a:r>
                <a:r>
                  <a:rPr lang="en-US" sz="4000" dirty="0" err="1">
                    <a:latin typeface="Times New Roman" pitchFamily="18" charset="0"/>
                    <a:cs typeface="Times New Roman" pitchFamily="18" charset="0"/>
                  </a:rPr>
                  <a:t>chữ</a:t>
                </a:r>
                <a:r>
                  <a:rPr lang="en-US" sz="4000" dirty="0">
                    <a:latin typeface="Times New Roman" pitchFamily="18" charset="0"/>
                    <a:cs typeface="Times New Roman" pitchFamily="18" charset="0"/>
                  </a:rPr>
                  <a:t> </a:t>
                </a:r>
                <a:r>
                  <a:rPr lang="en-US" sz="4000" dirty="0" err="1" smtClean="0">
                    <a:latin typeface="Times New Roman" pitchFamily="18" charset="0"/>
                    <a:cs typeface="Times New Roman" pitchFamily="18" charset="0"/>
                  </a:rPr>
                  <a:t>nhật</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dấu</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hiệu</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nhận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biết</a:t>
                </a:r>
                <a:r>
                  <a:rPr lang="en-US" sz="4000" dirty="0" smtClean="0">
                    <a:latin typeface="Times New Roman" pitchFamily="18" charset="0"/>
                    <a:cs typeface="Times New Roman" pitchFamily="18" charset="0"/>
                  </a:rPr>
                  <a:t>)</a:t>
                </a:r>
                <a:endParaRPr lang="en-US" sz="4000" dirty="0">
                  <a:latin typeface="Times New Roman" pitchFamily="18" charset="0"/>
                  <a:cs typeface="Times New Roman" pitchFamily="18" charset="0"/>
                </a:endParaRPr>
              </a:p>
              <a:p>
                <a:r>
                  <a:rPr lang="en-US" sz="4000" dirty="0">
                    <a:latin typeface="Times New Roman" pitchFamily="18" charset="0"/>
                    <a:cs typeface="Times New Roman" pitchFamily="18" charset="0"/>
                  </a:rPr>
                  <a:t>Mà AD là tia phân giác của góc HAK nên AHDK là </a:t>
                </a:r>
                <a:r>
                  <a:rPr lang="en-US" sz="4000" dirty="0" err="1">
                    <a:latin typeface="Times New Roman" pitchFamily="18" charset="0"/>
                    <a:cs typeface="Times New Roman" pitchFamily="18" charset="0"/>
                  </a:rPr>
                  <a:t>hình</a:t>
                </a:r>
                <a:r>
                  <a:rPr lang="en-US" sz="4000" dirty="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vuông</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dấu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hiệu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nhận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biết</a:t>
                </a:r>
                <a:r>
                  <a:rPr lang="en-US" sz="4000" dirty="0" smtClean="0">
                    <a:latin typeface="Times New Roman" pitchFamily="18" charset="0"/>
                    <a:cs typeface="Times New Roman" pitchFamily="18" charset="0"/>
                  </a:rPr>
                  <a:t>)</a:t>
                </a:r>
                <a:endParaRPr lang="en-US" sz="4000" dirty="0">
                  <a:latin typeface="Times New Roman" pitchFamily="18" charset="0"/>
                  <a:cs typeface="Times New Roman"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33401" y="6088479"/>
                <a:ext cx="17449800" cy="2592056"/>
              </a:xfrm>
              <a:prstGeom prst="rect">
                <a:avLst/>
              </a:prstGeom>
              <a:blipFill rotWithShape="1">
                <a:blip r:embed="rId3"/>
                <a:stretch>
                  <a:fillRect l="-1258" t="-4235" r="-839" b="-9412"/>
                </a:stretch>
              </a:blipFill>
            </p:spPr>
            <p:txBody>
              <a:bodyPr/>
              <a:lstStyle/>
              <a:p>
                <a:r>
                  <a:rPr lang="en-US">
                    <a:noFill/>
                  </a:rPr>
                  <a:t> </a:t>
                </a:r>
              </a:p>
            </p:txBody>
          </p:sp>
        </mc:Fallback>
      </mc:AlternateContent>
      <p:pic>
        <p:nvPicPr>
          <p:cNvPr id="10" name="Picture 9" descr="Bài 3 trang 119 Toán 8 Tập 1 Cánh diều | Giải Toán 8"/>
          <p:cNvPicPr/>
          <p:nvPr/>
        </p:nvPicPr>
        <p:blipFill>
          <a:blip r:embed="rId4">
            <a:extLst>
              <a:ext uri="{28A0092B-C50C-407E-A947-70E740481C1C}">
                <a14:useLocalDpi xmlns:a14="http://schemas.microsoft.com/office/drawing/2010/main" val="0"/>
              </a:ext>
            </a:extLst>
          </a:blip>
          <a:srcRect/>
          <a:stretch>
            <a:fillRect/>
          </a:stretch>
        </p:blipFill>
        <p:spPr bwMode="auto">
          <a:xfrm>
            <a:off x="13030200" y="1262096"/>
            <a:ext cx="3733800" cy="3028448"/>
          </a:xfrm>
          <a:prstGeom prst="rect">
            <a:avLst/>
          </a:prstGeom>
          <a:noFill/>
          <a:ln>
            <a:noFill/>
          </a:ln>
        </p:spPr>
      </p:pic>
      <p:sp>
        <p:nvSpPr>
          <p:cNvPr id="7" name="Rectangle 6"/>
          <p:cNvSpPr/>
          <p:nvPr/>
        </p:nvSpPr>
        <p:spPr>
          <a:xfrm>
            <a:off x="4800600" y="323651"/>
            <a:ext cx="6236368" cy="70654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Bef>
                <a:spcPts val="600"/>
              </a:spcBef>
              <a:spcAft>
                <a:spcPts val="800"/>
              </a:spcAft>
            </a:pPr>
            <a:r>
              <a:rPr lang="fr-FR" sz="4000" b="1" dirty="0" err="1" smtClean="0">
                <a:solidFill>
                  <a:srgbClr val="000000"/>
                </a:solidFill>
                <a:latin typeface="Times New Roman" pitchFamily="18" charset="0"/>
                <a:ea typeface="Calibri" panose="020F0502020204030204" pitchFamily="34" charset="0"/>
                <a:cs typeface="Times New Roman" pitchFamily="18" charset="0"/>
              </a:rPr>
              <a:t>Bài</a:t>
            </a:r>
            <a:r>
              <a:rPr lang="fr-FR" sz="4000" b="1" dirty="0" smtClean="0">
                <a:solidFill>
                  <a:srgbClr val="000000"/>
                </a:solidFill>
                <a:latin typeface="Times New Roman" pitchFamily="18" charset="0"/>
                <a:ea typeface="Calibri" panose="020F0502020204030204" pitchFamily="34" charset="0"/>
                <a:cs typeface="Times New Roman" pitchFamily="18" charset="0"/>
              </a:rPr>
              <a:t> </a:t>
            </a:r>
            <a:r>
              <a:rPr lang="fr-FR" sz="4000" b="1" dirty="0" err="1" smtClean="0">
                <a:solidFill>
                  <a:srgbClr val="000000"/>
                </a:solidFill>
                <a:latin typeface="Times New Roman" pitchFamily="18" charset="0"/>
                <a:ea typeface="Calibri" panose="020F0502020204030204" pitchFamily="34" charset="0"/>
                <a:cs typeface="Times New Roman" pitchFamily="18" charset="0"/>
              </a:rPr>
              <a:t>tập</a:t>
            </a:r>
            <a:r>
              <a:rPr lang="fr-FR" sz="4000" b="1" dirty="0" smtClean="0">
                <a:solidFill>
                  <a:srgbClr val="000000"/>
                </a:solidFill>
                <a:latin typeface="Times New Roman" pitchFamily="18" charset="0"/>
                <a:ea typeface="Calibri" panose="020F0502020204030204" pitchFamily="34" charset="0"/>
                <a:cs typeface="Times New Roman" pitchFamily="18" charset="0"/>
              </a:rPr>
              <a:t> 3/SGK</a:t>
            </a:r>
            <a:endParaRPr lang="en-US" sz="4000" b="1" dirty="0">
              <a:effectLst/>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675231648"/>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42"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500"/>
                                        <p:tgtEl>
                                          <p:spTgt spid="2"/>
                                        </p:tgtEl>
                                      </p:cBhvr>
                                    </p:animEffect>
                                    <p:anim calcmode="lin" valueType="num">
                                      <p:cBhvr>
                                        <p:cTn id="10" dur="500" fill="hold"/>
                                        <p:tgtEl>
                                          <p:spTgt spid="2"/>
                                        </p:tgtEl>
                                        <p:attrNameLst>
                                          <p:attrName>ppt_x</p:attrName>
                                        </p:attrNameLst>
                                      </p:cBhvr>
                                      <p:tavLst>
                                        <p:tav tm="0">
                                          <p:val>
                                            <p:strVal val="#ppt_x"/>
                                          </p:val>
                                        </p:tav>
                                        <p:tav tm="100000">
                                          <p:val>
                                            <p:strVal val="#ppt_x"/>
                                          </p:val>
                                        </p:tav>
                                      </p:tavLst>
                                    </p:anim>
                                    <p:anim calcmode="lin" valueType="num">
                                      <p:cBhvr>
                                        <p:cTn id="11"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arn(inVertical)">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500"/>
                                        <p:tgtEl>
                                          <p:spTgt spid="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Effect transition="in" filter="fade">
                                      <p:cBhvr>
                                        <p:cTn id="26" dur="500"/>
                                        <p:tgtEl>
                                          <p:spTgt spid="5">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animEffect transition="in" filter="fade">
                                      <p:cBhvr>
                                        <p:cTn id="31" dur="500"/>
                                        <p:tgtEl>
                                          <p:spTgt spid="5">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5">
                                            <p:txEl>
                                              <p:pRg st="3" end="3"/>
                                            </p:txEl>
                                          </p:spTgt>
                                        </p:tgtEl>
                                        <p:attrNameLst>
                                          <p:attrName>style.visibility</p:attrName>
                                        </p:attrNameLst>
                                      </p:cBhvr>
                                      <p:to>
                                        <p:strVal val="visible"/>
                                      </p:to>
                                    </p:set>
                                    <p:animEffect transition="in" filter="fade">
                                      <p:cBhvr>
                                        <p:cTn id="36" dur="500"/>
                                        <p:tgtEl>
                                          <p:spTgt spid="5">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 grpId="0"/>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771280" y="-4192803"/>
            <a:ext cx="10499506" cy="18672607"/>
            <a:chOff x="0" y="0"/>
            <a:chExt cx="1149350" cy="1149350"/>
          </a:xfrm>
        </p:grpSpPr>
        <p:sp>
          <p:nvSpPr>
            <p:cNvPr id="3" name="Freeform 3"/>
            <p:cNvSpPr/>
            <p:nvPr/>
          </p:nvSpPr>
          <p:spPr>
            <a:xfrm>
              <a:off x="0" y="0"/>
              <a:ext cx="3438303" cy="6114771"/>
            </a:xfrm>
            <a:custGeom>
              <a:avLst/>
              <a:gdLst/>
              <a:ahLst/>
              <a:cxnLst/>
              <a:rect l="l" t="t" r="r" b="b"/>
              <a:pathLst>
                <a:path w="3438303" h="6114771">
                  <a:moveTo>
                    <a:pt x="3438303" y="67567"/>
                  </a:moveTo>
                  <a:lnTo>
                    <a:pt x="3438303" y="0"/>
                  </a:lnTo>
                  <a:lnTo>
                    <a:pt x="18996" y="0"/>
                  </a:lnTo>
                  <a:lnTo>
                    <a:pt x="18996" y="33783"/>
                  </a:lnTo>
                  <a:lnTo>
                    <a:pt x="0" y="33783"/>
                  </a:lnTo>
                  <a:lnTo>
                    <a:pt x="0" y="6114771"/>
                  </a:lnTo>
                  <a:lnTo>
                    <a:pt x="37992" y="6114771"/>
                  </a:lnTo>
                  <a:lnTo>
                    <a:pt x="37992" y="4932357"/>
                  </a:lnTo>
                  <a:lnTo>
                    <a:pt x="683861" y="4932357"/>
                  </a:lnTo>
                  <a:lnTo>
                    <a:pt x="683861" y="6114771"/>
                  </a:lnTo>
                  <a:lnTo>
                    <a:pt x="721854" y="6114771"/>
                  </a:lnTo>
                  <a:lnTo>
                    <a:pt x="721854" y="4932357"/>
                  </a:lnTo>
                  <a:lnTo>
                    <a:pt x="1367723" y="4932357"/>
                  </a:lnTo>
                  <a:lnTo>
                    <a:pt x="1367723" y="6114771"/>
                  </a:lnTo>
                  <a:lnTo>
                    <a:pt x="1405715" y="6114771"/>
                  </a:lnTo>
                  <a:lnTo>
                    <a:pt x="1405715" y="4932357"/>
                  </a:lnTo>
                  <a:lnTo>
                    <a:pt x="2051584" y="4932357"/>
                  </a:lnTo>
                  <a:lnTo>
                    <a:pt x="2051584" y="6114771"/>
                  </a:lnTo>
                  <a:lnTo>
                    <a:pt x="2089576" y="6114771"/>
                  </a:lnTo>
                  <a:lnTo>
                    <a:pt x="2089576" y="4932357"/>
                  </a:lnTo>
                  <a:lnTo>
                    <a:pt x="2735445" y="4932357"/>
                  </a:lnTo>
                  <a:lnTo>
                    <a:pt x="2735445" y="6114771"/>
                  </a:lnTo>
                  <a:lnTo>
                    <a:pt x="2773438" y="6114771"/>
                  </a:lnTo>
                  <a:lnTo>
                    <a:pt x="2773438" y="4932357"/>
                  </a:lnTo>
                  <a:lnTo>
                    <a:pt x="3438303" y="4932357"/>
                  </a:lnTo>
                  <a:lnTo>
                    <a:pt x="3438303" y="4864791"/>
                  </a:lnTo>
                  <a:lnTo>
                    <a:pt x="2773438" y="4864791"/>
                  </a:lnTo>
                  <a:lnTo>
                    <a:pt x="2773438" y="3716160"/>
                  </a:lnTo>
                  <a:lnTo>
                    <a:pt x="3438303" y="3716160"/>
                  </a:lnTo>
                  <a:lnTo>
                    <a:pt x="3438303" y="3648593"/>
                  </a:lnTo>
                  <a:lnTo>
                    <a:pt x="2773438" y="3648593"/>
                  </a:lnTo>
                  <a:lnTo>
                    <a:pt x="2773438" y="2499962"/>
                  </a:lnTo>
                  <a:lnTo>
                    <a:pt x="3438303" y="2499962"/>
                  </a:lnTo>
                  <a:lnTo>
                    <a:pt x="3438303" y="2432395"/>
                  </a:lnTo>
                  <a:lnTo>
                    <a:pt x="2773438" y="2432395"/>
                  </a:lnTo>
                  <a:lnTo>
                    <a:pt x="2773438" y="1283764"/>
                  </a:lnTo>
                  <a:lnTo>
                    <a:pt x="3438303" y="1283764"/>
                  </a:lnTo>
                  <a:lnTo>
                    <a:pt x="3438303" y="1216198"/>
                  </a:lnTo>
                  <a:lnTo>
                    <a:pt x="2773438" y="1216198"/>
                  </a:lnTo>
                  <a:lnTo>
                    <a:pt x="2773438" y="67567"/>
                  </a:lnTo>
                  <a:lnTo>
                    <a:pt x="3438303" y="67567"/>
                  </a:lnTo>
                  <a:close/>
                  <a:moveTo>
                    <a:pt x="721854" y="1216198"/>
                  </a:moveTo>
                  <a:lnTo>
                    <a:pt x="721854" y="67567"/>
                  </a:lnTo>
                  <a:lnTo>
                    <a:pt x="1367723" y="67567"/>
                  </a:lnTo>
                  <a:lnTo>
                    <a:pt x="1367723" y="1216198"/>
                  </a:lnTo>
                  <a:lnTo>
                    <a:pt x="721854" y="1216198"/>
                  </a:lnTo>
                  <a:close/>
                  <a:moveTo>
                    <a:pt x="1367723" y="1283764"/>
                  </a:moveTo>
                  <a:lnTo>
                    <a:pt x="1367723" y="2432395"/>
                  </a:lnTo>
                  <a:lnTo>
                    <a:pt x="721854" y="2432395"/>
                  </a:lnTo>
                  <a:lnTo>
                    <a:pt x="721854" y="1283764"/>
                  </a:lnTo>
                  <a:lnTo>
                    <a:pt x="1367723" y="1283764"/>
                  </a:lnTo>
                  <a:close/>
                  <a:moveTo>
                    <a:pt x="683861" y="1216198"/>
                  </a:moveTo>
                  <a:lnTo>
                    <a:pt x="37992" y="1216198"/>
                  </a:lnTo>
                  <a:lnTo>
                    <a:pt x="37992" y="67567"/>
                  </a:lnTo>
                  <a:lnTo>
                    <a:pt x="683861" y="67567"/>
                  </a:lnTo>
                  <a:lnTo>
                    <a:pt x="683861" y="1216198"/>
                  </a:lnTo>
                  <a:close/>
                  <a:moveTo>
                    <a:pt x="683861" y="1283764"/>
                  </a:moveTo>
                  <a:lnTo>
                    <a:pt x="683861" y="2432395"/>
                  </a:lnTo>
                  <a:lnTo>
                    <a:pt x="37992" y="2432395"/>
                  </a:lnTo>
                  <a:lnTo>
                    <a:pt x="37992" y="1283764"/>
                  </a:lnTo>
                  <a:lnTo>
                    <a:pt x="683861" y="1283764"/>
                  </a:lnTo>
                  <a:close/>
                  <a:moveTo>
                    <a:pt x="683861" y="2499962"/>
                  </a:moveTo>
                  <a:lnTo>
                    <a:pt x="683861" y="3648593"/>
                  </a:lnTo>
                  <a:lnTo>
                    <a:pt x="37992" y="3648593"/>
                  </a:lnTo>
                  <a:lnTo>
                    <a:pt x="37992" y="2499962"/>
                  </a:lnTo>
                  <a:lnTo>
                    <a:pt x="683861" y="2499962"/>
                  </a:lnTo>
                  <a:close/>
                  <a:moveTo>
                    <a:pt x="721854" y="2499962"/>
                  </a:moveTo>
                  <a:lnTo>
                    <a:pt x="1367723" y="2499962"/>
                  </a:lnTo>
                  <a:lnTo>
                    <a:pt x="1367723" y="3648593"/>
                  </a:lnTo>
                  <a:lnTo>
                    <a:pt x="721854" y="3648593"/>
                  </a:lnTo>
                  <a:lnTo>
                    <a:pt x="721854" y="2499962"/>
                  </a:lnTo>
                  <a:close/>
                  <a:moveTo>
                    <a:pt x="1405715" y="2499962"/>
                  </a:moveTo>
                  <a:lnTo>
                    <a:pt x="2051584" y="2499962"/>
                  </a:lnTo>
                  <a:lnTo>
                    <a:pt x="2051584" y="3648593"/>
                  </a:lnTo>
                  <a:lnTo>
                    <a:pt x="1405715" y="3648593"/>
                  </a:lnTo>
                  <a:lnTo>
                    <a:pt x="1405715" y="2499962"/>
                  </a:lnTo>
                  <a:close/>
                  <a:moveTo>
                    <a:pt x="1405715" y="2432395"/>
                  </a:moveTo>
                  <a:lnTo>
                    <a:pt x="1405715" y="1283764"/>
                  </a:lnTo>
                  <a:lnTo>
                    <a:pt x="2051584" y="1283764"/>
                  </a:lnTo>
                  <a:lnTo>
                    <a:pt x="2051584" y="2432395"/>
                  </a:lnTo>
                  <a:lnTo>
                    <a:pt x="1405715" y="2432395"/>
                  </a:lnTo>
                  <a:close/>
                  <a:moveTo>
                    <a:pt x="1405715" y="1216198"/>
                  </a:moveTo>
                  <a:lnTo>
                    <a:pt x="1405715" y="67567"/>
                  </a:lnTo>
                  <a:lnTo>
                    <a:pt x="2051584" y="67567"/>
                  </a:lnTo>
                  <a:lnTo>
                    <a:pt x="2051584" y="1216198"/>
                  </a:lnTo>
                  <a:lnTo>
                    <a:pt x="1405715" y="1216198"/>
                  </a:lnTo>
                  <a:close/>
                  <a:moveTo>
                    <a:pt x="37992" y="4864791"/>
                  </a:moveTo>
                  <a:lnTo>
                    <a:pt x="37992" y="3716160"/>
                  </a:lnTo>
                  <a:lnTo>
                    <a:pt x="683861" y="3716160"/>
                  </a:lnTo>
                  <a:lnTo>
                    <a:pt x="683861" y="4864791"/>
                  </a:lnTo>
                  <a:lnTo>
                    <a:pt x="37992" y="4864791"/>
                  </a:lnTo>
                  <a:close/>
                  <a:moveTo>
                    <a:pt x="721854" y="4864791"/>
                  </a:moveTo>
                  <a:lnTo>
                    <a:pt x="721854" y="3716160"/>
                  </a:lnTo>
                  <a:lnTo>
                    <a:pt x="1367723" y="3716160"/>
                  </a:lnTo>
                  <a:lnTo>
                    <a:pt x="1367723" y="4864791"/>
                  </a:lnTo>
                  <a:lnTo>
                    <a:pt x="721854" y="4864791"/>
                  </a:lnTo>
                  <a:close/>
                  <a:moveTo>
                    <a:pt x="1405715" y="4864791"/>
                  </a:moveTo>
                  <a:lnTo>
                    <a:pt x="1405715" y="3716160"/>
                  </a:lnTo>
                  <a:lnTo>
                    <a:pt x="2051584" y="3716160"/>
                  </a:lnTo>
                  <a:lnTo>
                    <a:pt x="2051584" y="4864791"/>
                  </a:lnTo>
                  <a:lnTo>
                    <a:pt x="1405715" y="4864791"/>
                  </a:lnTo>
                  <a:close/>
                  <a:moveTo>
                    <a:pt x="2735445" y="4864791"/>
                  </a:moveTo>
                  <a:lnTo>
                    <a:pt x="2089576" y="4864791"/>
                  </a:lnTo>
                  <a:lnTo>
                    <a:pt x="2089576" y="3716160"/>
                  </a:lnTo>
                  <a:lnTo>
                    <a:pt x="2735445" y="3716160"/>
                  </a:lnTo>
                  <a:lnTo>
                    <a:pt x="2735445" y="4864791"/>
                  </a:lnTo>
                  <a:close/>
                  <a:moveTo>
                    <a:pt x="2735445" y="3648593"/>
                  </a:moveTo>
                  <a:lnTo>
                    <a:pt x="2089576" y="3648593"/>
                  </a:lnTo>
                  <a:lnTo>
                    <a:pt x="2089576" y="2499962"/>
                  </a:lnTo>
                  <a:lnTo>
                    <a:pt x="2735445" y="2499962"/>
                  </a:lnTo>
                  <a:lnTo>
                    <a:pt x="2735445" y="3648593"/>
                  </a:lnTo>
                  <a:close/>
                  <a:moveTo>
                    <a:pt x="2735445" y="2432395"/>
                  </a:moveTo>
                  <a:lnTo>
                    <a:pt x="2089576" y="2432395"/>
                  </a:lnTo>
                  <a:lnTo>
                    <a:pt x="2089576" y="1283764"/>
                  </a:lnTo>
                  <a:lnTo>
                    <a:pt x="2735445" y="1283764"/>
                  </a:lnTo>
                  <a:lnTo>
                    <a:pt x="2735445" y="2432395"/>
                  </a:lnTo>
                  <a:close/>
                  <a:moveTo>
                    <a:pt x="2735445" y="1216198"/>
                  </a:moveTo>
                  <a:lnTo>
                    <a:pt x="2089576" y="1216198"/>
                  </a:lnTo>
                  <a:lnTo>
                    <a:pt x="2089576" y="67567"/>
                  </a:lnTo>
                  <a:lnTo>
                    <a:pt x="2735445" y="67567"/>
                  </a:lnTo>
                  <a:lnTo>
                    <a:pt x="2735445" y="1216198"/>
                  </a:lnTo>
                  <a:close/>
                </a:path>
              </a:pathLst>
            </a:custGeom>
            <a:solidFill>
              <a:srgbClr val="7CB79D">
                <a:alpha val="80000"/>
              </a:srgbClr>
            </a:solidFill>
          </p:spPr>
        </p:sp>
      </p:grpSp>
      <p:grpSp>
        <p:nvGrpSpPr>
          <p:cNvPr id="4" name="Group 4"/>
          <p:cNvGrpSpPr/>
          <p:nvPr/>
        </p:nvGrpSpPr>
        <p:grpSpPr>
          <a:xfrm>
            <a:off x="3493470" y="522683"/>
            <a:ext cx="11678755" cy="3926002"/>
            <a:chOff x="0" y="0"/>
            <a:chExt cx="5019358" cy="1000967"/>
          </a:xfrm>
        </p:grpSpPr>
        <p:sp>
          <p:nvSpPr>
            <p:cNvPr id="5" name="Freeform 5"/>
            <p:cNvSpPr/>
            <p:nvPr/>
          </p:nvSpPr>
          <p:spPr>
            <a:xfrm>
              <a:off x="80010" y="80010"/>
              <a:ext cx="4926648" cy="908257"/>
            </a:xfrm>
            <a:custGeom>
              <a:avLst/>
              <a:gdLst/>
              <a:ahLst/>
              <a:cxnLst/>
              <a:rect l="l" t="t" r="r" b="b"/>
              <a:pathLst>
                <a:path w="4926648" h="908257">
                  <a:moveTo>
                    <a:pt x="0" y="853647"/>
                  </a:moveTo>
                  <a:lnTo>
                    <a:pt x="0" y="908257"/>
                  </a:lnTo>
                  <a:lnTo>
                    <a:pt x="4926648" y="908257"/>
                  </a:lnTo>
                  <a:lnTo>
                    <a:pt x="4926648" y="0"/>
                  </a:lnTo>
                  <a:lnTo>
                    <a:pt x="4872038" y="0"/>
                  </a:lnTo>
                  <a:lnTo>
                    <a:pt x="4872038" y="853647"/>
                  </a:lnTo>
                  <a:close/>
                </a:path>
              </a:pathLst>
            </a:custGeom>
            <a:solidFill>
              <a:srgbClr val="000000"/>
            </a:solidFill>
          </p:spPr>
        </p:sp>
        <p:sp>
          <p:nvSpPr>
            <p:cNvPr id="6" name="Freeform 6"/>
            <p:cNvSpPr/>
            <p:nvPr/>
          </p:nvSpPr>
          <p:spPr>
            <a:xfrm>
              <a:off x="67310" y="67310"/>
              <a:ext cx="4952048" cy="933657"/>
            </a:xfrm>
            <a:custGeom>
              <a:avLst/>
              <a:gdLst/>
              <a:ahLst/>
              <a:cxnLst/>
              <a:rect l="l" t="t" r="r" b="b"/>
              <a:pathLst>
                <a:path w="4952048" h="933657">
                  <a:moveTo>
                    <a:pt x="4884738" y="0"/>
                  </a:moveTo>
                  <a:lnTo>
                    <a:pt x="4884738" y="12700"/>
                  </a:lnTo>
                  <a:lnTo>
                    <a:pt x="4939348" y="12700"/>
                  </a:lnTo>
                  <a:lnTo>
                    <a:pt x="4939348" y="920957"/>
                  </a:lnTo>
                  <a:lnTo>
                    <a:pt x="12700" y="920957"/>
                  </a:lnTo>
                  <a:lnTo>
                    <a:pt x="12700" y="866347"/>
                  </a:lnTo>
                  <a:lnTo>
                    <a:pt x="0" y="866347"/>
                  </a:lnTo>
                  <a:lnTo>
                    <a:pt x="0" y="933657"/>
                  </a:lnTo>
                  <a:lnTo>
                    <a:pt x="4952048" y="933657"/>
                  </a:lnTo>
                  <a:lnTo>
                    <a:pt x="4952048" y="0"/>
                  </a:lnTo>
                  <a:close/>
                </a:path>
              </a:pathLst>
            </a:custGeom>
            <a:solidFill>
              <a:srgbClr val="000000"/>
            </a:solidFill>
          </p:spPr>
        </p:sp>
        <p:sp>
          <p:nvSpPr>
            <p:cNvPr id="7" name="Freeform 7"/>
            <p:cNvSpPr/>
            <p:nvPr/>
          </p:nvSpPr>
          <p:spPr>
            <a:xfrm>
              <a:off x="12700" y="12700"/>
              <a:ext cx="4926648" cy="908257"/>
            </a:xfrm>
            <a:custGeom>
              <a:avLst/>
              <a:gdLst/>
              <a:ahLst/>
              <a:cxnLst/>
              <a:rect l="l" t="t" r="r" b="b"/>
              <a:pathLst>
                <a:path w="4926648" h="908257">
                  <a:moveTo>
                    <a:pt x="0" y="0"/>
                  </a:moveTo>
                  <a:lnTo>
                    <a:pt x="4926648" y="0"/>
                  </a:lnTo>
                  <a:lnTo>
                    <a:pt x="4926648" y="908257"/>
                  </a:lnTo>
                  <a:lnTo>
                    <a:pt x="0" y="908257"/>
                  </a:lnTo>
                  <a:close/>
                </a:path>
              </a:pathLst>
            </a:custGeom>
            <a:solidFill>
              <a:srgbClr val="DBFF6E"/>
            </a:solidFill>
          </p:spPr>
        </p:sp>
        <p:sp>
          <p:nvSpPr>
            <p:cNvPr id="8" name="Freeform 8"/>
            <p:cNvSpPr/>
            <p:nvPr/>
          </p:nvSpPr>
          <p:spPr>
            <a:xfrm>
              <a:off x="0" y="0"/>
              <a:ext cx="4952048" cy="933657"/>
            </a:xfrm>
            <a:custGeom>
              <a:avLst/>
              <a:gdLst/>
              <a:ahLst/>
              <a:cxnLst/>
              <a:rect l="l" t="t" r="r" b="b"/>
              <a:pathLst>
                <a:path w="4952048" h="933657">
                  <a:moveTo>
                    <a:pt x="80010" y="933657"/>
                  </a:moveTo>
                  <a:lnTo>
                    <a:pt x="4952048" y="933657"/>
                  </a:lnTo>
                  <a:lnTo>
                    <a:pt x="4952048" y="80010"/>
                  </a:lnTo>
                  <a:lnTo>
                    <a:pt x="4952048" y="67310"/>
                  </a:lnTo>
                  <a:lnTo>
                    <a:pt x="4952048" y="0"/>
                  </a:lnTo>
                  <a:lnTo>
                    <a:pt x="0" y="0"/>
                  </a:lnTo>
                  <a:lnTo>
                    <a:pt x="0" y="933657"/>
                  </a:lnTo>
                  <a:lnTo>
                    <a:pt x="67310" y="933657"/>
                  </a:lnTo>
                  <a:lnTo>
                    <a:pt x="80010" y="933657"/>
                  </a:lnTo>
                  <a:close/>
                  <a:moveTo>
                    <a:pt x="12700" y="12700"/>
                  </a:moveTo>
                  <a:lnTo>
                    <a:pt x="4939348" y="12700"/>
                  </a:lnTo>
                  <a:lnTo>
                    <a:pt x="4939348" y="920957"/>
                  </a:lnTo>
                  <a:lnTo>
                    <a:pt x="12700" y="920957"/>
                  </a:lnTo>
                  <a:lnTo>
                    <a:pt x="12700" y="12700"/>
                  </a:lnTo>
                  <a:close/>
                </a:path>
              </a:pathLst>
            </a:custGeom>
            <a:solidFill>
              <a:srgbClr val="000000"/>
            </a:solidFill>
          </p:spPr>
        </p:sp>
      </p:grpSp>
      <p:pic>
        <p:nvPicPr>
          <p:cNvPr id="16" name="Picture 1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021039" y="332689"/>
            <a:ext cx="1123742" cy="1392022"/>
          </a:xfrm>
          <a:prstGeom prst="rect">
            <a:avLst/>
          </a:prstGeom>
        </p:spPr>
      </p:pic>
      <p:pic>
        <p:nvPicPr>
          <p:cNvPr id="17" name="Picture 1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832462">
            <a:off x="16491029" y="7468010"/>
            <a:ext cx="2269227" cy="1444054"/>
          </a:xfrm>
          <a:prstGeom prst="rect">
            <a:avLst/>
          </a:prstGeom>
        </p:spPr>
      </p:pic>
      <p:pic>
        <p:nvPicPr>
          <p:cNvPr id="18" name="Picture 1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6414713">
            <a:off x="184203" y="2023568"/>
            <a:ext cx="1815294" cy="1148586"/>
          </a:xfrm>
          <a:prstGeom prst="rect">
            <a:avLst/>
          </a:prstGeom>
        </p:spPr>
      </p:pic>
      <p:pic>
        <p:nvPicPr>
          <p:cNvPr id="19"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374039">
            <a:off x="15212259" y="8940187"/>
            <a:ext cx="1770374" cy="1145915"/>
          </a:xfrm>
          <a:prstGeom prst="rect">
            <a:avLst/>
          </a:prstGeom>
        </p:spPr>
      </p:pic>
      <p:pic>
        <p:nvPicPr>
          <p:cNvPr id="20" name="Picture 2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2183991">
            <a:off x="1515977" y="-58248"/>
            <a:ext cx="1038797" cy="1983814"/>
          </a:xfrm>
          <a:prstGeom prst="rect">
            <a:avLst/>
          </a:prstGeom>
        </p:spPr>
      </p:pic>
      <p:pic>
        <p:nvPicPr>
          <p:cNvPr id="21" name="Picture 2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50189" y="8920732"/>
            <a:ext cx="1327197" cy="1184825"/>
          </a:xfrm>
          <a:prstGeom prst="rect">
            <a:avLst/>
          </a:prstGeom>
        </p:spPr>
      </p:pic>
      <p:pic>
        <p:nvPicPr>
          <p:cNvPr id="22" name="Picture 2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78358" y="7556434"/>
            <a:ext cx="1271831" cy="1267206"/>
          </a:xfrm>
          <a:prstGeom prst="rect">
            <a:avLst/>
          </a:prstGeom>
        </p:spPr>
      </p:pic>
      <p:pic>
        <p:nvPicPr>
          <p:cNvPr id="23" name="Picture 2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7259300" y="1799883"/>
            <a:ext cx="495888" cy="1350190"/>
          </a:xfrm>
          <a:prstGeom prst="rect">
            <a:avLst/>
          </a:prstGeom>
        </p:spPr>
      </p:pic>
      <p:sp>
        <p:nvSpPr>
          <p:cNvPr id="24" name="Rectangle 23"/>
          <p:cNvSpPr/>
          <p:nvPr/>
        </p:nvSpPr>
        <p:spPr>
          <a:xfrm>
            <a:off x="3493470" y="836499"/>
            <a:ext cx="11289330" cy="3323987"/>
          </a:xfrm>
          <a:prstGeom prst="rect">
            <a:avLst/>
          </a:prstGeom>
        </p:spPr>
        <p:txBody>
          <a:bodyPr wrap="square">
            <a:spAutoFit/>
          </a:bodyPr>
          <a:lstStyle/>
          <a:p>
            <a:pPr lvl="0" algn="ctr">
              <a:lnSpc>
                <a:spcPct val="150000"/>
              </a:lnSpc>
            </a:pPr>
            <a:r>
              <a:rPr lang="en-US" sz="7000" b="1" dirty="0" smtClean="0">
                <a:solidFill>
                  <a:prstClr val="black"/>
                </a:solidFill>
                <a:latin typeface="Times New Roman" pitchFamily="18" charset="0"/>
                <a:cs typeface="Times New Roman" pitchFamily="18" charset="0"/>
              </a:rPr>
              <a:t>BÀI HỌC ĐÃ KẾT THÚC </a:t>
            </a:r>
          </a:p>
          <a:p>
            <a:pPr lvl="0" algn="ctr">
              <a:lnSpc>
                <a:spcPct val="150000"/>
              </a:lnSpc>
            </a:pPr>
            <a:r>
              <a:rPr lang="en-US" sz="7000" b="1" dirty="0" smtClean="0">
                <a:solidFill>
                  <a:prstClr val="black"/>
                </a:solidFill>
                <a:latin typeface="Times New Roman" pitchFamily="18" charset="0"/>
                <a:cs typeface="Times New Roman" pitchFamily="18" charset="0"/>
              </a:rPr>
              <a:t>HẸN GẶP LẠI CÁC EM!</a:t>
            </a:r>
            <a:endParaRPr lang="en-US" sz="7000" b="1" dirty="0">
              <a:solidFill>
                <a:prstClr val="black"/>
              </a:solidFill>
              <a:latin typeface="Times New Roman" pitchFamily="18" charset="0"/>
              <a:cs typeface="Times New Roman" pitchFamily="18" charset="0"/>
            </a:endParaRPr>
          </a:p>
        </p:txBody>
      </p:sp>
      <p:sp>
        <p:nvSpPr>
          <p:cNvPr id="9" name="Oval 8"/>
          <p:cNvSpPr/>
          <p:nvPr/>
        </p:nvSpPr>
        <p:spPr>
          <a:xfrm>
            <a:off x="5029200" y="6958148"/>
            <a:ext cx="3429000" cy="154946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Times New Roman" pitchFamily="18" charset="0"/>
                <a:cs typeface="Times New Roman" pitchFamily="18" charset="0"/>
              </a:rPr>
              <a:t>CỘNG 2 ĐIỂM VÀO BÀI KIỂM TRA  THÁNG 12</a:t>
            </a:r>
            <a:endParaRPr lang="en-US" b="1" dirty="0">
              <a:latin typeface="Times New Roman" pitchFamily="18" charset="0"/>
              <a:cs typeface="Times New Roman" pitchFamily="18" charset="0"/>
            </a:endParaRPr>
          </a:p>
        </p:txBody>
      </p:sp>
      <p:sp>
        <p:nvSpPr>
          <p:cNvPr id="25" name="Oval 24"/>
          <p:cNvSpPr/>
          <p:nvPr/>
        </p:nvSpPr>
        <p:spPr>
          <a:xfrm>
            <a:off x="4966291" y="6958148"/>
            <a:ext cx="3429000" cy="154946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Times New Roman" pitchFamily="18" charset="0"/>
                <a:cs typeface="Times New Roman" pitchFamily="18" charset="0"/>
              </a:rPr>
              <a:t>PHẦN THƯỞNG</a:t>
            </a:r>
          </a:p>
          <a:p>
            <a:pPr algn="ctr"/>
            <a:endParaRPr lang="en-US" b="1" dirty="0">
              <a:latin typeface="Times New Roman" pitchFamily="18" charset="0"/>
              <a:cs typeface="Times New Roman" pitchFamily="18" charset="0"/>
            </a:endParaRPr>
          </a:p>
          <a:p>
            <a:pPr algn="ctr"/>
            <a:r>
              <a:rPr lang="en-US" b="1" dirty="0" smtClean="0">
                <a:latin typeface="Times New Roman" pitchFamily="18" charset="0"/>
                <a:cs typeface="Times New Roman" pitchFamily="18" charset="0"/>
              </a:rPr>
              <a:t> CHO ĐỘI THẮNG</a:t>
            </a:r>
            <a:endParaRPr lang="en-US" b="1" dirty="0">
              <a:latin typeface="Times New Roman" pitchFamily="18" charset="0"/>
              <a:cs typeface="Times New Roman" pitchFamily="18" charset="0"/>
            </a:endParaRPr>
          </a:p>
        </p:txBody>
      </p:sp>
      <p:sp>
        <p:nvSpPr>
          <p:cNvPr id="26" name="Rectangle 25"/>
          <p:cNvSpPr/>
          <p:nvPr/>
        </p:nvSpPr>
        <p:spPr>
          <a:xfrm>
            <a:off x="9812079" y="6958148"/>
            <a:ext cx="3200400" cy="17026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Times New Roman" pitchFamily="18" charset="0"/>
                <a:cs typeface="Times New Roman" pitchFamily="18" charset="0"/>
              </a:rPr>
              <a:t>CỘNG 1 ĐIỂM VÀO BÀI KIỂM TRA THÁNG 12</a:t>
            </a:r>
            <a:endParaRPr lang="en-US" b="1" dirty="0">
              <a:latin typeface="Times New Roman" pitchFamily="18" charset="0"/>
              <a:cs typeface="Times New Roman" pitchFamily="18" charset="0"/>
            </a:endParaRPr>
          </a:p>
        </p:txBody>
      </p:sp>
      <p:sp>
        <p:nvSpPr>
          <p:cNvPr id="27" name="Rectangle 26"/>
          <p:cNvSpPr/>
          <p:nvPr/>
        </p:nvSpPr>
        <p:spPr>
          <a:xfrm>
            <a:off x="9812079" y="6958148"/>
            <a:ext cx="3200400" cy="170264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Times New Roman" pitchFamily="18" charset="0"/>
                <a:cs typeface="Times New Roman" pitchFamily="18" charset="0"/>
              </a:rPr>
              <a:t>PHẦN QUÀ</a:t>
            </a:r>
          </a:p>
          <a:p>
            <a:pPr algn="ctr"/>
            <a:r>
              <a:rPr lang="en-US" b="1" dirty="0" smtClean="0">
                <a:latin typeface="Times New Roman" pitchFamily="18" charset="0"/>
                <a:cs typeface="Times New Roman" pitchFamily="18" charset="0"/>
              </a:rPr>
              <a:t> </a:t>
            </a:r>
          </a:p>
          <a:p>
            <a:pPr algn="ctr"/>
            <a:r>
              <a:rPr lang="en-US" b="1" dirty="0" smtClean="0">
                <a:latin typeface="Times New Roman" pitchFamily="18" charset="0"/>
                <a:cs typeface="Times New Roman" pitchFamily="18" charset="0"/>
              </a:rPr>
              <a:t>CHO ĐỘI THUA</a:t>
            </a:r>
            <a:endParaRPr lang="en-US" b="1"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5"/>
                                        </p:tgtEl>
                                        <p:attrNameLst>
                                          <p:attrName>ppt_x</p:attrName>
                                        </p:attrNameLst>
                                      </p:cBhvr>
                                      <p:tavLst>
                                        <p:tav tm="0">
                                          <p:val>
                                            <p:strVal val="ppt_x"/>
                                          </p:val>
                                        </p:tav>
                                        <p:tav tm="100000">
                                          <p:val>
                                            <p:strVal val="ppt_x"/>
                                          </p:val>
                                        </p:tav>
                                      </p:tavLst>
                                    </p:anim>
                                    <p:anim calcmode="lin" valueType="num">
                                      <p:cBhvr additive="base">
                                        <p:cTn id="7" dur="500"/>
                                        <p:tgtEl>
                                          <p:spTgt spid="25"/>
                                        </p:tgtEl>
                                        <p:attrNameLst>
                                          <p:attrName>ppt_y</p:attrName>
                                        </p:attrNameLst>
                                      </p:cBhvr>
                                      <p:tavLst>
                                        <p:tav tm="0">
                                          <p:val>
                                            <p:strVal val="ppt_y"/>
                                          </p:val>
                                        </p:tav>
                                        <p:tav tm="100000">
                                          <p:val>
                                            <p:strVal val="1+ppt_h/2"/>
                                          </p:val>
                                        </p:tav>
                                      </p:tavLst>
                                    </p:anim>
                                    <p:set>
                                      <p:cBhvr>
                                        <p:cTn id="8" dur="1" fill="hold">
                                          <p:stCondLst>
                                            <p:cond delay="499"/>
                                          </p:stCondLst>
                                        </p:cTn>
                                        <p:tgtEl>
                                          <p:spTgt spid="2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27"/>
                                        </p:tgtEl>
                                        <p:attrNameLst>
                                          <p:attrName>ppt_x</p:attrName>
                                        </p:attrNameLst>
                                      </p:cBhvr>
                                      <p:tavLst>
                                        <p:tav tm="0">
                                          <p:val>
                                            <p:strVal val="ppt_x"/>
                                          </p:val>
                                        </p:tav>
                                        <p:tav tm="100000">
                                          <p:val>
                                            <p:strVal val="ppt_x"/>
                                          </p:val>
                                        </p:tav>
                                      </p:tavLst>
                                    </p:anim>
                                    <p:anim calcmode="lin" valueType="num">
                                      <p:cBhvr additive="base">
                                        <p:cTn id="13" dur="500"/>
                                        <p:tgtEl>
                                          <p:spTgt spid="27"/>
                                        </p:tgtEl>
                                        <p:attrNameLst>
                                          <p:attrName>ppt_y</p:attrName>
                                        </p:attrNameLst>
                                      </p:cBhvr>
                                      <p:tavLst>
                                        <p:tav tm="0">
                                          <p:val>
                                            <p:strVal val="ppt_y"/>
                                          </p:val>
                                        </p:tav>
                                        <p:tav tm="100000">
                                          <p:val>
                                            <p:strVal val="1+ppt_h/2"/>
                                          </p:val>
                                        </p:tav>
                                      </p:tavLst>
                                    </p:anim>
                                    <p:set>
                                      <p:cBhvr>
                                        <p:cTn id="14"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771280" y="-4192803"/>
            <a:ext cx="10499506" cy="18672607"/>
            <a:chOff x="0" y="0"/>
            <a:chExt cx="1149350" cy="1149350"/>
          </a:xfrm>
        </p:grpSpPr>
        <p:sp>
          <p:nvSpPr>
            <p:cNvPr id="3" name="Freeform 3"/>
            <p:cNvSpPr/>
            <p:nvPr/>
          </p:nvSpPr>
          <p:spPr>
            <a:xfrm>
              <a:off x="0" y="0"/>
              <a:ext cx="3438303" cy="6114771"/>
            </a:xfrm>
            <a:custGeom>
              <a:avLst/>
              <a:gdLst/>
              <a:ahLst/>
              <a:cxnLst/>
              <a:rect l="l" t="t" r="r" b="b"/>
              <a:pathLst>
                <a:path w="3438303" h="6114771">
                  <a:moveTo>
                    <a:pt x="3438303" y="67567"/>
                  </a:moveTo>
                  <a:lnTo>
                    <a:pt x="3438303" y="0"/>
                  </a:lnTo>
                  <a:lnTo>
                    <a:pt x="18996" y="0"/>
                  </a:lnTo>
                  <a:lnTo>
                    <a:pt x="18996" y="33783"/>
                  </a:lnTo>
                  <a:lnTo>
                    <a:pt x="0" y="33783"/>
                  </a:lnTo>
                  <a:lnTo>
                    <a:pt x="0" y="6114771"/>
                  </a:lnTo>
                  <a:lnTo>
                    <a:pt x="37992" y="6114771"/>
                  </a:lnTo>
                  <a:lnTo>
                    <a:pt x="37992" y="4932357"/>
                  </a:lnTo>
                  <a:lnTo>
                    <a:pt x="683861" y="4932357"/>
                  </a:lnTo>
                  <a:lnTo>
                    <a:pt x="683861" y="6114771"/>
                  </a:lnTo>
                  <a:lnTo>
                    <a:pt x="721854" y="6114771"/>
                  </a:lnTo>
                  <a:lnTo>
                    <a:pt x="721854" y="4932357"/>
                  </a:lnTo>
                  <a:lnTo>
                    <a:pt x="1367723" y="4932357"/>
                  </a:lnTo>
                  <a:lnTo>
                    <a:pt x="1367723" y="6114771"/>
                  </a:lnTo>
                  <a:lnTo>
                    <a:pt x="1405715" y="6114771"/>
                  </a:lnTo>
                  <a:lnTo>
                    <a:pt x="1405715" y="4932357"/>
                  </a:lnTo>
                  <a:lnTo>
                    <a:pt x="2051584" y="4932357"/>
                  </a:lnTo>
                  <a:lnTo>
                    <a:pt x="2051584" y="6114771"/>
                  </a:lnTo>
                  <a:lnTo>
                    <a:pt x="2089576" y="6114771"/>
                  </a:lnTo>
                  <a:lnTo>
                    <a:pt x="2089576" y="4932357"/>
                  </a:lnTo>
                  <a:lnTo>
                    <a:pt x="2735445" y="4932357"/>
                  </a:lnTo>
                  <a:lnTo>
                    <a:pt x="2735445" y="6114771"/>
                  </a:lnTo>
                  <a:lnTo>
                    <a:pt x="2773438" y="6114771"/>
                  </a:lnTo>
                  <a:lnTo>
                    <a:pt x="2773438" y="4932357"/>
                  </a:lnTo>
                  <a:lnTo>
                    <a:pt x="3438303" y="4932357"/>
                  </a:lnTo>
                  <a:lnTo>
                    <a:pt x="3438303" y="4864791"/>
                  </a:lnTo>
                  <a:lnTo>
                    <a:pt x="2773438" y="4864791"/>
                  </a:lnTo>
                  <a:lnTo>
                    <a:pt x="2773438" y="3716160"/>
                  </a:lnTo>
                  <a:lnTo>
                    <a:pt x="3438303" y="3716160"/>
                  </a:lnTo>
                  <a:lnTo>
                    <a:pt x="3438303" y="3648593"/>
                  </a:lnTo>
                  <a:lnTo>
                    <a:pt x="2773438" y="3648593"/>
                  </a:lnTo>
                  <a:lnTo>
                    <a:pt x="2773438" y="2499962"/>
                  </a:lnTo>
                  <a:lnTo>
                    <a:pt x="3438303" y="2499962"/>
                  </a:lnTo>
                  <a:lnTo>
                    <a:pt x="3438303" y="2432395"/>
                  </a:lnTo>
                  <a:lnTo>
                    <a:pt x="2773438" y="2432395"/>
                  </a:lnTo>
                  <a:lnTo>
                    <a:pt x="2773438" y="1283764"/>
                  </a:lnTo>
                  <a:lnTo>
                    <a:pt x="3438303" y="1283764"/>
                  </a:lnTo>
                  <a:lnTo>
                    <a:pt x="3438303" y="1216198"/>
                  </a:lnTo>
                  <a:lnTo>
                    <a:pt x="2773438" y="1216198"/>
                  </a:lnTo>
                  <a:lnTo>
                    <a:pt x="2773438" y="67567"/>
                  </a:lnTo>
                  <a:lnTo>
                    <a:pt x="3438303" y="67567"/>
                  </a:lnTo>
                  <a:close/>
                  <a:moveTo>
                    <a:pt x="721854" y="1216198"/>
                  </a:moveTo>
                  <a:lnTo>
                    <a:pt x="721854" y="67567"/>
                  </a:lnTo>
                  <a:lnTo>
                    <a:pt x="1367723" y="67567"/>
                  </a:lnTo>
                  <a:lnTo>
                    <a:pt x="1367723" y="1216198"/>
                  </a:lnTo>
                  <a:lnTo>
                    <a:pt x="721854" y="1216198"/>
                  </a:lnTo>
                  <a:close/>
                  <a:moveTo>
                    <a:pt x="1367723" y="1283764"/>
                  </a:moveTo>
                  <a:lnTo>
                    <a:pt x="1367723" y="2432395"/>
                  </a:lnTo>
                  <a:lnTo>
                    <a:pt x="721854" y="2432395"/>
                  </a:lnTo>
                  <a:lnTo>
                    <a:pt x="721854" y="1283764"/>
                  </a:lnTo>
                  <a:lnTo>
                    <a:pt x="1367723" y="1283764"/>
                  </a:lnTo>
                  <a:close/>
                  <a:moveTo>
                    <a:pt x="683861" y="1216198"/>
                  </a:moveTo>
                  <a:lnTo>
                    <a:pt x="37992" y="1216198"/>
                  </a:lnTo>
                  <a:lnTo>
                    <a:pt x="37992" y="67567"/>
                  </a:lnTo>
                  <a:lnTo>
                    <a:pt x="683861" y="67567"/>
                  </a:lnTo>
                  <a:lnTo>
                    <a:pt x="683861" y="1216198"/>
                  </a:lnTo>
                  <a:close/>
                  <a:moveTo>
                    <a:pt x="683861" y="1283764"/>
                  </a:moveTo>
                  <a:lnTo>
                    <a:pt x="683861" y="2432395"/>
                  </a:lnTo>
                  <a:lnTo>
                    <a:pt x="37992" y="2432395"/>
                  </a:lnTo>
                  <a:lnTo>
                    <a:pt x="37992" y="1283764"/>
                  </a:lnTo>
                  <a:lnTo>
                    <a:pt x="683861" y="1283764"/>
                  </a:lnTo>
                  <a:close/>
                  <a:moveTo>
                    <a:pt x="683861" y="2499962"/>
                  </a:moveTo>
                  <a:lnTo>
                    <a:pt x="683861" y="3648593"/>
                  </a:lnTo>
                  <a:lnTo>
                    <a:pt x="37992" y="3648593"/>
                  </a:lnTo>
                  <a:lnTo>
                    <a:pt x="37992" y="2499962"/>
                  </a:lnTo>
                  <a:lnTo>
                    <a:pt x="683861" y="2499962"/>
                  </a:lnTo>
                  <a:close/>
                  <a:moveTo>
                    <a:pt x="721854" y="2499962"/>
                  </a:moveTo>
                  <a:lnTo>
                    <a:pt x="1367723" y="2499962"/>
                  </a:lnTo>
                  <a:lnTo>
                    <a:pt x="1367723" y="3648593"/>
                  </a:lnTo>
                  <a:lnTo>
                    <a:pt x="721854" y="3648593"/>
                  </a:lnTo>
                  <a:lnTo>
                    <a:pt x="721854" y="2499962"/>
                  </a:lnTo>
                  <a:close/>
                  <a:moveTo>
                    <a:pt x="1405715" y="2499962"/>
                  </a:moveTo>
                  <a:lnTo>
                    <a:pt x="2051584" y="2499962"/>
                  </a:lnTo>
                  <a:lnTo>
                    <a:pt x="2051584" y="3648593"/>
                  </a:lnTo>
                  <a:lnTo>
                    <a:pt x="1405715" y="3648593"/>
                  </a:lnTo>
                  <a:lnTo>
                    <a:pt x="1405715" y="2499962"/>
                  </a:lnTo>
                  <a:close/>
                  <a:moveTo>
                    <a:pt x="1405715" y="2432395"/>
                  </a:moveTo>
                  <a:lnTo>
                    <a:pt x="1405715" y="1283764"/>
                  </a:lnTo>
                  <a:lnTo>
                    <a:pt x="2051584" y="1283764"/>
                  </a:lnTo>
                  <a:lnTo>
                    <a:pt x="2051584" y="2432395"/>
                  </a:lnTo>
                  <a:lnTo>
                    <a:pt x="1405715" y="2432395"/>
                  </a:lnTo>
                  <a:close/>
                  <a:moveTo>
                    <a:pt x="1405715" y="1216198"/>
                  </a:moveTo>
                  <a:lnTo>
                    <a:pt x="1405715" y="67567"/>
                  </a:lnTo>
                  <a:lnTo>
                    <a:pt x="2051584" y="67567"/>
                  </a:lnTo>
                  <a:lnTo>
                    <a:pt x="2051584" y="1216198"/>
                  </a:lnTo>
                  <a:lnTo>
                    <a:pt x="1405715" y="1216198"/>
                  </a:lnTo>
                  <a:close/>
                  <a:moveTo>
                    <a:pt x="37992" y="4864791"/>
                  </a:moveTo>
                  <a:lnTo>
                    <a:pt x="37992" y="3716160"/>
                  </a:lnTo>
                  <a:lnTo>
                    <a:pt x="683861" y="3716160"/>
                  </a:lnTo>
                  <a:lnTo>
                    <a:pt x="683861" y="4864791"/>
                  </a:lnTo>
                  <a:lnTo>
                    <a:pt x="37992" y="4864791"/>
                  </a:lnTo>
                  <a:close/>
                  <a:moveTo>
                    <a:pt x="721854" y="4864791"/>
                  </a:moveTo>
                  <a:lnTo>
                    <a:pt x="721854" y="3716160"/>
                  </a:lnTo>
                  <a:lnTo>
                    <a:pt x="1367723" y="3716160"/>
                  </a:lnTo>
                  <a:lnTo>
                    <a:pt x="1367723" y="4864791"/>
                  </a:lnTo>
                  <a:lnTo>
                    <a:pt x="721854" y="4864791"/>
                  </a:lnTo>
                  <a:close/>
                  <a:moveTo>
                    <a:pt x="1405715" y="4864791"/>
                  </a:moveTo>
                  <a:lnTo>
                    <a:pt x="1405715" y="3716160"/>
                  </a:lnTo>
                  <a:lnTo>
                    <a:pt x="2051584" y="3716160"/>
                  </a:lnTo>
                  <a:lnTo>
                    <a:pt x="2051584" y="4864791"/>
                  </a:lnTo>
                  <a:lnTo>
                    <a:pt x="1405715" y="4864791"/>
                  </a:lnTo>
                  <a:close/>
                  <a:moveTo>
                    <a:pt x="2735445" y="4864791"/>
                  </a:moveTo>
                  <a:lnTo>
                    <a:pt x="2089576" y="4864791"/>
                  </a:lnTo>
                  <a:lnTo>
                    <a:pt x="2089576" y="3716160"/>
                  </a:lnTo>
                  <a:lnTo>
                    <a:pt x="2735445" y="3716160"/>
                  </a:lnTo>
                  <a:lnTo>
                    <a:pt x="2735445" y="4864791"/>
                  </a:lnTo>
                  <a:close/>
                  <a:moveTo>
                    <a:pt x="2735445" y="3648593"/>
                  </a:moveTo>
                  <a:lnTo>
                    <a:pt x="2089576" y="3648593"/>
                  </a:lnTo>
                  <a:lnTo>
                    <a:pt x="2089576" y="2499962"/>
                  </a:lnTo>
                  <a:lnTo>
                    <a:pt x="2735445" y="2499962"/>
                  </a:lnTo>
                  <a:lnTo>
                    <a:pt x="2735445" y="3648593"/>
                  </a:lnTo>
                  <a:close/>
                  <a:moveTo>
                    <a:pt x="2735445" y="2432395"/>
                  </a:moveTo>
                  <a:lnTo>
                    <a:pt x="2089576" y="2432395"/>
                  </a:lnTo>
                  <a:lnTo>
                    <a:pt x="2089576" y="1283764"/>
                  </a:lnTo>
                  <a:lnTo>
                    <a:pt x="2735445" y="1283764"/>
                  </a:lnTo>
                  <a:lnTo>
                    <a:pt x="2735445" y="2432395"/>
                  </a:lnTo>
                  <a:close/>
                  <a:moveTo>
                    <a:pt x="2735445" y="1216198"/>
                  </a:moveTo>
                  <a:lnTo>
                    <a:pt x="2089576" y="1216198"/>
                  </a:lnTo>
                  <a:lnTo>
                    <a:pt x="2089576" y="67567"/>
                  </a:lnTo>
                  <a:lnTo>
                    <a:pt x="2735445" y="67567"/>
                  </a:lnTo>
                  <a:lnTo>
                    <a:pt x="2735445" y="1216198"/>
                  </a:lnTo>
                  <a:close/>
                </a:path>
              </a:pathLst>
            </a:custGeom>
            <a:solidFill>
              <a:srgbClr val="7CB79D">
                <a:alpha val="80000"/>
              </a:srgbClr>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8497" y="1830744"/>
            <a:ext cx="1493500" cy="939547"/>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67498" y="168914"/>
            <a:ext cx="1282249" cy="1282249"/>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56328" y="7748844"/>
            <a:ext cx="1240083" cy="124008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375938" y="465595"/>
            <a:ext cx="1821811" cy="563105"/>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546318" y="7852984"/>
            <a:ext cx="1327197" cy="1184825"/>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575901" y="1451162"/>
            <a:ext cx="1366798" cy="1366798"/>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175130" y="8911559"/>
            <a:ext cx="1271831" cy="1267206"/>
          </a:xfrm>
          <a:prstGeom prst="rect">
            <a:avLst/>
          </a:prstGeom>
        </p:spPr>
      </p:pic>
      <p:pic>
        <p:nvPicPr>
          <p:cNvPr id="11" name="Picture 1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854318" y="8832573"/>
            <a:ext cx="970090" cy="1201687"/>
          </a:xfrm>
          <a:prstGeom prst="rect">
            <a:avLst/>
          </a:prstGeom>
        </p:spPr>
      </p:pic>
      <p:grpSp>
        <p:nvGrpSpPr>
          <p:cNvPr id="18" name="Group 7"/>
          <p:cNvGrpSpPr/>
          <p:nvPr/>
        </p:nvGrpSpPr>
        <p:grpSpPr>
          <a:xfrm>
            <a:off x="2981321" y="465595"/>
            <a:ext cx="11887200" cy="2925305"/>
            <a:chOff x="0" y="0"/>
            <a:chExt cx="8520421" cy="2899380"/>
          </a:xfrm>
        </p:grpSpPr>
        <p:grpSp>
          <p:nvGrpSpPr>
            <p:cNvPr id="19" name="Group 8"/>
            <p:cNvGrpSpPr/>
            <p:nvPr/>
          </p:nvGrpSpPr>
          <p:grpSpPr>
            <a:xfrm>
              <a:off x="0" y="0"/>
              <a:ext cx="8520421" cy="2899380"/>
              <a:chOff x="0" y="0"/>
              <a:chExt cx="3765050" cy="1281194"/>
            </a:xfrm>
          </p:grpSpPr>
          <p:sp>
            <p:nvSpPr>
              <p:cNvPr id="21" name="Freeform 9"/>
              <p:cNvSpPr/>
              <p:nvPr/>
            </p:nvSpPr>
            <p:spPr>
              <a:xfrm>
                <a:off x="80010" y="80010"/>
                <a:ext cx="3672340" cy="1188484"/>
              </a:xfrm>
              <a:custGeom>
                <a:avLst/>
                <a:gdLst/>
                <a:ahLst/>
                <a:cxnLst/>
                <a:rect l="l" t="t" r="r" b="b"/>
                <a:pathLst>
                  <a:path w="3672340" h="1188484">
                    <a:moveTo>
                      <a:pt x="0" y="1133874"/>
                    </a:moveTo>
                    <a:lnTo>
                      <a:pt x="0" y="1188484"/>
                    </a:lnTo>
                    <a:lnTo>
                      <a:pt x="3672340" y="1188484"/>
                    </a:lnTo>
                    <a:lnTo>
                      <a:pt x="3672340" y="0"/>
                    </a:lnTo>
                    <a:lnTo>
                      <a:pt x="3617729" y="0"/>
                    </a:lnTo>
                    <a:lnTo>
                      <a:pt x="3617729" y="1133874"/>
                    </a:lnTo>
                    <a:close/>
                  </a:path>
                </a:pathLst>
              </a:custGeom>
              <a:solidFill>
                <a:srgbClr val="000000"/>
              </a:solidFill>
            </p:spPr>
          </p:sp>
          <p:sp>
            <p:nvSpPr>
              <p:cNvPr id="22" name="Freeform 10"/>
              <p:cNvSpPr/>
              <p:nvPr/>
            </p:nvSpPr>
            <p:spPr>
              <a:xfrm>
                <a:off x="67310" y="67310"/>
                <a:ext cx="3697740" cy="1213884"/>
              </a:xfrm>
              <a:custGeom>
                <a:avLst/>
                <a:gdLst/>
                <a:ahLst/>
                <a:cxnLst/>
                <a:rect l="l" t="t" r="r" b="b"/>
                <a:pathLst>
                  <a:path w="3697740" h="1213884">
                    <a:moveTo>
                      <a:pt x="3630429" y="0"/>
                    </a:moveTo>
                    <a:lnTo>
                      <a:pt x="3630429" y="12700"/>
                    </a:lnTo>
                    <a:lnTo>
                      <a:pt x="3685040" y="12700"/>
                    </a:lnTo>
                    <a:lnTo>
                      <a:pt x="3685040" y="1201184"/>
                    </a:lnTo>
                    <a:lnTo>
                      <a:pt x="12700" y="1201184"/>
                    </a:lnTo>
                    <a:lnTo>
                      <a:pt x="12700" y="1146574"/>
                    </a:lnTo>
                    <a:lnTo>
                      <a:pt x="0" y="1146574"/>
                    </a:lnTo>
                    <a:lnTo>
                      <a:pt x="0" y="1213884"/>
                    </a:lnTo>
                    <a:lnTo>
                      <a:pt x="3697740" y="1213884"/>
                    </a:lnTo>
                    <a:lnTo>
                      <a:pt x="3697740" y="0"/>
                    </a:lnTo>
                    <a:close/>
                  </a:path>
                </a:pathLst>
              </a:custGeom>
              <a:solidFill>
                <a:srgbClr val="000000"/>
              </a:solidFill>
            </p:spPr>
          </p:sp>
          <p:sp>
            <p:nvSpPr>
              <p:cNvPr id="23" name="Freeform 11"/>
              <p:cNvSpPr/>
              <p:nvPr/>
            </p:nvSpPr>
            <p:spPr>
              <a:xfrm>
                <a:off x="12700" y="12700"/>
                <a:ext cx="3672339" cy="1188484"/>
              </a:xfrm>
              <a:custGeom>
                <a:avLst/>
                <a:gdLst/>
                <a:ahLst/>
                <a:cxnLst/>
                <a:rect l="l" t="t" r="r" b="b"/>
                <a:pathLst>
                  <a:path w="3672339" h="1188484">
                    <a:moveTo>
                      <a:pt x="0" y="0"/>
                    </a:moveTo>
                    <a:lnTo>
                      <a:pt x="3672339" y="0"/>
                    </a:lnTo>
                    <a:lnTo>
                      <a:pt x="3672339" y="1188484"/>
                    </a:lnTo>
                    <a:lnTo>
                      <a:pt x="0" y="1188484"/>
                    </a:lnTo>
                    <a:close/>
                  </a:path>
                </a:pathLst>
              </a:custGeom>
              <a:solidFill>
                <a:srgbClr val="FDFB52"/>
              </a:solidFill>
            </p:spPr>
          </p:sp>
          <p:sp>
            <p:nvSpPr>
              <p:cNvPr id="24" name="Freeform 12"/>
              <p:cNvSpPr/>
              <p:nvPr/>
            </p:nvSpPr>
            <p:spPr>
              <a:xfrm>
                <a:off x="0" y="0"/>
                <a:ext cx="3697740" cy="1213884"/>
              </a:xfrm>
              <a:custGeom>
                <a:avLst/>
                <a:gdLst/>
                <a:ahLst/>
                <a:cxnLst/>
                <a:rect l="l" t="t" r="r" b="b"/>
                <a:pathLst>
                  <a:path w="3697740" h="1213884">
                    <a:moveTo>
                      <a:pt x="80010" y="1213884"/>
                    </a:moveTo>
                    <a:lnTo>
                      <a:pt x="3697740" y="1213884"/>
                    </a:lnTo>
                    <a:lnTo>
                      <a:pt x="3697740" y="80010"/>
                    </a:lnTo>
                    <a:lnTo>
                      <a:pt x="3697740" y="67310"/>
                    </a:lnTo>
                    <a:lnTo>
                      <a:pt x="3697740" y="0"/>
                    </a:lnTo>
                    <a:lnTo>
                      <a:pt x="0" y="0"/>
                    </a:lnTo>
                    <a:lnTo>
                      <a:pt x="0" y="1213884"/>
                    </a:lnTo>
                    <a:lnTo>
                      <a:pt x="67310" y="1213884"/>
                    </a:lnTo>
                    <a:lnTo>
                      <a:pt x="80010" y="1213884"/>
                    </a:lnTo>
                    <a:close/>
                    <a:moveTo>
                      <a:pt x="12700" y="12700"/>
                    </a:moveTo>
                    <a:lnTo>
                      <a:pt x="3685039" y="12700"/>
                    </a:lnTo>
                    <a:lnTo>
                      <a:pt x="3685039" y="1201184"/>
                    </a:lnTo>
                    <a:lnTo>
                      <a:pt x="12700" y="1201184"/>
                    </a:lnTo>
                    <a:lnTo>
                      <a:pt x="12700" y="12700"/>
                    </a:lnTo>
                    <a:close/>
                  </a:path>
                </a:pathLst>
              </a:custGeom>
              <a:solidFill>
                <a:srgbClr val="000000"/>
              </a:solidFill>
            </p:spPr>
          </p:sp>
        </p:grpSp>
        <p:sp>
          <p:nvSpPr>
            <p:cNvPr id="20" name="TextBox 13"/>
            <p:cNvSpPr txBox="1"/>
            <p:nvPr/>
          </p:nvSpPr>
          <p:spPr>
            <a:xfrm>
              <a:off x="191226" y="131928"/>
              <a:ext cx="8047977" cy="2198513"/>
            </a:xfrm>
            <a:prstGeom prst="rect">
              <a:avLst/>
            </a:prstGeom>
          </p:spPr>
          <p:txBody>
            <a:bodyPr wrap="square" lIns="0" tIns="0" rIns="0" bIns="0" rtlCol="0" anchor="t">
              <a:spAutoFit/>
            </a:bodyPr>
            <a:lstStyle/>
            <a:p>
              <a:pPr marL="0" marR="0" lvl="0" indent="0" algn="ctr" defTabSz="914400" rtl="0" eaLnBrk="1" fontAlgn="auto" latinLnBrk="0" hangingPunct="1">
                <a:lnSpc>
                  <a:spcPts val="9003"/>
                </a:lnSpc>
                <a:spcBef>
                  <a:spcPts val="0"/>
                </a:spcBef>
                <a:spcAft>
                  <a:spcPts val="0"/>
                </a:spcAft>
                <a:buClrTx/>
                <a:buSzTx/>
                <a:buFontTx/>
                <a:buNone/>
                <a:tabLst/>
                <a:defRPr/>
              </a:pPr>
              <a:r>
                <a:rPr kumimoji="0" lang="en-US" sz="6600" b="1" i="0" u="none" strike="noStrike" kern="1200" cap="none" spc="-112" normalizeH="0" baseline="0" noProof="0" dirty="0" smtClean="0">
                  <a:ln>
                    <a:noFill/>
                  </a:ln>
                  <a:solidFill>
                    <a:srgbClr val="000000"/>
                  </a:solidFill>
                  <a:effectLst/>
                  <a:uLnTx/>
                  <a:uFillTx/>
                  <a:latin typeface="Times New Roman" pitchFamily="18" charset="0"/>
                  <a:cs typeface="Times New Roman" pitchFamily="18" charset="0"/>
                </a:rPr>
                <a:t>PHẦN</a:t>
              </a:r>
              <a:r>
                <a:rPr kumimoji="0" lang="en-US" sz="6600" b="1" i="0" u="none" strike="noStrike" kern="1200" cap="none" spc="-112" normalizeH="0" noProof="0" dirty="0" smtClean="0">
                  <a:ln>
                    <a:noFill/>
                  </a:ln>
                  <a:solidFill>
                    <a:srgbClr val="000000"/>
                  </a:solidFill>
                  <a:effectLst/>
                  <a:uLnTx/>
                  <a:uFillTx/>
                  <a:latin typeface="Times New Roman" pitchFamily="18" charset="0"/>
                  <a:cs typeface="Times New Roman" pitchFamily="18" charset="0"/>
                </a:rPr>
                <a:t> THI</a:t>
              </a:r>
            </a:p>
            <a:p>
              <a:pPr marL="0" marR="0" lvl="0" indent="0" algn="ctr" defTabSz="914400" rtl="0" eaLnBrk="1" fontAlgn="auto" latinLnBrk="0" hangingPunct="1">
                <a:lnSpc>
                  <a:spcPts val="9003"/>
                </a:lnSpc>
                <a:spcBef>
                  <a:spcPts val="0"/>
                </a:spcBef>
                <a:spcAft>
                  <a:spcPts val="0"/>
                </a:spcAft>
                <a:buClrTx/>
                <a:buSzTx/>
                <a:buFontTx/>
                <a:buNone/>
                <a:tabLst/>
                <a:defRPr/>
              </a:pPr>
              <a:r>
                <a:rPr lang="en-US" sz="6600" b="1" spc="-112" baseline="0" dirty="0" smtClean="0">
                  <a:solidFill>
                    <a:srgbClr val="000000"/>
                  </a:solidFill>
                  <a:latin typeface="Times New Roman" pitchFamily="18" charset="0"/>
                  <a:cs typeface="Times New Roman" pitchFamily="18" charset="0"/>
                </a:rPr>
                <a:t>VƯỢT</a:t>
              </a:r>
              <a:r>
                <a:rPr lang="en-US" sz="6600" b="1" spc="-112" dirty="0" smtClean="0">
                  <a:solidFill>
                    <a:srgbClr val="000000"/>
                  </a:solidFill>
                  <a:latin typeface="Times New Roman" pitchFamily="18" charset="0"/>
                  <a:cs typeface="Times New Roman" pitchFamily="18" charset="0"/>
                </a:rPr>
                <a:t> CHƯỚNG NGẠI VẬT</a:t>
              </a:r>
              <a:endParaRPr kumimoji="0" lang="en-US" sz="6600" b="1" i="0" u="none" strike="noStrike" kern="1200" cap="none" spc="-112" normalizeH="0" baseline="0" noProof="0" dirty="0">
                <a:ln>
                  <a:noFill/>
                </a:ln>
                <a:solidFill>
                  <a:srgbClr val="000000"/>
                </a:solidFill>
                <a:effectLst/>
                <a:uLnTx/>
                <a:uFillTx/>
                <a:latin typeface="Times New Roman" pitchFamily="18" charset="0"/>
                <a:cs typeface="Times New Roman" pitchFamily="18" charset="0"/>
              </a:endParaRPr>
            </a:p>
          </p:txBody>
        </p:sp>
      </p:grpSp>
      <p:sp>
        <p:nvSpPr>
          <p:cNvPr id="25" name="TextBox 24"/>
          <p:cNvSpPr txBox="1"/>
          <p:nvPr/>
        </p:nvSpPr>
        <p:spPr>
          <a:xfrm>
            <a:off x="1467498" y="3848100"/>
            <a:ext cx="14343547" cy="2800767"/>
          </a:xfrm>
          <a:prstGeom prst="rect">
            <a:avLst/>
          </a:prstGeom>
          <a:noFill/>
        </p:spPr>
        <p:txBody>
          <a:bodyPr wrap="square" rtlCol="0">
            <a:spAutoFit/>
          </a:bodyPr>
          <a:lstStyle/>
          <a:p>
            <a:pPr algn="just"/>
            <a:r>
              <a:rPr lang="en-US" sz="4400" b="1" dirty="0" err="1" smtClean="0">
                <a:latin typeface="Times New Roman" pitchFamily="18" charset="0"/>
                <a:cs typeface="Times New Roman" pitchFamily="18" charset="0"/>
              </a:rPr>
              <a:t>Luật</a:t>
            </a:r>
            <a:r>
              <a:rPr lang="en-US" sz="4400" b="1" dirty="0" smtClean="0">
                <a:latin typeface="Times New Roman" pitchFamily="18" charset="0"/>
                <a:cs typeface="Times New Roman" pitchFamily="18" charset="0"/>
              </a:rPr>
              <a:t> </a:t>
            </a:r>
            <a:r>
              <a:rPr lang="en-US" sz="4400" b="1" dirty="0" err="1" smtClean="0">
                <a:latin typeface="Times New Roman" pitchFamily="18" charset="0"/>
                <a:cs typeface="Times New Roman" pitchFamily="18" charset="0"/>
              </a:rPr>
              <a:t>chơi</a:t>
            </a:r>
            <a:r>
              <a:rPr lang="en-US" sz="4400" b="1"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Có</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hai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đội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chơi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mỗi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đội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sẽ</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phải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vượt</a:t>
            </a:r>
            <a:r>
              <a:rPr lang="en-US" sz="4400" dirty="0" smtClean="0">
                <a:latin typeface="Times New Roman" pitchFamily="18" charset="0"/>
                <a:cs typeface="Times New Roman" pitchFamily="18" charset="0"/>
              </a:rPr>
              <a:t> qua </a:t>
            </a:r>
            <a:r>
              <a:rPr lang="en-US" sz="4400" dirty="0" smtClean="0">
                <a:latin typeface="Times New Roman" pitchFamily="18" charset="0"/>
                <a:cs typeface="Times New Roman" pitchFamily="18" charset="0"/>
              </a:rPr>
              <a:t>2 </a:t>
            </a:r>
            <a:r>
              <a:rPr lang="en-US" sz="4400" dirty="0" err="1" smtClean="0">
                <a:latin typeface="Times New Roman" pitchFamily="18" charset="0"/>
                <a:cs typeface="Times New Roman" pitchFamily="18" charset="0"/>
              </a:rPr>
              <a:t>chướng</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ngại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vật</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bằng</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cách</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giải</a:t>
            </a:r>
            <a:r>
              <a:rPr lang="en-US" sz="4400" dirty="0" smtClean="0">
                <a:latin typeface="Times New Roman" pitchFamily="18" charset="0"/>
                <a:cs typeface="Times New Roman" pitchFamily="18" charset="0"/>
              </a:rPr>
              <a:t> </a:t>
            </a:r>
            <a:r>
              <a:rPr lang="en-US" sz="4400" dirty="0" smtClean="0">
                <a:latin typeface="Times New Roman" pitchFamily="18" charset="0"/>
                <a:cs typeface="Times New Roman" pitchFamily="18" charset="0"/>
              </a:rPr>
              <a:t>2 </a:t>
            </a:r>
            <a:r>
              <a:rPr lang="en-US" sz="4400" dirty="0" err="1" smtClean="0">
                <a:latin typeface="Times New Roman" pitchFamily="18" charset="0"/>
                <a:cs typeface="Times New Roman" pitchFamily="18" charset="0"/>
              </a:rPr>
              <a:t>mật</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thư</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giải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đúng</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mỗi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mật</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thư</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được</a:t>
            </a:r>
            <a:r>
              <a:rPr lang="en-US" sz="4400" dirty="0" smtClean="0">
                <a:latin typeface="Times New Roman" pitchFamily="18" charset="0"/>
                <a:cs typeface="Times New Roman" pitchFamily="18" charset="0"/>
              </a:rPr>
              <a:t> 10 </a:t>
            </a:r>
            <a:r>
              <a:rPr lang="en-US" sz="4400" dirty="0" err="1" smtClean="0">
                <a:latin typeface="Times New Roman" pitchFamily="18" charset="0"/>
                <a:cs typeface="Times New Roman" pitchFamily="18" charset="0"/>
              </a:rPr>
              <a:t>điểm</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Trong</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quá</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trình</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giải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nếu</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gặp</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khó</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khăn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có</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thể</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nhờ</a:t>
            </a:r>
            <a:r>
              <a:rPr lang="en-US" sz="4400" dirty="0" smtClean="0">
                <a:latin typeface="Times New Roman" pitchFamily="18" charset="0"/>
                <a:cs typeface="Times New Roman" pitchFamily="18" charset="0"/>
              </a:rPr>
              <a:t> GV </a:t>
            </a:r>
            <a:r>
              <a:rPr lang="en-US" sz="4400" dirty="0" err="1" smtClean="0">
                <a:latin typeface="Times New Roman" pitchFamily="18" charset="0"/>
                <a:cs typeface="Times New Roman" pitchFamily="18" charset="0"/>
              </a:rPr>
              <a:t>hướng</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dẫn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trừ</a:t>
            </a:r>
            <a:r>
              <a:rPr lang="en-US" sz="4400" dirty="0" smtClean="0">
                <a:latin typeface="Times New Roman" pitchFamily="18" charset="0"/>
                <a:cs typeface="Times New Roman" pitchFamily="18" charset="0"/>
              </a:rPr>
              <a:t> 1 </a:t>
            </a:r>
            <a:r>
              <a:rPr lang="en-US" sz="4400" dirty="0" err="1" smtClean="0">
                <a:latin typeface="Times New Roman" pitchFamily="18" charset="0"/>
                <a:cs typeface="Times New Roman" pitchFamily="18" charset="0"/>
              </a:rPr>
              <a:t>điểm</a:t>
            </a:r>
            <a:r>
              <a:rPr lang="en-US" sz="4400" dirty="0" smtClean="0">
                <a:latin typeface="Times New Roman" pitchFamily="18" charset="0"/>
                <a:cs typeface="Times New Roman" pitchFamily="18" charset="0"/>
              </a:rPr>
              <a:t>).</a:t>
            </a:r>
            <a:endParaRPr lang="en-US" sz="4400" dirty="0">
              <a:latin typeface="Times New Roman" pitchFamily="18" charset="0"/>
              <a:cs typeface="Times New Roman" pitchFamily="18" charset="0"/>
            </a:endParaRPr>
          </a:p>
        </p:txBody>
      </p:sp>
    </p:spTree>
    <p:extLst>
      <p:ext uri="{BB962C8B-B14F-4D97-AF65-F5344CB8AC3E}">
        <p14:creationId xmlns:p14="http://schemas.microsoft.com/office/powerpoint/2010/main" val="3863399164"/>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6063916" y="608624"/>
            <a:ext cx="6236368" cy="70654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Bef>
                <a:spcPts val="600"/>
              </a:spcBef>
              <a:spcAft>
                <a:spcPts val="800"/>
              </a:spcAft>
            </a:pPr>
            <a:r>
              <a:rPr lang="fr-FR" sz="4000" b="1" dirty="0" err="1" smtClean="0">
                <a:solidFill>
                  <a:srgbClr val="000000"/>
                </a:solidFill>
                <a:latin typeface="Times New Roman" pitchFamily="18" charset="0"/>
                <a:ea typeface="Calibri" panose="020F0502020204030204" pitchFamily="34" charset="0"/>
                <a:cs typeface="Times New Roman" pitchFamily="18" charset="0"/>
              </a:rPr>
              <a:t>Mật</a:t>
            </a:r>
            <a:r>
              <a:rPr lang="fr-FR" sz="4000" b="1" dirty="0" smtClean="0">
                <a:solidFill>
                  <a:srgbClr val="000000"/>
                </a:solidFill>
                <a:latin typeface="Times New Roman" pitchFamily="18" charset="0"/>
                <a:ea typeface="Calibri" panose="020F0502020204030204" pitchFamily="34" charset="0"/>
                <a:cs typeface="Times New Roman" pitchFamily="18" charset="0"/>
              </a:rPr>
              <a:t> </a:t>
            </a:r>
            <a:r>
              <a:rPr lang="fr-FR" sz="4000" b="1" dirty="0" err="1" smtClean="0">
                <a:solidFill>
                  <a:srgbClr val="000000"/>
                </a:solidFill>
                <a:latin typeface="Times New Roman" pitchFamily="18" charset="0"/>
                <a:ea typeface="Calibri" panose="020F0502020204030204" pitchFamily="34" charset="0"/>
                <a:cs typeface="Times New Roman" pitchFamily="18" charset="0"/>
              </a:rPr>
              <a:t>thư</a:t>
            </a:r>
            <a:r>
              <a:rPr lang="fr-FR" sz="4000" b="1" dirty="0" smtClean="0">
                <a:solidFill>
                  <a:srgbClr val="000000"/>
                </a:solidFill>
                <a:latin typeface="Times New Roman" pitchFamily="18" charset="0"/>
                <a:ea typeface="Calibri" panose="020F0502020204030204" pitchFamily="34" charset="0"/>
                <a:cs typeface="Times New Roman" pitchFamily="18" charset="0"/>
              </a:rPr>
              <a:t> </a:t>
            </a:r>
            <a:r>
              <a:rPr lang="fr-FR" sz="4000" b="1" dirty="0" err="1" smtClean="0">
                <a:solidFill>
                  <a:srgbClr val="000000"/>
                </a:solidFill>
                <a:latin typeface="Times New Roman" pitchFamily="18" charset="0"/>
                <a:ea typeface="Calibri" panose="020F0502020204030204" pitchFamily="34" charset="0"/>
                <a:cs typeface="Times New Roman" pitchFamily="18" charset="0"/>
              </a:rPr>
              <a:t>số</a:t>
            </a:r>
            <a:r>
              <a:rPr lang="fr-FR" sz="4000" b="1" dirty="0" smtClean="0">
                <a:solidFill>
                  <a:srgbClr val="000000"/>
                </a:solidFill>
                <a:latin typeface="Times New Roman" pitchFamily="18" charset="0"/>
                <a:ea typeface="Calibri" panose="020F0502020204030204" pitchFamily="34" charset="0"/>
                <a:cs typeface="Times New Roman" pitchFamily="18" charset="0"/>
              </a:rPr>
              <a:t> 1</a:t>
            </a:r>
            <a:endParaRPr lang="en-US" sz="4000" b="1" dirty="0">
              <a:effectLst/>
              <a:latin typeface="Times New Roman" pitchFamily="18" charset="0"/>
              <a:ea typeface="Calibri" panose="020F0502020204030204" pitchFamily="34" charset="0"/>
              <a:cs typeface="Times New Roman" pitchFamily="18" charset="0"/>
            </a:endParaRPr>
          </a:p>
        </p:txBody>
      </p:sp>
      <p:sp>
        <p:nvSpPr>
          <p:cNvPr id="2" name="Rectangle 1"/>
          <p:cNvSpPr/>
          <p:nvPr/>
        </p:nvSpPr>
        <p:spPr>
          <a:xfrm>
            <a:off x="1143000" y="1501194"/>
            <a:ext cx="16078200" cy="916276"/>
          </a:xfrm>
          <a:prstGeom prst="rect">
            <a:avLst/>
          </a:prstGeom>
        </p:spPr>
        <p:txBody>
          <a:bodyPr wrap="square">
            <a:spAutoFit/>
          </a:bodyPr>
          <a:lstStyle/>
          <a:p>
            <a:pPr>
              <a:lnSpc>
                <a:spcPct val="150000"/>
              </a:lnSpc>
              <a:spcAft>
                <a:spcPts val="1200"/>
              </a:spcAft>
            </a:pPr>
            <a:r>
              <a:rPr lang="en-US" sz="4000" i="1" dirty="0">
                <a:latin typeface="Times New Roman" pitchFamily="18" charset="0"/>
                <a:ea typeface="Calibri" panose="020F0502020204030204" pitchFamily="34" charset="0"/>
                <a:cs typeface="Times New Roman" pitchFamily="18" charset="0"/>
              </a:rPr>
              <a:t>Cho </a:t>
            </a:r>
            <a:r>
              <a:rPr lang="vi-VN" sz="4000" i="1" dirty="0" smtClean="0">
                <a:latin typeface="Times New Roman" pitchFamily="18" charset="0"/>
                <a:ea typeface="Calibri" panose="020F0502020204030204" pitchFamily="34" charset="0"/>
                <a:cs typeface="Times New Roman" pitchFamily="18" charset="0"/>
              </a:rPr>
              <a:t>hình </a:t>
            </a:r>
            <a:r>
              <a:rPr lang="en-US" sz="4000" i="1" dirty="0" smtClean="0">
                <a:latin typeface="Times New Roman" pitchFamily="18" charset="0"/>
                <a:ea typeface="Calibri" panose="020F0502020204030204" pitchFamily="34" charset="0"/>
                <a:cs typeface="Times New Roman" pitchFamily="18" charset="0"/>
              </a:rPr>
              <a:t>thoi ABCD </a:t>
            </a:r>
            <a:r>
              <a:rPr lang="vi-VN" sz="4000" i="1" dirty="0" smtClean="0">
                <a:latin typeface="Times New Roman" pitchFamily="18" charset="0"/>
                <a:ea typeface="Calibri" panose="020F0502020204030204" pitchFamily="34" charset="0"/>
                <a:cs typeface="Times New Roman" pitchFamily="18" charset="0"/>
              </a:rPr>
              <a:t>có</a:t>
            </a:r>
            <a:r>
              <a:rPr lang="en-US" sz="4000" i="1" dirty="0" smtClean="0">
                <a:latin typeface="Times New Roman" pitchFamily="18" charset="0"/>
                <a:ea typeface="Calibri" panose="020F0502020204030204" pitchFamily="34" charset="0"/>
                <a:cs typeface="Times New Roman" pitchFamily="18" charset="0"/>
              </a:rPr>
              <a:t> AC = BD </a:t>
            </a:r>
            <a:r>
              <a:rPr lang="vi-VN" sz="4000" i="1" dirty="0" smtClean="0">
                <a:latin typeface="Times New Roman" pitchFamily="18" charset="0"/>
                <a:ea typeface="Calibri" panose="020F0502020204030204" pitchFamily="34" charset="0"/>
                <a:cs typeface="Times New Roman" pitchFamily="18" charset="0"/>
              </a:rPr>
              <a:t>. Chứng minh</a:t>
            </a:r>
            <a:r>
              <a:rPr lang="en-US" sz="4000" i="1" dirty="0" smtClean="0">
                <a:latin typeface="Times New Roman" pitchFamily="18" charset="0"/>
                <a:ea typeface="Calibri" panose="020F0502020204030204" pitchFamily="34" charset="0"/>
                <a:cs typeface="Times New Roman" pitchFamily="18" charset="0"/>
              </a:rPr>
              <a:t> ABCD </a:t>
            </a:r>
            <a:r>
              <a:rPr lang="vi-VN" sz="4000" i="1" dirty="0" smtClean="0">
                <a:latin typeface="Times New Roman" pitchFamily="18" charset="0"/>
                <a:ea typeface="Calibri" panose="020F0502020204030204" pitchFamily="34" charset="0"/>
                <a:cs typeface="Times New Roman" pitchFamily="18" charset="0"/>
              </a:rPr>
              <a:t>là hình vuông</a:t>
            </a:r>
            <a:endParaRPr lang="en-US" sz="3200" i="1" dirty="0">
              <a:effectLst/>
              <a:latin typeface="Times New Roman" pitchFamily="18" charset="0"/>
              <a:ea typeface="Calibri" panose="020F0502020204030204" pitchFamily="34" charset="0"/>
              <a:cs typeface="Times New Roman" pitchFamily="18" charset="0"/>
            </a:endParaRPr>
          </a:p>
        </p:txBody>
      </p:sp>
      <p:sp>
        <p:nvSpPr>
          <p:cNvPr id="3" name="TextBox 2"/>
          <p:cNvSpPr txBox="1"/>
          <p:nvPr/>
        </p:nvSpPr>
        <p:spPr>
          <a:xfrm>
            <a:off x="1143000" y="2951182"/>
            <a:ext cx="14249400" cy="4524315"/>
          </a:xfrm>
          <a:prstGeom prst="rect">
            <a:avLst/>
          </a:prstGeom>
          <a:noFill/>
        </p:spPr>
        <p:txBody>
          <a:bodyPr wrap="square" rtlCol="0">
            <a:spAutoFit/>
          </a:bodyPr>
          <a:lstStyle/>
          <a:p>
            <a:pPr algn="just"/>
            <a:r>
              <a:rPr lang="en-US" sz="3600" b="1" dirty="0" err="1" smtClean="0">
                <a:latin typeface="Times New Roman" pitchFamily="18" charset="0"/>
                <a:cs typeface="Times New Roman" pitchFamily="18" charset="0"/>
              </a:rPr>
              <a:t>Yêu</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cầu</a:t>
            </a:r>
            <a:r>
              <a:rPr lang="en-US" sz="3600" b="1" dirty="0" smtClean="0">
                <a:latin typeface="Times New Roman" pitchFamily="18" charset="0"/>
                <a:cs typeface="Times New Roman" pitchFamily="18" charset="0"/>
              </a:rPr>
              <a:t>:</a:t>
            </a:r>
          </a:p>
          <a:p>
            <a:pPr algn="just"/>
            <a:r>
              <a:rPr lang="en-US" sz="3600" b="1" dirty="0" smtClean="0">
                <a:latin typeface="Times New Roman" pitchFamily="18" charset="0"/>
                <a:cs typeface="Times New Roman" pitchFamily="18" charset="0"/>
              </a:rPr>
              <a:t>1</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Thảo</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luận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theo</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nhóm</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vẽ</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hình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ghi</a:t>
            </a:r>
            <a:r>
              <a:rPr lang="en-US" sz="3600" dirty="0" smtClean="0">
                <a:latin typeface="Times New Roman" pitchFamily="18" charset="0"/>
                <a:cs typeface="Times New Roman" pitchFamily="18" charset="0"/>
              </a:rPr>
              <a:t> GT </a:t>
            </a:r>
            <a:r>
              <a:rPr lang="en-US" sz="3600" dirty="0" err="1" smtClean="0">
                <a:latin typeface="Times New Roman" pitchFamily="18" charset="0"/>
                <a:cs typeface="Times New Roman" pitchFamily="18" charset="0"/>
              </a:rPr>
              <a:t>và</a:t>
            </a:r>
            <a:r>
              <a:rPr lang="en-US" sz="3600" dirty="0" smtClean="0">
                <a:latin typeface="Times New Roman" pitchFamily="18" charset="0"/>
                <a:cs typeface="Times New Roman" pitchFamily="18" charset="0"/>
              </a:rPr>
              <a:t>  KL, </a:t>
            </a:r>
            <a:r>
              <a:rPr lang="en-US" sz="3600" dirty="0" err="1" smtClean="0">
                <a:latin typeface="Times New Roman" pitchFamily="18" charset="0"/>
                <a:cs typeface="Times New Roman" pitchFamily="18" charset="0"/>
              </a:rPr>
              <a:t>chứng</a:t>
            </a:r>
            <a:r>
              <a:rPr lang="en-US" sz="3600" dirty="0" smtClean="0">
                <a:latin typeface="Times New Roman" pitchFamily="18" charset="0"/>
                <a:cs typeface="Times New Roman" pitchFamily="18" charset="0"/>
              </a:rPr>
              <a:t> minh </a:t>
            </a:r>
            <a:r>
              <a:rPr lang="en-US" sz="3600" dirty="0" err="1" smtClean="0">
                <a:latin typeface="Times New Roman" pitchFamily="18" charset="0"/>
                <a:cs typeface="Times New Roman" pitchFamily="18" charset="0"/>
              </a:rPr>
              <a:t>vào</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bảng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nhóm</a:t>
            </a:r>
            <a:r>
              <a:rPr lang="en-US" sz="3600" dirty="0" smtClean="0">
                <a:latin typeface="Times New Roman" pitchFamily="18" charset="0"/>
                <a:cs typeface="Times New Roman" pitchFamily="18" charset="0"/>
              </a:rPr>
              <a:t>. </a:t>
            </a:r>
            <a:r>
              <a:rPr lang="en-US" sz="3600" dirty="0" err="1">
                <a:latin typeface="Times New Roman" pitchFamily="18" charset="0"/>
                <a:cs typeface="Times New Roman" pitchFamily="18" charset="0"/>
              </a:rPr>
              <a:t>T</a:t>
            </a:r>
            <a:r>
              <a:rPr lang="en-US" sz="3600" dirty="0" err="1" smtClean="0">
                <a:latin typeface="Times New Roman" pitchFamily="18" charset="0"/>
                <a:cs typeface="Times New Roman" pitchFamily="18" charset="0"/>
              </a:rPr>
              <a:t>hời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gian</a:t>
            </a:r>
            <a:r>
              <a:rPr lang="en-US" sz="3600" dirty="0" smtClean="0">
                <a:latin typeface="Times New Roman" pitchFamily="18" charset="0"/>
                <a:cs typeface="Times New Roman" pitchFamily="18" charset="0"/>
              </a:rPr>
              <a:t> 5 </a:t>
            </a:r>
            <a:r>
              <a:rPr lang="en-US" sz="3600" dirty="0" err="1" smtClean="0">
                <a:latin typeface="Times New Roman" pitchFamily="18" charset="0"/>
                <a:cs typeface="Times New Roman" pitchFamily="18" charset="0"/>
              </a:rPr>
              <a:t>phút</a:t>
            </a:r>
            <a:r>
              <a:rPr lang="en-US" sz="3600" dirty="0" smtClean="0">
                <a:latin typeface="Times New Roman" pitchFamily="18" charset="0"/>
                <a:cs typeface="Times New Roman" pitchFamily="18" charset="0"/>
              </a:rPr>
              <a:t> . </a:t>
            </a:r>
            <a:r>
              <a:rPr lang="en-US" sz="3600" dirty="0" err="1" smtClean="0">
                <a:latin typeface="Times New Roman" pitchFamily="18" charset="0"/>
                <a:cs typeface="Times New Roman" pitchFamily="18" charset="0"/>
              </a:rPr>
              <a:t>Hết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giờ</a:t>
            </a:r>
            <a:r>
              <a:rPr lang="en-US" sz="3600" dirty="0" smtClean="0">
                <a:latin typeface="Times New Roman" pitchFamily="18" charset="0"/>
                <a:cs typeface="Times New Roman" pitchFamily="18" charset="0"/>
              </a:rPr>
              <a:t> 2 </a:t>
            </a:r>
            <a:r>
              <a:rPr lang="en-US" sz="3600" dirty="0" err="1" smtClean="0">
                <a:latin typeface="Times New Roman" pitchFamily="18" charset="0"/>
                <a:cs typeface="Times New Roman" pitchFamily="18" charset="0"/>
              </a:rPr>
              <a:t>đội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nộp</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bảng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nhóm</a:t>
            </a:r>
            <a:r>
              <a:rPr lang="en-US" sz="3600" dirty="0" smtClean="0">
                <a:latin typeface="Times New Roman" pitchFamily="18" charset="0"/>
                <a:cs typeface="Times New Roman" pitchFamily="18" charset="0"/>
              </a:rPr>
              <a:t>. GV </a:t>
            </a:r>
            <a:r>
              <a:rPr lang="en-US" sz="3600" dirty="0" err="1" smtClean="0">
                <a:latin typeface="Times New Roman" pitchFamily="18" charset="0"/>
                <a:cs typeface="Times New Roman" pitchFamily="18" charset="0"/>
              </a:rPr>
              <a:t>chữa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bài</a:t>
            </a:r>
            <a:r>
              <a:rPr lang="en-US" sz="3600" dirty="0" smtClean="0">
                <a:latin typeface="Times New Roman" pitchFamily="18" charset="0"/>
                <a:cs typeface="Times New Roman" pitchFamily="18" charset="0"/>
              </a:rPr>
              <a:t>, 2 </a:t>
            </a:r>
            <a:r>
              <a:rPr lang="en-US" sz="3600" dirty="0" err="1" smtClean="0">
                <a:latin typeface="Times New Roman" pitchFamily="18" charset="0"/>
                <a:cs typeface="Times New Roman" pitchFamily="18" charset="0"/>
              </a:rPr>
              <a:t>đội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nhận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xét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chéo</a:t>
            </a:r>
            <a:r>
              <a:rPr lang="en-US" sz="3600" dirty="0" smtClean="0">
                <a:latin typeface="Times New Roman" pitchFamily="18" charset="0"/>
                <a:cs typeface="Times New Roman" pitchFamily="18" charset="0"/>
              </a:rPr>
              <a:t>.</a:t>
            </a:r>
          </a:p>
          <a:p>
            <a:pPr algn="just"/>
            <a:r>
              <a:rPr lang="en-US" sz="3600" dirty="0" err="1" smtClean="0">
                <a:latin typeface="Times New Roman" pitchFamily="18" charset="0"/>
                <a:cs typeface="Times New Roman" pitchFamily="18" charset="0"/>
              </a:rPr>
              <a:t>Nếu</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trình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bày</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đúng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được</a:t>
            </a:r>
            <a:r>
              <a:rPr lang="en-US" sz="3600" dirty="0" smtClean="0">
                <a:latin typeface="Times New Roman" pitchFamily="18" charset="0"/>
                <a:cs typeface="Times New Roman" pitchFamily="18" charset="0"/>
              </a:rPr>
              <a:t> 10 </a:t>
            </a:r>
            <a:r>
              <a:rPr lang="en-US" sz="3600" dirty="0" err="1" smtClean="0">
                <a:latin typeface="Times New Roman" pitchFamily="18" charset="0"/>
                <a:cs typeface="Times New Roman" pitchFamily="18" charset="0"/>
              </a:rPr>
              <a:t>điểm</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sai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không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được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điểm</a:t>
            </a:r>
            <a:r>
              <a:rPr lang="en-US" sz="3600" dirty="0" smtClean="0">
                <a:latin typeface="Times New Roman" pitchFamily="18" charset="0"/>
                <a:cs typeface="Times New Roman" pitchFamily="18" charset="0"/>
              </a:rPr>
              <a:t>. </a:t>
            </a:r>
          </a:p>
          <a:p>
            <a:pPr algn="just"/>
            <a:r>
              <a:rPr lang="en-US" sz="3600" dirty="0" err="1" smtClean="0">
                <a:latin typeface="Times New Roman" pitchFamily="18" charset="0"/>
                <a:cs typeface="Times New Roman" pitchFamily="18" charset="0"/>
              </a:rPr>
              <a:t>Nếu</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trình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bày</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thiếu</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căn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cứ</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thì</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trừ</a:t>
            </a:r>
            <a:r>
              <a:rPr lang="en-US" sz="3600" dirty="0" smtClean="0">
                <a:latin typeface="Times New Roman" pitchFamily="18" charset="0"/>
                <a:cs typeface="Times New Roman" pitchFamily="18" charset="0"/>
              </a:rPr>
              <a:t> 0,25 </a:t>
            </a:r>
            <a:r>
              <a:rPr lang="en-US" sz="3600" dirty="0" err="1" smtClean="0">
                <a:latin typeface="Times New Roman" pitchFamily="18" charset="0"/>
                <a:cs typeface="Times New Roman" pitchFamily="18" charset="0"/>
              </a:rPr>
              <a:t>điểm</a:t>
            </a:r>
            <a:r>
              <a:rPr lang="en-US" sz="3600" dirty="0" smtClean="0">
                <a:latin typeface="Times New Roman" pitchFamily="18" charset="0"/>
                <a:cs typeface="Times New Roman" pitchFamily="18" charset="0"/>
              </a:rPr>
              <a:t>/1 </a:t>
            </a:r>
            <a:r>
              <a:rPr lang="en-US" sz="3600" dirty="0" err="1" smtClean="0">
                <a:latin typeface="Times New Roman" pitchFamily="18" charset="0"/>
                <a:cs typeface="Times New Roman" pitchFamily="18" charset="0"/>
              </a:rPr>
              <a:t>căn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cứ</a:t>
            </a:r>
            <a:r>
              <a:rPr lang="en-US" sz="3600" dirty="0" smtClean="0">
                <a:latin typeface="Times New Roman" pitchFamily="18" charset="0"/>
                <a:cs typeface="Times New Roman" pitchFamily="18" charset="0"/>
              </a:rPr>
              <a:t>.</a:t>
            </a:r>
          </a:p>
          <a:p>
            <a:pPr algn="just"/>
            <a:r>
              <a:rPr lang="en-US" sz="3600" b="1" dirty="0" smtClean="0">
                <a:latin typeface="Times New Roman" pitchFamily="18" charset="0"/>
                <a:cs typeface="Times New Roman" pitchFamily="18" charset="0"/>
              </a:rPr>
              <a:t>2. </a:t>
            </a:r>
            <a:r>
              <a:rPr lang="en-US" sz="3600" dirty="0" err="1" smtClean="0">
                <a:latin typeface="Times New Roman" pitchFamily="18" charset="0"/>
                <a:cs typeface="Times New Roman" pitchFamily="18" charset="0"/>
              </a:rPr>
              <a:t>Hoàn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thành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nhận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xét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sau</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khi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giải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bài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tập</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trên</a:t>
            </a:r>
            <a:r>
              <a:rPr lang="en-US" sz="3600" dirty="0" smtClean="0">
                <a:latin typeface="Times New Roman" pitchFamily="18" charset="0"/>
                <a:cs typeface="Times New Roman" pitchFamily="18" charset="0"/>
              </a:rPr>
              <a:t>:</a:t>
            </a:r>
          </a:p>
          <a:p>
            <a:pPr algn="just"/>
            <a:r>
              <a:rPr lang="en-US" sz="3600" i="1" dirty="0" smtClean="0">
                <a:latin typeface="Times New Roman" pitchFamily="18" charset="0"/>
                <a:cs typeface="Times New Roman" pitchFamily="18" charset="0"/>
              </a:rPr>
              <a:t>“ </a:t>
            </a:r>
            <a:r>
              <a:rPr lang="en-US" sz="3600" i="1" dirty="0" err="1" smtClean="0">
                <a:latin typeface="Times New Roman" pitchFamily="18" charset="0"/>
                <a:cs typeface="Times New Roman" pitchFamily="18" charset="0"/>
              </a:rPr>
              <a:t>Hình</a:t>
            </a:r>
            <a:r>
              <a:rPr lang="en-US" sz="3600" i="1" dirty="0" smtClean="0">
                <a:latin typeface="Times New Roman" pitchFamily="18" charset="0"/>
                <a:cs typeface="Times New Roman" pitchFamily="18" charset="0"/>
              </a:rPr>
              <a:t> </a:t>
            </a:r>
            <a:r>
              <a:rPr lang="en-US" sz="3600" i="1" dirty="0" err="1" smtClean="0">
                <a:latin typeface="Times New Roman" pitchFamily="18" charset="0"/>
                <a:cs typeface="Times New Roman" pitchFamily="18" charset="0"/>
              </a:rPr>
              <a:t>thoi</a:t>
            </a:r>
            <a:r>
              <a:rPr lang="en-US" sz="3600" i="1" dirty="0" smtClean="0">
                <a:latin typeface="Times New Roman" pitchFamily="18" charset="0"/>
                <a:cs typeface="Times New Roman" pitchFamily="18" charset="0"/>
              </a:rPr>
              <a:t> </a:t>
            </a:r>
            <a:r>
              <a:rPr lang="en-US" sz="3600" i="1" dirty="0" err="1" smtClean="0">
                <a:latin typeface="Times New Roman" pitchFamily="18" charset="0"/>
                <a:cs typeface="Times New Roman" pitchFamily="18" charset="0"/>
              </a:rPr>
              <a:t>có</a:t>
            </a:r>
            <a:r>
              <a:rPr lang="en-US" sz="3600" i="1" dirty="0" smtClean="0">
                <a:latin typeface="Times New Roman" pitchFamily="18" charset="0"/>
                <a:cs typeface="Times New Roman" pitchFamily="18" charset="0"/>
              </a:rPr>
              <a:t>……………………….. </a:t>
            </a:r>
            <a:r>
              <a:rPr lang="en-US" sz="3600" i="1" dirty="0" err="1">
                <a:latin typeface="Times New Roman" pitchFamily="18" charset="0"/>
                <a:cs typeface="Times New Roman" pitchFamily="18" charset="0"/>
              </a:rPr>
              <a:t>b</a:t>
            </a:r>
            <a:r>
              <a:rPr lang="en-US" sz="3600" i="1" dirty="0" err="1" smtClean="0">
                <a:latin typeface="Times New Roman" pitchFamily="18" charset="0"/>
                <a:cs typeface="Times New Roman" pitchFamily="18" charset="0"/>
              </a:rPr>
              <a:t>ằng</a:t>
            </a:r>
            <a:r>
              <a:rPr lang="en-US" sz="3600" i="1" dirty="0" smtClean="0">
                <a:latin typeface="Times New Roman" pitchFamily="18" charset="0"/>
                <a:cs typeface="Times New Roman" pitchFamily="18" charset="0"/>
              </a:rPr>
              <a:t> </a:t>
            </a:r>
            <a:r>
              <a:rPr lang="en-US" sz="3600" i="1" dirty="0" err="1" smtClean="0">
                <a:latin typeface="Times New Roman" pitchFamily="18" charset="0"/>
                <a:cs typeface="Times New Roman" pitchFamily="18" charset="0"/>
              </a:rPr>
              <a:t>nhau</a:t>
            </a:r>
            <a:r>
              <a:rPr lang="en-US" sz="3600" i="1" dirty="0" smtClean="0">
                <a:latin typeface="Times New Roman" pitchFamily="18" charset="0"/>
                <a:cs typeface="Times New Roman" pitchFamily="18" charset="0"/>
              </a:rPr>
              <a:t> </a:t>
            </a:r>
            <a:r>
              <a:rPr lang="en-US" sz="3600" i="1" dirty="0" err="1" smtClean="0">
                <a:latin typeface="Times New Roman" pitchFamily="18" charset="0"/>
                <a:cs typeface="Times New Roman" pitchFamily="18" charset="0"/>
              </a:rPr>
              <a:t>là</a:t>
            </a:r>
            <a:r>
              <a:rPr lang="en-US" sz="3600" i="1" dirty="0" smtClean="0">
                <a:latin typeface="Times New Roman" pitchFamily="18" charset="0"/>
                <a:cs typeface="Times New Roman" pitchFamily="18" charset="0"/>
              </a:rPr>
              <a:t> </a:t>
            </a:r>
            <a:r>
              <a:rPr lang="en-US" sz="3600" i="1" dirty="0" err="1" smtClean="0">
                <a:latin typeface="Times New Roman" pitchFamily="18" charset="0"/>
                <a:cs typeface="Times New Roman" pitchFamily="18" charset="0"/>
              </a:rPr>
              <a:t>hình</a:t>
            </a:r>
            <a:r>
              <a:rPr lang="en-US" sz="3600" i="1" dirty="0" smtClean="0">
                <a:latin typeface="Times New Roman" pitchFamily="18" charset="0"/>
                <a:cs typeface="Times New Roman" pitchFamily="18" charset="0"/>
              </a:rPr>
              <a:t> </a:t>
            </a:r>
            <a:r>
              <a:rPr lang="en-US" sz="3600" i="1" dirty="0" err="1" smtClean="0">
                <a:latin typeface="Times New Roman" pitchFamily="18" charset="0"/>
                <a:cs typeface="Times New Roman" pitchFamily="18" charset="0"/>
              </a:rPr>
              <a:t>vuông</a:t>
            </a:r>
            <a:r>
              <a:rPr lang="en-US" sz="3600" i="1" dirty="0" smtClean="0">
                <a:latin typeface="Times New Roman" pitchFamily="18" charset="0"/>
                <a:cs typeface="Times New Roman" pitchFamily="18" charset="0"/>
              </a:rPr>
              <a:t>”</a:t>
            </a:r>
            <a:endParaRPr lang="en-US" sz="3600" i="1" dirty="0">
              <a:latin typeface="Times New Roman" pitchFamily="18" charset="0"/>
              <a:cs typeface="Times New Roman" pitchFamily="18" charset="0"/>
            </a:endParaRPr>
          </a:p>
        </p:txBody>
      </p:sp>
      <p:sp>
        <p:nvSpPr>
          <p:cNvPr id="4" name="Up Arrow 3">
            <a:hlinkClick r:id="rId2" action="ppaction://hlinkfile"/>
          </p:cNvPr>
          <p:cNvSpPr/>
          <p:nvPr/>
        </p:nvSpPr>
        <p:spPr>
          <a:xfrm>
            <a:off x="14935200" y="266700"/>
            <a:ext cx="3200400" cy="135070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gian</a:t>
            </a:r>
            <a:r>
              <a:rPr lang="en-US" sz="2400" dirty="0" smtClean="0">
                <a:latin typeface="Times New Roman" pitchFamily="18" charset="0"/>
                <a:cs typeface="Times New Roman" pitchFamily="18" charset="0"/>
              </a:rPr>
              <a:t> 5 </a:t>
            </a:r>
            <a:r>
              <a:rPr lang="en-US" sz="2400" dirty="0" err="1" smtClean="0">
                <a:latin typeface="Times New Roman" pitchFamily="18" charset="0"/>
                <a:cs typeface="Times New Roman" pitchFamily="18" charset="0"/>
              </a:rPr>
              <a:t>phút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67587644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P spid="3" grpId="0"/>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1078832" y="608625"/>
            <a:ext cx="6236368" cy="70654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Bef>
                <a:spcPts val="600"/>
              </a:spcBef>
              <a:spcAft>
                <a:spcPts val="800"/>
              </a:spcAft>
            </a:pPr>
            <a:r>
              <a:rPr lang="fr-FR" sz="4000" b="1" dirty="0" err="1" smtClean="0">
                <a:solidFill>
                  <a:srgbClr val="000000"/>
                </a:solidFill>
                <a:latin typeface="Times New Roman" pitchFamily="18" charset="0"/>
                <a:ea typeface="Calibri" panose="020F0502020204030204" pitchFamily="34" charset="0"/>
                <a:cs typeface="Times New Roman" pitchFamily="18" charset="0"/>
              </a:rPr>
              <a:t>Mật</a:t>
            </a:r>
            <a:r>
              <a:rPr lang="fr-FR" sz="4000" b="1" dirty="0" smtClean="0">
                <a:solidFill>
                  <a:srgbClr val="000000"/>
                </a:solidFill>
                <a:latin typeface="Times New Roman" pitchFamily="18" charset="0"/>
                <a:ea typeface="Calibri" panose="020F0502020204030204" pitchFamily="34" charset="0"/>
                <a:cs typeface="Times New Roman" pitchFamily="18" charset="0"/>
              </a:rPr>
              <a:t> </a:t>
            </a:r>
            <a:r>
              <a:rPr lang="fr-FR" sz="4000" b="1" dirty="0" err="1" smtClean="0">
                <a:solidFill>
                  <a:srgbClr val="000000"/>
                </a:solidFill>
                <a:latin typeface="Times New Roman" pitchFamily="18" charset="0"/>
                <a:ea typeface="Calibri" panose="020F0502020204030204" pitchFamily="34" charset="0"/>
                <a:cs typeface="Times New Roman" pitchFamily="18" charset="0"/>
              </a:rPr>
              <a:t>thư</a:t>
            </a:r>
            <a:r>
              <a:rPr lang="fr-FR" sz="4000" b="1" dirty="0" smtClean="0">
                <a:solidFill>
                  <a:srgbClr val="000000"/>
                </a:solidFill>
                <a:latin typeface="Times New Roman" pitchFamily="18" charset="0"/>
                <a:ea typeface="Calibri" panose="020F0502020204030204" pitchFamily="34" charset="0"/>
                <a:cs typeface="Times New Roman" pitchFamily="18" charset="0"/>
              </a:rPr>
              <a:t> </a:t>
            </a:r>
            <a:r>
              <a:rPr lang="fr-FR" sz="4000" b="1" dirty="0" err="1" smtClean="0">
                <a:solidFill>
                  <a:srgbClr val="000000"/>
                </a:solidFill>
                <a:latin typeface="Times New Roman" pitchFamily="18" charset="0"/>
                <a:ea typeface="Calibri" panose="020F0502020204030204" pitchFamily="34" charset="0"/>
                <a:cs typeface="Times New Roman" pitchFamily="18" charset="0"/>
              </a:rPr>
              <a:t>số</a:t>
            </a:r>
            <a:r>
              <a:rPr lang="fr-FR" sz="4000" b="1" dirty="0" smtClean="0">
                <a:solidFill>
                  <a:srgbClr val="000000"/>
                </a:solidFill>
                <a:latin typeface="Times New Roman" pitchFamily="18" charset="0"/>
                <a:ea typeface="Calibri" panose="020F0502020204030204" pitchFamily="34" charset="0"/>
                <a:cs typeface="Times New Roman" pitchFamily="18" charset="0"/>
              </a:rPr>
              <a:t> 1</a:t>
            </a:r>
            <a:endParaRPr lang="en-US" sz="4000" b="1" dirty="0">
              <a:effectLst/>
              <a:latin typeface="Times New Roman" pitchFamily="18" charset="0"/>
              <a:ea typeface="Calibri" panose="020F0502020204030204" pitchFamily="34" charset="0"/>
              <a:cs typeface="Times New Roman" pitchFamily="18" charset="0"/>
            </a:endParaRPr>
          </a:p>
        </p:txBody>
      </p:sp>
      <p:sp>
        <p:nvSpPr>
          <p:cNvPr id="19" name="TextBox 18"/>
          <p:cNvSpPr txBox="1"/>
          <p:nvPr/>
        </p:nvSpPr>
        <p:spPr>
          <a:xfrm>
            <a:off x="5372442" y="3016155"/>
            <a:ext cx="130189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4000" b="1" i="0"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2" name="Rectangle 1"/>
          <p:cNvSpPr/>
          <p:nvPr/>
        </p:nvSpPr>
        <p:spPr>
          <a:xfrm>
            <a:off x="1143000" y="1501194"/>
            <a:ext cx="16078200" cy="916276"/>
          </a:xfrm>
          <a:prstGeom prst="rect">
            <a:avLst/>
          </a:prstGeom>
        </p:spPr>
        <p:txBody>
          <a:bodyPr wrap="square">
            <a:spAutoFit/>
          </a:bodyPr>
          <a:lstStyle/>
          <a:p>
            <a:pPr>
              <a:lnSpc>
                <a:spcPct val="150000"/>
              </a:lnSpc>
              <a:spcAft>
                <a:spcPts val="1200"/>
              </a:spcAft>
            </a:pPr>
            <a:r>
              <a:rPr lang="en-US" sz="4000" i="1" dirty="0">
                <a:latin typeface="Times New Roman" pitchFamily="18" charset="0"/>
                <a:ea typeface="Calibri" panose="020F0502020204030204" pitchFamily="34" charset="0"/>
                <a:cs typeface="Times New Roman" pitchFamily="18" charset="0"/>
              </a:rPr>
              <a:t>Cho </a:t>
            </a:r>
            <a:r>
              <a:rPr lang="vi-VN" sz="4000" i="1" dirty="0" smtClean="0">
                <a:latin typeface="Times New Roman" pitchFamily="18" charset="0"/>
                <a:ea typeface="Calibri" panose="020F0502020204030204" pitchFamily="34" charset="0"/>
                <a:cs typeface="Times New Roman" pitchFamily="18" charset="0"/>
              </a:rPr>
              <a:t>hình </a:t>
            </a:r>
            <a:r>
              <a:rPr lang="en-US" sz="4000" i="1" dirty="0" smtClean="0">
                <a:latin typeface="Times New Roman" pitchFamily="18" charset="0"/>
                <a:ea typeface="Calibri" panose="020F0502020204030204" pitchFamily="34" charset="0"/>
                <a:cs typeface="Times New Roman" pitchFamily="18" charset="0"/>
              </a:rPr>
              <a:t>thoi ABCD </a:t>
            </a:r>
            <a:r>
              <a:rPr lang="vi-VN" sz="4000" i="1" dirty="0" smtClean="0">
                <a:latin typeface="Times New Roman" pitchFamily="18" charset="0"/>
                <a:ea typeface="Calibri" panose="020F0502020204030204" pitchFamily="34" charset="0"/>
                <a:cs typeface="Times New Roman" pitchFamily="18" charset="0"/>
              </a:rPr>
              <a:t>có</a:t>
            </a:r>
            <a:r>
              <a:rPr lang="en-US" sz="4000" i="1" dirty="0" smtClean="0">
                <a:latin typeface="Times New Roman" pitchFamily="18" charset="0"/>
                <a:ea typeface="Calibri" panose="020F0502020204030204" pitchFamily="34" charset="0"/>
                <a:cs typeface="Times New Roman" pitchFamily="18" charset="0"/>
              </a:rPr>
              <a:t> AC = BD </a:t>
            </a:r>
            <a:r>
              <a:rPr lang="vi-VN" sz="4000" i="1" dirty="0" smtClean="0">
                <a:latin typeface="Times New Roman" pitchFamily="18" charset="0"/>
                <a:ea typeface="Calibri" panose="020F0502020204030204" pitchFamily="34" charset="0"/>
                <a:cs typeface="Times New Roman" pitchFamily="18" charset="0"/>
              </a:rPr>
              <a:t>. Chứng minh</a:t>
            </a:r>
            <a:r>
              <a:rPr lang="en-US" sz="4000" i="1" dirty="0" smtClean="0">
                <a:latin typeface="Times New Roman" pitchFamily="18" charset="0"/>
                <a:ea typeface="Calibri" panose="020F0502020204030204" pitchFamily="34" charset="0"/>
                <a:cs typeface="Times New Roman" pitchFamily="18" charset="0"/>
              </a:rPr>
              <a:t> ABCD </a:t>
            </a:r>
            <a:r>
              <a:rPr lang="vi-VN" sz="4000" i="1" dirty="0" smtClean="0">
                <a:latin typeface="Times New Roman" pitchFamily="18" charset="0"/>
                <a:ea typeface="Calibri" panose="020F0502020204030204" pitchFamily="34" charset="0"/>
                <a:cs typeface="Times New Roman" pitchFamily="18" charset="0"/>
              </a:rPr>
              <a:t>là hình vuông</a:t>
            </a:r>
            <a:endParaRPr lang="en-US" sz="3200" i="1" dirty="0">
              <a:effectLst/>
              <a:latin typeface="Times New Roman" pitchFamily="18" charset="0"/>
              <a:ea typeface="Calibri" panose="020F0502020204030204" pitchFamily="34" charset="0"/>
              <a:cs typeface="Times New Roman" pitchFamily="18" charset="0"/>
            </a:endParaRPr>
          </a:p>
        </p:txBody>
      </p:sp>
      <p:sp>
        <p:nvSpPr>
          <p:cNvPr id="8" name="Rectangle 7"/>
          <p:cNvSpPr/>
          <p:nvPr/>
        </p:nvSpPr>
        <p:spPr>
          <a:xfrm>
            <a:off x="721565" y="4076700"/>
            <a:ext cx="12402265" cy="3785652"/>
          </a:xfrm>
          <a:prstGeom prst="rect">
            <a:avLst/>
          </a:prstGeom>
        </p:spPr>
        <p:txBody>
          <a:bodyPr wrap="square">
            <a:spAutoFit/>
          </a:bodyPr>
          <a:lstStyle/>
          <a:p>
            <a:r>
              <a:rPr lang="en-US" sz="4000" dirty="0">
                <a:latin typeface="Times New Roman" pitchFamily="18" charset="0"/>
                <a:cs typeface="Times New Roman" pitchFamily="18" charset="0"/>
              </a:rPr>
              <a:t>Do ABCD là hình thoi nên cũng là hình bình hành.</a:t>
            </a:r>
          </a:p>
          <a:p>
            <a:r>
              <a:rPr lang="en-US" sz="4000" dirty="0">
                <a:latin typeface="Times New Roman" pitchFamily="18" charset="0"/>
                <a:cs typeface="Times New Roman" pitchFamily="18" charset="0"/>
              </a:rPr>
              <a:t>Hình bình hành có hai đường chéo AC và BD bằng nhau nên là hình </a:t>
            </a:r>
            <a:r>
              <a:rPr lang="en-US" sz="4000" dirty="0" err="1">
                <a:latin typeface="Times New Roman" pitchFamily="18" charset="0"/>
                <a:cs typeface="Times New Roman" pitchFamily="18" charset="0"/>
              </a:rPr>
              <a:t>chữ</a:t>
            </a:r>
            <a:r>
              <a:rPr lang="en-US" sz="4000" dirty="0">
                <a:latin typeface="Times New Roman" pitchFamily="18" charset="0"/>
                <a:cs typeface="Times New Roman" pitchFamily="18" charset="0"/>
              </a:rPr>
              <a:t> </a:t>
            </a:r>
            <a:r>
              <a:rPr lang="en-US" sz="4000" dirty="0" err="1" smtClean="0">
                <a:latin typeface="Times New Roman" pitchFamily="18" charset="0"/>
                <a:cs typeface="Times New Roman" pitchFamily="18" charset="0"/>
              </a:rPr>
              <a:t>nhật</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dấu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hiệu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nhận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biết</a:t>
            </a:r>
            <a:r>
              <a:rPr lang="en-US" sz="4000" dirty="0">
                <a:latin typeface="Times New Roman" pitchFamily="18" charset="0"/>
                <a:cs typeface="Times New Roman" pitchFamily="18" charset="0"/>
              </a:rPr>
              <a:t>)</a:t>
            </a:r>
          </a:p>
          <a:p>
            <a:r>
              <a:rPr lang="en-US" sz="4000" dirty="0" err="1" smtClean="0">
                <a:latin typeface="Times New Roman" pitchFamily="18" charset="0"/>
                <a:cs typeface="Times New Roman" pitchFamily="18" charset="0"/>
              </a:rPr>
              <a:t>Mà</a:t>
            </a:r>
            <a:r>
              <a:rPr lang="en-US" sz="4000" dirty="0" smtClean="0">
                <a:latin typeface="Times New Roman" pitchFamily="18" charset="0"/>
                <a:cs typeface="Times New Roman" pitchFamily="18" charset="0"/>
              </a:rPr>
              <a:t> </a:t>
            </a:r>
            <a:r>
              <a:rPr lang="en-US" sz="4000" dirty="0">
                <a:latin typeface="Times New Roman" pitchFamily="18" charset="0"/>
                <a:cs typeface="Times New Roman" pitchFamily="18" charset="0"/>
              </a:rPr>
              <a:t>AD = AB (do ABCD là hình thoi)</a:t>
            </a:r>
          </a:p>
          <a:p>
            <a:r>
              <a:rPr lang="en-US" sz="4000" dirty="0">
                <a:latin typeface="Times New Roman" pitchFamily="18" charset="0"/>
                <a:cs typeface="Times New Roman" pitchFamily="18" charset="0"/>
              </a:rPr>
              <a:t>Hình chữ nhật ABCD có hai cạnh kề bằng nhau (AD = AB) nên là </a:t>
            </a:r>
            <a:r>
              <a:rPr lang="en-US" sz="4000" dirty="0" err="1">
                <a:latin typeface="Times New Roman" pitchFamily="18" charset="0"/>
                <a:cs typeface="Times New Roman" pitchFamily="18" charset="0"/>
              </a:rPr>
              <a:t>hình</a:t>
            </a:r>
            <a:r>
              <a:rPr lang="en-US" sz="4000" dirty="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vuông</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dấu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hiệu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nhận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biết</a:t>
            </a:r>
            <a:r>
              <a:rPr lang="en-US" sz="4000" dirty="0" smtClean="0">
                <a:latin typeface="Times New Roman" pitchFamily="18" charset="0"/>
                <a:cs typeface="Times New Roman" pitchFamily="18" charset="0"/>
              </a:rPr>
              <a:t>)</a:t>
            </a:r>
            <a:endParaRPr lang="en-US" sz="4000" dirty="0">
              <a:latin typeface="Times New Roman" pitchFamily="18" charset="0"/>
              <a:cs typeface="Times New Roman" pitchFamily="18" charset="0"/>
            </a:endParaRPr>
          </a:p>
        </p:txBody>
      </p:sp>
      <p:pic>
        <p:nvPicPr>
          <p:cNvPr id="11" name="Picture 10" descr="Bài 1 trang 119 Toán 8 Tập 1 Cánh diều | Giải Toán 8"/>
          <p:cNvPicPr/>
          <p:nvPr/>
        </p:nvPicPr>
        <p:blipFill>
          <a:blip r:embed="rId2">
            <a:extLst>
              <a:ext uri="{28A0092B-C50C-407E-A947-70E740481C1C}">
                <a14:useLocalDpi xmlns:a14="http://schemas.microsoft.com/office/drawing/2010/main" val="0"/>
              </a:ext>
            </a:extLst>
          </a:blip>
          <a:srcRect/>
          <a:stretch>
            <a:fillRect/>
          </a:stretch>
        </p:blipFill>
        <p:spPr bwMode="auto">
          <a:xfrm>
            <a:off x="13089194" y="4490884"/>
            <a:ext cx="5198806" cy="3548216"/>
          </a:xfrm>
          <a:prstGeom prst="rect">
            <a:avLst/>
          </a:prstGeom>
          <a:noFill/>
          <a:ln>
            <a:noFill/>
          </a:ln>
        </p:spPr>
      </p:pic>
      <p:sp>
        <p:nvSpPr>
          <p:cNvPr id="12" name="Rectangle 11"/>
          <p:cNvSpPr/>
          <p:nvPr/>
        </p:nvSpPr>
        <p:spPr>
          <a:xfrm>
            <a:off x="721565" y="8213518"/>
            <a:ext cx="12542839" cy="70654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Bef>
                <a:spcPts val="600"/>
              </a:spcBef>
              <a:spcAft>
                <a:spcPts val="800"/>
              </a:spcAft>
            </a:pPr>
            <a:r>
              <a:rPr lang="vi-VN" sz="4000" i="1" dirty="0">
                <a:latin typeface="Times New Roman" pitchFamily="18" charset="0"/>
                <a:cs typeface="Times New Roman" pitchFamily="18" charset="0"/>
              </a:rPr>
              <a:t>Hình thoi có </a:t>
            </a:r>
            <a:r>
              <a:rPr lang="vi-VN" sz="4000" i="1" dirty="0">
                <a:solidFill>
                  <a:srgbClr val="FF0000"/>
                </a:solidFill>
                <a:latin typeface="Times New Roman" pitchFamily="18" charset="0"/>
                <a:cs typeface="Times New Roman" pitchFamily="18" charset="0"/>
              </a:rPr>
              <a:t>hai đường chéo </a:t>
            </a:r>
            <a:r>
              <a:rPr lang="vi-VN" sz="4000" i="1" dirty="0">
                <a:solidFill>
                  <a:schemeClr val="tx1"/>
                </a:solidFill>
                <a:latin typeface="Times New Roman" pitchFamily="18" charset="0"/>
                <a:cs typeface="Times New Roman" pitchFamily="18" charset="0"/>
              </a:rPr>
              <a:t>bằng nhau </a:t>
            </a:r>
            <a:r>
              <a:rPr lang="vi-VN" sz="4000" i="1" dirty="0">
                <a:latin typeface="Times New Roman" pitchFamily="18" charset="0"/>
                <a:cs typeface="Times New Roman" pitchFamily="18" charset="0"/>
              </a:rPr>
              <a:t>là hình vuông</a:t>
            </a:r>
            <a:endParaRPr lang="en-US" sz="4000" i="1" dirty="0">
              <a:effectLst/>
              <a:latin typeface="Times New Roman" pitchFamily="18" charset="0"/>
              <a:ea typeface="Calibri" panose="020F0502020204030204" pitchFamily="34" charset="0"/>
              <a:cs typeface="Times New Roman"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932" y="8039702"/>
            <a:ext cx="685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inVertical)">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fade">
                                      <p:cBhvr>
                                        <p:cTn id="24" dur="500"/>
                                        <p:tgtEl>
                                          <p:spTgt spid="8">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xEl>
                                              <p:pRg st="1" end="1"/>
                                            </p:txEl>
                                          </p:spTgt>
                                        </p:tgtEl>
                                        <p:attrNameLst>
                                          <p:attrName>style.visibility</p:attrName>
                                        </p:attrNameLst>
                                      </p:cBhvr>
                                      <p:to>
                                        <p:strVal val="visible"/>
                                      </p:to>
                                    </p:set>
                                    <p:animEffect transition="in" filter="fade">
                                      <p:cBhvr>
                                        <p:cTn id="29" dur="500"/>
                                        <p:tgtEl>
                                          <p:spTgt spid="8">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8">
                                            <p:txEl>
                                              <p:pRg st="2" end="2"/>
                                            </p:txEl>
                                          </p:spTgt>
                                        </p:tgtEl>
                                        <p:attrNameLst>
                                          <p:attrName>style.visibility</p:attrName>
                                        </p:attrNameLst>
                                      </p:cBhvr>
                                      <p:to>
                                        <p:strVal val="visible"/>
                                      </p:to>
                                    </p:set>
                                    <p:animEffect transition="in" filter="fade">
                                      <p:cBhvr>
                                        <p:cTn id="34" dur="500"/>
                                        <p:tgtEl>
                                          <p:spTgt spid="8">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8">
                                            <p:txEl>
                                              <p:pRg st="3" end="3"/>
                                            </p:txEl>
                                          </p:spTgt>
                                        </p:tgtEl>
                                        <p:attrNameLst>
                                          <p:attrName>style.visibility</p:attrName>
                                        </p:attrNameLst>
                                      </p:cBhvr>
                                      <p:to>
                                        <p:strVal val="visible"/>
                                      </p:to>
                                    </p:set>
                                    <p:animEffect transition="in" filter="fade">
                                      <p:cBhvr>
                                        <p:cTn id="39" dur="500"/>
                                        <p:tgtEl>
                                          <p:spTgt spid="8">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par>
                                <p:cTn id="45" presetID="2" presetClass="entr" presetSubtype="4" fill="hold" nodeType="withEffect">
                                  <p:stCondLst>
                                    <p:cond delay="0"/>
                                  </p:stCondLst>
                                  <p:childTnLst>
                                    <p:set>
                                      <p:cBhvr>
                                        <p:cTn id="46" dur="1" fill="hold">
                                          <p:stCondLst>
                                            <p:cond delay="0"/>
                                          </p:stCondLst>
                                        </p:cTn>
                                        <p:tgtEl>
                                          <p:spTgt spid="1026"/>
                                        </p:tgtEl>
                                        <p:attrNameLst>
                                          <p:attrName>style.visibility</p:attrName>
                                        </p:attrNameLst>
                                      </p:cBhvr>
                                      <p:to>
                                        <p:strVal val="visible"/>
                                      </p:to>
                                    </p:set>
                                    <p:anim calcmode="lin" valueType="num">
                                      <p:cBhvr additive="base">
                                        <p:cTn id="47" dur="500" fill="hold"/>
                                        <p:tgtEl>
                                          <p:spTgt spid="1026"/>
                                        </p:tgtEl>
                                        <p:attrNameLst>
                                          <p:attrName>ppt_x</p:attrName>
                                        </p:attrNameLst>
                                      </p:cBhvr>
                                      <p:tavLst>
                                        <p:tav tm="0">
                                          <p:val>
                                            <p:strVal val="#ppt_x"/>
                                          </p:val>
                                        </p:tav>
                                        <p:tav tm="100000">
                                          <p:val>
                                            <p:strVal val="#ppt_x"/>
                                          </p:val>
                                        </p:tav>
                                      </p:tavLst>
                                    </p:anim>
                                    <p:anim calcmode="lin" valueType="num">
                                      <p:cBhvr additive="base">
                                        <p:cTn id="4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P spid="2" grpId="0"/>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6063916" y="608624"/>
            <a:ext cx="6236368" cy="75097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Bef>
                <a:spcPts val="600"/>
              </a:spcBef>
              <a:spcAft>
                <a:spcPts val="800"/>
              </a:spcAft>
            </a:pPr>
            <a:r>
              <a:rPr lang="fr-FR" sz="4000" b="1" dirty="0" err="1" smtClean="0">
                <a:solidFill>
                  <a:srgbClr val="000000"/>
                </a:solidFill>
                <a:latin typeface="Times New Roman" pitchFamily="18" charset="0"/>
                <a:ea typeface="Calibri" panose="020F0502020204030204" pitchFamily="34" charset="0"/>
                <a:cs typeface="Times New Roman" pitchFamily="18" charset="0"/>
              </a:rPr>
              <a:t>Mật</a:t>
            </a:r>
            <a:r>
              <a:rPr lang="fr-FR" sz="4000" b="1" dirty="0" smtClean="0">
                <a:solidFill>
                  <a:srgbClr val="000000"/>
                </a:solidFill>
                <a:latin typeface="Times New Roman" pitchFamily="18" charset="0"/>
                <a:ea typeface="Calibri" panose="020F0502020204030204" pitchFamily="34" charset="0"/>
                <a:cs typeface="Times New Roman" pitchFamily="18" charset="0"/>
              </a:rPr>
              <a:t> </a:t>
            </a:r>
            <a:r>
              <a:rPr lang="fr-FR" sz="4000" b="1" dirty="0" err="1" smtClean="0">
                <a:solidFill>
                  <a:srgbClr val="000000"/>
                </a:solidFill>
                <a:latin typeface="Times New Roman" pitchFamily="18" charset="0"/>
                <a:ea typeface="Calibri" panose="020F0502020204030204" pitchFamily="34" charset="0"/>
                <a:cs typeface="Times New Roman" pitchFamily="18" charset="0"/>
              </a:rPr>
              <a:t>thư</a:t>
            </a:r>
            <a:r>
              <a:rPr lang="fr-FR" sz="4000" b="1" dirty="0" smtClean="0">
                <a:solidFill>
                  <a:srgbClr val="000000"/>
                </a:solidFill>
                <a:latin typeface="Times New Roman" pitchFamily="18" charset="0"/>
                <a:ea typeface="Calibri" panose="020F0502020204030204" pitchFamily="34" charset="0"/>
                <a:cs typeface="Times New Roman" pitchFamily="18" charset="0"/>
              </a:rPr>
              <a:t> </a:t>
            </a:r>
            <a:r>
              <a:rPr lang="fr-FR" sz="4000" b="1" dirty="0" err="1" smtClean="0">
                <a:solidFill>
                  <a:srgbClr val="000000"/>
                </a:solidFill>
                <a:latin typeface="Times New Roman" pitchFamily="18" charset="0"/>
                <a:ea typeface="Calibri" panose="020F0502020204030204" pitchFamily="34" charset="0"/>
                <a:cs typeface="Times New Roman" pitchFamily="18" charset="0"/>
              </a:rPr>
              <a:t>số</a:t>
            </a:r>
            <a:r>
              <a:rPr lang="fr-FR" sz="4000" b="1" dirty="0" smtClean="0">
                <a:solidFill>
                  <a:srgbClr val="000000"/>
                </a:solidFill>
                <a:latin typeface="Times New Roman" pitchFamily="18" charset="0"/>
                <a:ea typeface="Calibri" panose="020F0502020204030204" pitchFamily="34" charset="0"/>
                <a:cs typeface="Times New Roman" pitchFamily="18" charset="0"/>
              </a:rPr>
              <a:t> 2</a:t>
            </a:r>
            <a:endParaRPr lang="en-US" sz="4000" b="1" dirty="0">
              <a:effectLst/>
              <a:latin typeface="Times New Roman" pitchFamily="18" charset="0"/>
              <a:ea typeface="Calibri" panose="020F0502020204030204" pitchFamily="34" charset="0"/>
              <a:cs typeface="Times New Roman" pitchFamily="18" charset="0"/>
            </a:endParaRPr>
          </a:p>
        </p:txBody>
      </p:sp>
      <p:sp>
        <p:nvSpPr>
          <p:cNvPr id="3" name="TextBox 2"/>
          <p:cNvSpPr txBox="1"/>
          <p:nvPr/>
        </p:nvSpPr>
        <p:spPr>
          <a:xfrm>
            <a:off x="1143000" y="2951182"/>
            <a:ext cx="13563600" cy="5078313"/>
          </a:xfrm>
          <a:prstGeom prst="rect">
            <a:avLst/>
          </a:prstGeom>
          <a:noFill/>
        </p:spPr>
        <p:txBody>
          <a:bodyPr wrap="square" rtlCol="0">
            <a:spAutoFit/>
          </a:bodyPr>
          <a:lstStyle/>
          <a:p>
            <a:pPr algn="just"/>
            <a:r>
              <a:rPr lang="en-US" sz="3600" b="1" dirty="0" err="1" smtClean="0">
                <a:latin typeface="Times New Roman" pitchFamily="18" charset="0"/>
                <a:cs typeface="Times New Roman" pitchFamily="18" charset="0"/>
              </a:rPr>
              <a:t>Yêu</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cầu</a:t>
            </a:r>
            <a:r>
              <a:rPr lang="en-US" sz="3600" b="1" dirty="0" smtClean="0">
                <a:latin typeface="Times New Roman" pitchFamily="18" charset="0"/>
                <a:cs typeface="Times New Roman" pitchFamily="18" charset="0"/>
              </a:rPr>
              <a:t>:</a:t>
            </a:r>
          </a:p>
          <a:p>
            <a:pPr algn="just"/>
            <a:r>
              <a:rPr lang="en-US" sz="3600" b="1" dirty="0" smtClean="0">
                <a:latin typeface="Times New Roman" pitchFamily="18" charset="0"/>
                <a:cs typeface="Times New Roman" pitchFamily="18" charset="0"/>
              </a:rPr>
              <a:t>1</a:t>
            </a:r>
            <a:r>
              <a:rPr lang="en-US" sz="3600" dirty="0" smtClean="0">
                <a:latin typeface="Times New Roman" pitchFamily="18" charset="0"/>
                <a:cs typeface="Times New Roman" pitchFamily="18" charset="0"/>
              </a:rPr>
              <a:t>. </a:t>
            </a:r>
            <a:r>
              <a:rPr lang="en-US" sz="3600" dirty="0" err="1">
                <a:latin typeface="Times New Roman" pitchFamily="18" charset="0"/>
                <a:cs typeface="Times New Roman" pitchFamily="18" charset="0"/>
              </a:rPr>
              <a:t>Thảo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luận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theo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nhóm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thống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nhất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cách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giải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bài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toán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trên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Sau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đó</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cá</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nhân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trình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bày</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vào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phiếu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học</a:t>
            </a:r>
            <a:r>
              <a:rPr lang="en-US" sz="3600" dirty="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tập</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Vẽ</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hình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ghi</a:t>
            </a:r>
            <a:r>
              <a:rPr lang="en-US" sz="3600" dirty="0" smtClean="0">
                <a:latin typeface="Times New Roman" pitchFamily="18" charset="0"/>
                <a:cs typeface="Times New Roman" pitchFamily="18" charset="0"/>
              </a:rPr>
              <a:t> GT </a:t>
            </a:r>
            <a:r>
              <a:rPr lang="en-US" sz="3600" dirty="0" err="1" smtClean="0">
                <a:latin typeface="Times New Roman" pitchFamily="18" charset="0"/>
                <a:cs typeface="Times New Roman" pitchFamily="18" charset="0"/>
              </a:rPr>
              <a:t>và</a:t>
            </a:r>
            <a:r>
              <a:rPr lang="en-US" sz="3600" dirty="0" smtClean="0">
                <a:latin typeface="Times New Roman" pitchFamily="18" charset="0"/>
                <a:cs typeface="Times New Roman" pitchFamily="18" charset="0"/>
              </a:rPr>
              <a:t> KL, </a:t>
            </a:r>
            <a:r>
              <a:rPr lang="en-US" sz="3600" dirty="0" err="1" smtClean="0">
                <a:latin typeface="Times New Roman" pitchFamily="18" charset="0"/>
                <a:cs typeface="Times New Roman" pitchFamily="18" charset="0"/>
              </a:rPr>
              <a:t>chứng</a:t>
            </a:r>
            <a:r>
              <a:rPr lang="en-US" sz="3600" dirty="0" smtClean="0">
                <a:latin typeface="Times New Roman" pitchFamily="18" charset="0"/>
                <a:cs typeface="Times New Roman" pitchFamily="18" charset="0"/>
              </a:rPr>
              <a:t> minh). </a:t>
            </a:r>
            <a:r>
              <a:rPr lang="en-US" sz="3600" dirty="0" err="1" smtClean="0">
                <a:latin typeface="Times New Roman" pitchFamily="18" charset="0"/>
                <a:cs typeface="Times New Roman" pitchFamily="18" charset="0"/>
              </a:rPr>
              <a:t>Thời</a:t>
            </a:r>
            <a:r>
              <a:rPr lang="en-US" sz="3600" dirty="0" smtClean="0">
                <a:latin typeface="Times New Roman" pitchFamily="18" charset="0"/>
                <a:cs typeface="Times New Roman" pitchFamily="18" charset="0"/>
              </a:rPr>
              <a:t> </a:t>
            </a:r>
            <a:r>
              <a:rPr lang="en-US" sz="3600" dirty="0" err="1">
                <a:latin typeface="Times New Roman" pitchFamily="18" charset="0"/>
                <a:cs typeface="Times New Roman" pitchFamily="18" charset="0"/>
              </a:rPr>
              <a:t>gian</a:t>
            </a:r>
            <a:r>
              <a:rPr lang="en-US" sz="3600" dirty="0">
                <a:latin typeface="Times New Roman" pitchFamily="18" charset="0"/>
                <a:cs typeface="Times New Roman" pitchFamily="18" charset="0"/>
              </a:rPr>
              <a:t> 5 </a:t>
            </a:r>
            <a:r>
              <a:rPr lang="en-US" sz="3600" dirty="0" err="1">
                <a:latin typeface="Times New Roman" pitchFamily="18" charset="0"/>
                <a:cs typeface="Times New Roman" pitchFamily="18" charset="0"/>
              </a:rPr>
              <a:t>phút</a:t>
            </a:r>
            <a:r>
              <a:rPr lang="en-US" sz="3600" dirty="0">
                <a:latin typeface="Times New Roman" pitchFamily="18" charset="0"/>
                <a:cs typeface="Times New Roman" pitchFamily="18" charset="0"/>
              </a:rPr>
              <a:t> . </a:t>
            </a:r>
            <a:r>
              <a:rPr lang="en-US" sz="3600" dirty="0" err="1">
                <a:latin typeface="Times New Roman" pitchFamily="18" charset="0"/>
                <a:cs typeface="Times New Roman" pitchFamily="18" charset="0"/>
              </a:rPr>
              <a:t>Hết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giờ</a:t>
            </a:r>
            <a:r>
              <a:rPr lang="en-US" sz="3600" dirty="0">
                <a:latin typeface="Times New Roman" pitchFamily="18" charset="0"/>
                <a:cs typeface="Times New Roman" pitchFamily="18" charset="0"/>
              </a:rPr>
              <a:t> 2 </a:t>
            </a:r>
            <a:r>
              <a:rPr lang="en-US" sz="3600" dirty="0" err="1">
                <a:latin typeface="Times New Roman" pitchFamily="18" charset="0"/>
                <a:cs typeface="Times New Roman" pitchFamily="18" charset="0"/>
              </a:rPr>
              <a:t>đội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nộp</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phiếu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học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tập</a:t>
            </a:r>
            <a:r>
              <a:rPr lang="en-US" sz="3600" dirty="0">
                <a:latin typeface="Times New Roman" pitchFamily="18" charset="0"/>
                <a:cs typeface="Times New Roman" pitchFamily="18" charset="0"/>
              </a:rPr>
              <a:t>. GV </a:t>
            </a:r>
            <a:r>
              <a:rPr lang="en-US" sz="3600" dirty="0" err="1">
                <a:latin typeface="Times New Roman" pitchFamily="18" charset="0"/>
                <a:cs typeface="Times New Roman" pitchFamily="18" charset="0"/>
              </a:rPr>
              <a:t>sẽ</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rút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ngẫu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nhiên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mỗi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đội</a:t>
            </a:r>
            <a:r>
              <a:rPr lang="en-US" sz="3600" dirty="0">
                <a:latin typeface="Times New Roman" pitchFamily="18" charset="0"/>
                <a:cs typeface="Times New Roman" pitchFamily="18" charset="0"/>
              </a:rPr>
              <a:t> 1 </a:t>
            </a:r>
            <a:r>
              <a:rPr lang="en-US" sz="3600" dirty="0" err="1">
                <a:latin typeface="Times New Roman" pitchFamily="18" charset="0"/>
                <a:cs typeface="Times New Roman" pitchFamily="18" charset="0"/>
              </a:rPr>
              <a:t>phiếu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trình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bày</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điểm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của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bạn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đó</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được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tính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là</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điểm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của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cả</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đội</a:t>
            </a:r>
            <a:r>
              <a:rPr lang="en-US" sz="3600" dirty="0">
                <a:latin typeface="Times New Roman" pitchFamily="18" charset="0"/>
                <a:cs typeface="Times New Roman" pitchFamily="18" charset="0"/>
              </a:rPr>
              <a:t>.</a:t>
            </a:r>
          </a:p>
          <a:p>
            <a:pPr algn="just"/>
            <a:r>
              <a:rPr lang="en-US" sz="3600" dirty="0" err="1" smtClean="0">
                <a:latin typeface="Times New Roman" pitchFamily="18" charset="0"/>
                <a:cs typeface="Times New Roman" pitchFamily="18" charset="0"/>
              </a:rPr>
              <a:t>Nếu</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trình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bày</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đúng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được</a:t>
            </a:r>
            <a:r>
              <a:rPr lang="en-US" sz="3600" dirty="0" smtClean="0">
                <a:latin typeface="Times New Roman" pitchFamily="18" charset="0"/>
                <a:cs typeface="Times New Roman" pitchFamily="18" charset="0"/>
              </a:rPr>
              <a:t> 10 </a:t>
            </a:r>
            <a:r>
              <a:rPr lang="en-US" sz="3600" dirty="0" err="1" smtClean="0">
                <a:latin typeface="Times New Roman" pitchFamily="18" charset="0"/>
                <a:cs typeface="Times New Roman" pitchFamily="18" charset="0"/>
              </a:rPr>
              <a:t>điểm</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sai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không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được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điểm</a:t>
            </a:r>
            <a:r>
              <a:rPr lang="en-US" sz="3600" dirty="0" smtClean="0">
                <a:latin typeface="Times New Roman" pitchFamily="18" charset="0"/>
                <a:cs typeface="Times New Roman" pitchFamily="18" charset="0"/>
              </a:rPr>
              <a:t>. </a:t>
            </a:r>
          </a:p>
          <a:p>
            <a:pPr algn="just"/>
            <a:r>
              <a:rPr lang="en-US" sz="3600" dirty="0" err="1" smtClean="0">
                <a:latin typeface="Times New Roman" pitchFamily="18" charset="0"/>
                <a:cs typeface="Times New Roman" pitchFamily="18" charset="0"/>
              </a:rPr>
              <a:t>Nếu</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trình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bày</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thiếu</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căn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cứ</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thì</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trừ</a:t>
            </a:r>
            <a:r>
              <a:rPr lang="en-US" sz="3600" dirty="0" smtClean="0">
                <a:latin typeface="Times New Roman" pitchFamily="18" charset="0"/>
                <a:cs typeface="Times New Roman" pitchFamily="18" charset="0"/>
              </a:rPr>
              <a:t> 0,25 </a:t>
            </a:r>
            <a:r>
              <a:rPr lang="en-US" sz="3600" dirty="0" err="1" smtClean="0">
                <a:latin typeface="Times New Roman" pitchFamily="18" charset="0"/>
                <a:cs typeface="Times New Roman" pitchFamily="18" charset="0"/>
              </a:rPr>
              <a:t>điểm</a:t>
            </a:r>
            <a:r>
              <a:rPr lang="en-US" sz="3600" dirty="0" smtClean="0">
                <a:latin typeface="Times New Roman" pitchFamily="18" charset="0"/>
                <a:cs typeface="Times New Roman" pitchFamily="18" charset="0"/>
              </a:rPr>
              <a:t>/1 </a:t>
            </a:r>
            <a:r>
              <a:rPr lang="en-US" sz="3600" dirty="0" err="1" smtClean="0">
                <a:latin typeface="Times New Roman" pitchFamily="18" charset="0"/>
                <a:cs typeface="Times New Roman" pitchFamily="18" charset="0"/>
              </a:rPr>
              <a:t>căn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cứ</a:t>
            </a:r>
            <a:r>
              <a:rPr lang="en-US" sz="3600" dirty="0" smtClean="0">
                <a:latin typeface="Times New Roman" pitchFamily="18" charset="0"/>
                <a:cs typeface="Times New Roman" pitchFamily="18" charset="0"/>
              </a:rPr>
              <a:t>.</a:t>
            </a:r>
          </a:p>
          <a:p>
            <a:pPr algn="just"/>
            <a:r>
              <a:rPr lang="en-US" sz="3600" b="1" dirty="0" smtClean="0">
                <a:latin typeface="Times New Roman" pitchFamily="18" charset="0"/>
                <a:cs typeface="Times New Roman" pitchFamily="18" charset="0"/>
              </a:rPr>
              <a:t>2. </a:t>
            </a:r>
            <a:r>
              <a:rPr lang="en-US" sz="3600" dirty="0" err="1" smtClean="0">
                <a:latin typeface="Times New Roman" pitchFamily="18" charset="0"/>
                <a:cs typeface="Times New Roman" pitchFamily="18" charset="0"/>
              </a:rPr>
              <a:t>Hoàn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thành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nhận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xét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sau</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khi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giải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bài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tập</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trên</a:t>
            </a:r>
            <a:r>
              <a:rPr lang="en-US" sz="3600" dirty="0" smtClean="0">
                <a:latin typeface="Times New Roman" pitchFamily="18" charset="0"/>
                <a:cs typeface="Times New Roman" pitchFamily="18" charset="0"/>
              </a:rPr>
              <a:t>:</a:t>
            </a:r>
          </a:p>
          <a:p>
            <a:pPr algn="just"/>
            <a:r>
              <a:rPr lang="en-US" sz="3600" i="1" dirty="0" smtClean="0">
                <a:latin typeface="Times New Roman" pitchFamily="18" charset="0"/>
                <a:cs typeface="Times New Roman" pitchFamily="18" charset="0"/>
              </a:rPr>
              <a:t>“ </a:t>
            </a:r>
            <a:r>
              <a:rPr lang="en-US" sz="3600" i="1" dirty="0" err="1" smtClean="0">
                <a:latin typeface="Times New Roman" pitchFamily="18" charset="0"/>
                <a:cs typeface="Times New Roman" pitchFamily="18" charset="0"/>
              </a:rPr>
              <a:t>Hình</a:t>
            </a:r>
            <a:r>
              <a:rPr lang="en-US" sz="3600" i="1" dirty="0" smtClean="0">
                <a:latin typeface="Times New Roman" pitchFamily="18" charset="0"/>
                <a:cs typeface="Times New Roman" pitchFamily="18" charset="0"/>
              </a:rPr>
              <a:t> </a:t>
            </a:r>
            <a:r>
              <a:rPr lang="en-US" sz="3600" i="1" dirty="0" err="1" smtClean="0">
                <a:latin typeface="Times New Roman" pitchFamily="18" charset="0"/>
                <a:cs typeface="Times New Roman" pitchFamily="18" charset="0"/>
              </a:rPr>
              <a:t>thoi</a:t>
            </a:r>
            <a:r>
              <a:rPr lang="en-US" sz="3600" i="1" dirty="0" smtClean="0">
                <a:latin typeface="Times New Roman" pitchFamily="18" charset="0"/>
                <a:cs typeface="Times New Roman" pitchFamily="18" charset="0"/>
              </a:rPr>
              <a:t> </a:t>
            </a:r>
            <a:r>
              <a:rPr lang="en-US" sz="3600" i="1" dirty="0" err="1" smtClean="0">
                <a:latin typeface="Times New Roman" pitchFamily="18" charset="0"/>
                <a:cs typeface="Times New Roman" pitchFamily="18" charset="0"/>
              </a:rPr>
              <a:t>có</a:t>
            </a:r>
            <a:r>
              <a:rPr lang="en-US" sz="3600" i="1" dirty="0" smtClean="0">
                <a:latin typeface="Times New Roman" pitchFamily="18" charset="0"/>
                <a:cs typeface="Times New Roman" pitchFamily="18" charset="0"/>
              </a:rPr>
              <a:t>……………………….. </a:t>
            </a:r>
            <a:r>
              <a:rPr lang="en-US" sz="3600" i="1" dirty="0" err="1" smtClean="0">
                <a:latin typeface="Times New Roman" pitchFamily="18" charset="0"/>
                <a:cs typeface="Times New Roman" pitchFamily="18" charset="0"/>
              </a:rPr>
              <a:t>là</a:t>
            </a:r>
            <a:r>
              <a:rPr lang="en-US" sz="3600" i="1" dirty="0" smtClean="0">
                <a:latin typeface="Times New Roman" pitchFamily="18" charset="0"/>
                <a:cs typeface="Times New Roman" pitchFamily="18" charset="0"/>
              </a:rPr>
              <a:t> </a:t>
            </a:r>
            <a:r>
              <a:rPr lang="en-US" sz="3600" i="1" dirty="0" err="1" smtClean="0">
                <a:latin typeface="Times New Roman" pitchFamily="18" charset="0"/>
                <a:cs typeface="Times New Roman" pitchFamily="18" charset="0"/>
              </a:rPr>
              <a:t>hình</a:t>
            </a:r>
            <a:r>
              <a:rPr lang="en-US" sz="3600" i="1" dirty="0" smtClean="0">
                <a:latin typeface="Times New Roman" pitchFamily="18" charset="0"/>
                <a:cs typeface="Times New Roman" pitchFamily="18" charset="0"/>
              </a:rPr>
              <a:t> </a:t>
            </a:r>
            <a:r>
              <a:rPr lang="en-US" sz="3600" i="1" dirty="0" err="1" smtClean="0">
                <a:latin typeface="Times New Roman" pitchFamily="18" charset="0"/>
                <a:cs typeface="Times New Roman" pitchFamily="18" charset="0"/>
              </a:rPr>
              <a:t>vuông</a:t>
            </a:r>
            <a:r>
              <a:rPr lang="en-US" sz="3600" i="1" dirty="0" smtClean="0">
                <a:latin typeface="Times New Roman" pitchFamily="18" charset="0"/>
                <a:cs typeface="Times New Roman" pitchFamily="18" charset="0"/>
              </a:rPr>
              <a:t>”</a:t>
            </a:r>
            <a:endParaRPr lang="en-US" sz="3600" i="1"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7" name="Rectangle 6"/>
              <p:cNvSpPr/>
              <p:nvPr/>
            </p:nvSpPr>
            <p:spPr>
              <a:xfrm>
                <a:off x="1143000" y="1501194"/>
                <a:ext cx="16078200" cy="1047018"/>
              </a:xfrm>
              <a:prstGeom prst="rect">
                <a:avLst/>
              </a:prstGeom>
            </p:spPr>
            <p:txBody>
              <a:bodyPr wrap="square">
                <a:spAutoFit/>
              </a:bodyPr>
              <a:lstStyle/>
              <a:p>
                <a:pPr lvl="0">
                  <a:lnSpc>
                    <a:spcPct val="150000"/>
                  </a:lnSpc>
                  <a:spcAft>
                    <a:spcPts val="1200"/>
                  </a:spcAft>
                  <a:defRPr/>
                </a:pPr>
                <a:r>
                  <a:rPr kumimoji="0" lang="en-US" sz="4000" b="0" i="1" u="none" strike="noStrike" kern="1200" cap="none" spc="0" normalizeH="0" baseline="0" noProof="0" dirty="0" smtClean="0">
                    <a:ln>
                      <a:noFill/>
                    </a:ln>
                    <a:solidFill>
                      <a:prstClr val="black"/>
                    </a:solidFill>
                    <a:effectLst/>
                    <a:uLnTx/>
                    <a:uFillTx/>
                    <a:latin typeface="Times New Roman" pitchFamily="18" charset="0"/>
                    <a:ea typeface="Calibri" panose="020F0502020204030204" pitchFamily="34" charset="0"/>
                    <a:cs typeface="Times New Roman" pitchFamily="18" charset="0"/>
                  </a:rPr>
                  <a:t>Cho </a:t>
                </a:r>
                <a:r>
                  <a:rPr kumimoji="0" lang="vi-VN" sz="4000" b="0" i="1" u="none" strike="noStrike" kern="1200" cap="none" spc="0" normalizeH="0" baseline="0" noProof="0" dirty="0" smtClean="0">
                    <a:ln>
                      <a:noFill/>
                    </a:ln>
                    <a:solidFill>
                      <a:prstClr val="black"/>
                    </a:solidFill>
                    <a:effectLst/>
                    <a:uLnTx/>
                    <a:uFillTx/>
                    <a:latin typeface="Times New Roman" pitchFamily="18" charset="0"/>
                    <a:ea typeface="Calibri" panose="020F0502020204030204" pitchFamily="34" charset="0"/>
                    <a:cs typeface="Times New Roman" pitchFamily="18" charset="0"/>
                  </a:rPr>
                  <a:t>hình thoi ABCD  có </a:t>
                </a:r>
                <a14:m>
                  <m:oMath xmlns:m="http://schemas.openxmlformats.org/officeDocument/2006/math">
                    <m:acc>
                      <m:accPr>
                        <m:chr m:val="̂"/>
                        <m:ctrlPr>
                          <a:rPr lang="en-US" sz="4000" i="1">
                            <a:solidFill>
                              <a:srgbClr val="000000"/>
                            </a:solidFill>
                            <a:latin typeface="Cambria Math"/>
                            <a:ea typeface="Calibri" panose="020F0502020204030204" pitchFamily="34" charset="0"/>
                            <a:cs typeface="Arial" panose="020B0604020202020204" pitchFamily="34" charset="0"/>
                          </a:rPr>
                        </m:ctrlPr>
                      </m:accPr>
                      <m:e>
                        <m:r>
                          <a:rPr lang="fr-FR" sz="4000" i="1">
                            <a:solidFill>
                              <a:srgbClr val="000000"/>
                            </a:solidFill>
                            <a:latin typeface="Cambria Math" panose="02040503050406030204" pitchFamily="18" charset="0"/>
                            <a:ea typeface="Calibri" panose="020F0502020204030204" pitchFamily="34" charset="0"/>
                            <a:cs typeface="Arial" panose="020B0604020202020204" pitchFamily="34" charset="0"/>
                          </a:rPr>
                          <m:t>𝐴</m:t>
                        </m:r>
                      </m:e>
                    </m:acc>
                    <m:r>
                      <a:rPr lang="fr-FR"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vi-VN" sz="4000" b="0" i="1" smtClean="0">
                        <a:solidFill>
                          <a:srgbClr val="000000"/>
                        </a:solidFill>
                        <a:latin typeface="Cambria Math"/>
                        <a:ea typeface="Calibri" panose="020F0502020204030204" pitchFamily="34" charset="0"/>
                        <a:cs typeface="Arial" panose="020B0604020202020204" pitchFamily="34" charset="0"/>
                      </a:rPr>
                      <m:t>9</m:t>
                    </m:r>
                    <m:sSup>
                      <m:sSupPr>
                        <m:ctrlPr>
                          <a:rPr lang="en-US" sz="4000" i="1">
                            <a:solidFill>
                              <a:srgbClr val="000000"/>
                            </a:solidFill>
                            <a:latin typeface="Cambria Math"/>
                            <a:ea typeface="Calibri" panose="020F0502020204030204" pitchFamily="34" charset="0"/>
                            <a:cs typeface="Arial" panose="020B0604020202020204" pitchFamily="34" charset="0"/>
                          </a:rPr>
                        </m:ctrlPr>
                      </m:sSupPr>
                      <m:e>
                        <m:r>
                          <a:rPr lang="fr-FR" sz="4000" i="1">
                            <a:solidFill>
                              <a:srgbClr val="000000"/>
                            </a:solidFill>
                            <a:latin typeface="Cambria Math" panose="02040503050406030204" pitchFamily="18" charset="0"/>
                            <a:ea typeface="Calibri" panose="020F0502020204030204" pitchFamily="34" charset="0"/>
                            <a:cs typeface="Arial" panose="020B0604020202020204" pitchFamily="34" charset="0"/>
                          </a:rPr>
                          <m:t>0</m:t>
                        </m:r>
                      </m:e>
                      <m:sup>
                        <m:r>
                          <a:rPr lang="fr-FR" sz="4000" i="1">
                            <a:solidFill>
                              <a:srgbClr val="000000"/>
                            </a:solidFill>
                            <a:latin typeface="Cambria Math" panose="02040503050406030204" pitchFamily="18" charset="0"/>
                            <a:ea typeface="Calibri" panose="020F0502020204030204" pitchFamily="34" charset="0"/>
                            <a:cs typeface="Arial" panose="020B0604020202020204" pitchFamily="34" charset="0"/>
                          </a:rPr>
                          <m:t>𝑜</m:t>
                        </m:r>
                        <m:r>
                          <a:rPr lang="vi-VN" sz="4000" b="0" i="1" smtClean="0">
                            <a:solidFill>
                              <a:srgbClr val="000000"/>
                            </a:solidFill>
                            <a:latin typeface="Cambria Math"/>
                            <a:ea typeface="Calibri" panose="020F0502020204030204" pitchFamily="34" charset="0"/>
                            <a:cs typeface="Arial" panose="020B0604020202020204" pitchFamily="34" charset="0"/>
                          </a:rPr>
                          <m:t> </m:t>
                        </m:r>
                      </m:sup>
                    </m:sSup>
                  </m:oMath>
                </a14:m>
                <a:r>
                  <a:rPr kumimoji="0" lang="vi-VN" sz="4000" b="0" i="1" u="none" strike="noStrike" kern="1200" cap="none" spc="0" normalizeH="0" baseline="0" noProof="0" dirty="0" smtClean="0">
                    <a:ln>
                      <a:noFill/>
                    </a:ln>
                    <a:solidFill>
                      <a:prstClr val="black"/>
                    </a:solidFill>
                    <a:effectLst/>
                    <a:uLnTx/>
                    <a:uFillTx/>
                    <a:latin typeface="Times New Roman" pitchFamily="18" charset="0"/>
                    <a:ea typeface="Calibri" panose="020F0502020204030204" pitchFamily="34" charset="0"/>
                    <a:cs typeface="Times New Roman" pitchFamily="18" charset="0"/>
                  </a:rPr>
                  <a:t>. Chứng minh ABCD là hình vuông</a:t>
                </a:r>
                <a:r>
                  <a:rPr kumimoji="0" lang="vi-VN" sz="4000" b="0" i="0" u="none" strike="noStrike" kern="1200" cap="none" spc="0" normalizeH="0" baseline="0" noProof="0" dirty="0" smtClean="0">
                    <a:ln>
                      <a:noFill/>
                    </a:ln>
                    <a:solidFill>
                      <a:prstClr val="black"/>
                    </a:solidFill>
                    <a:effectLst/>
                    <a:uLnTx/>
                    <a:uFillTx/>
                    <a:latin typeface="Times New Roman" pitchFamily="18" charset="0"/>
                    <a:ea typeface="Calibri" panose="020F0502020204030204" pitchFamily="34" charset="0"/>
                    <a:cs typeface="Times New Roman" pitchFamily="18" charset="0"/>
                  </a:rPr>
                  <a:t>.</a:t>
                </a:r>
                <a:endParaRPr kumimoji="0" lang="en-US" sz="40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143000" y="1501194"/>
                <a:ext cx="16078200" cy="1047018"/>
              </a:xfrm>
              <a:prstGeom prst="rect">
                <a:avLst/>
              </a:prstGeom>
              <a:blipFill rotWithShape="1">
                <a:blip r:embed="rId2"/>
                <a:stretch>
                  <a:fillRect l="-1365" b="-12791"/>
                </a:stretch>
              </a:blipFill>
            </p:spPr>
            <p:txBody>
              <a:bodyPr/>
              <a:lstStyle/>
              <a:p>
                <a:r>
                  <a:rPr lang="en-US">
                    <a:noFill/>
                  </a:rPr>
                  <a:t> </a:t>
                </a:r>
              </a:p>
            </p:txBody>
          </p:sp>
        </mc:Fallback>
      </mc:AlternateContent>
      <p:sp>
        <p:nvSpPr>
          <p:cNvPr id="5" name="Up Arrow 4">
            <a:hlinkClick r:id="rId3" action="ppaction://hlinkfile"/>
          </p:cNvPr>
          <p:cNvSpPr/>
          <p:nvPr/>
        </p:nvSpPr>
        <p:spPr>
          <a:xfrm>
            <a:off x="14935200" y="266700"/>
            <a:ext cx="3200400" cy="135070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gian</a:t>
            </a:r>
            <a:r>
              <a:rPr lang="en-US" sz="2400" dirty="0" smtClean="0">
                <a:latin typeface="Times New Roman" pitchFamily="18" charset="0"/>
                <a:cs typeface="Times New Roman" pitchFamily="18" charset="0"/>
              </a:rPr>
              <a:t> 5 </a:t>
            </a:r>
            <a:r>
              <a:rPr lang="en-US" sz="2400" dirty="0" err="1" smtClean="0">
                <a:latin typeface="Times New Roman" pitchFamily="18" charset="0"/>
                <a:cs typeface="Times New Roman" pitchFamily="18" charset="0"/>
              </a:rPr>
              <a:t>phút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850414164"/>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ppt_x"/>
                                          </p:val>
                                        </p:tav>
                                        <p:tav tm="100000">
                                          <p:val>
                                            <p:strVal val="#ppt_x"/>
                                          </p:val>
                                        </p:tav>
                                      </p:tavLst>
                                    </p:anim>
                                    <p:anim calcmode="lin" valueType="num">
                                      <p:cBhvr additive="base">
                                        <p:cTn id="1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 grpId="0"/>
      <p:bldP spid="7" grpId="0"/>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1078832" y="608625"/>
            <a:ext cx="6236368" cy="70654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Bef>
                <a:spcPts val="600"/>
              </a:spcBef>
              <a:spcAft>
                <a:spcPts val="800"/>
              </a:spcAft>
            </a:pPr>
            <a:r>
              <a:rPr lang="fr-FR" sz="4000" b="1" dirty="0" err="1">
                <a:solidFill>
                  <a:srgbClr val="000000"/>
                </a:solidFill>
                <a:latin typeface="Times New Roman" pitchFamily="18" charset="0"/>
                <a:ea typeface="Calibri" panose="020F0502020204030204" pitchFamily="34" charset="0"/>
                <a:cs typeface="Times New Roman" pitchFamily="18" charset="0"/>
              </a:rPr>
              <a:t>Mật</a:t>
            </a:r>
            <a:r>
              <a:rPr lang="fr-FR" sz="4000" b="1" dirty="0">
                <a:solidFill>
                  <a:srgbClr val="000000"/>
                </a:solidFill>
                <a:latin typeface="Times New Roman" pitchFamily="18" charset="0"/>
                <a:ea typeface="Calibri" panose="020F0502020204030204" pitchFamily="34" charset="0"/>
                <a:cs typeface="Times New Roman" pitchFamily="18" charset="0"/>
              </a:rPr>
              <a:t> </a:t>
            </a:r>
            <a:r>
              <a:rPr lang="fr-FR" sz="4000" b="1" dirty="0" err="1">
                <a:solidFill>
                  <a:srgbClr val="000000"/>
                </a:solidFill>
                <a:latin typeface="Times New Roman" pitchFamily="18" charset="0"/>
                <a:ea typeface="Calibri" panose="020F0502020204030204" pitchFamily="34" charset="0"/>
                <a:cs typeface="Times New Roman" pitchFamily="18" charset="0"/>
              </a:rPr>
              <a:t>thư</a:t>
            </a:r>
            <a:r>
              <a:rPr lang="fr-FR" sz="4000" b="1" dirty="0">
                <a:solidFill>
                  <a:srgbClr val="000000"/>
                </a:solidFill>
                <a:latin typeface="Times New Roman" pitchFamily="18" charset="0"/>
                <a:ea typeface="Calibri" panose="020F0502020204030204" pitchFamily="34" charset="0"/>
                <a:cs typeface="Times New Roman" pitchFamily="18" charset="0"/>
              </a:rPr>
              <a:t> </a:t>
            </a:r>
            <a:r>
              <a:rPr lang="fr-FR" sz="4000" b="1" dirty="0" err="1">
                <a:solidFill>
                  <a:srgbClr val="000000"/>
                </a:solidFill>
                <a:latin typeface="Times New Roman" pitchFamily="18" charset="0"/>
                <a:ea typeface="Calibri" panose="020F0502020204030204" pitchFamily="34" charset="0"/>
                <a:cs typeface="Times New Roman" pitchFamily="18" charset="0"/>
              </a:rPr>
              <a:t>số</a:t>
            </a:r>
            <a:r>
              <a:rPr lang="fr-FR" sz="4000" b="1" dirty="0">
                <a:solidFill>
                  <a:srgbClr val="000000"/>
                </a:solidFill>
                <a:latin typeface="Times New Roman" pitchFamily="18" charset="0"/>
                <a:ea typeface="Calibri" panose="020F0502020204030204" pitchFamily="34" charset="0"/>
                <a:cs typeface="Times New Roman" pitchFamily="18" charset="0"/>
              </a:rPr>
              <a:t> </a:t>
            </a:r>
            <a:r>
              <a:rPr lang="fr-FR" sz="4000" b="1" dirty="0" smtClean="0">
                <a:solidFill>
                  <a:srgbClr val="000000"/>
                </a:solidFill>
                <a:latin typeface="Times New Roman" pitchFamily="18" charset="0"/>
                <a:ea typeface="Calibri" panose="020F0502020204030204" pitchFamily="34" charset="0"/>
                <a:cs typeface="Times New Roman" pitchFamily="18" charset="0"/>
              </a:rPr>
              <a:t>2</a:t>
            </a:r>
            <a:endParaRPr lang="en-US" sz="4000" b="1" dirty="0">
              <a:latin typeface="Times New Roman" pitchFamily="18" charset="0"/>
              <a:ea typeface="Calibri" panose="020F0502020204030204" pitchFamily="34" charset="0"/>
              <a:cs typeface="Times New Roman" pitchFamily="18" charset="0"/>
            </a:endParaRPr>
          </a:p>
        </p:txBody>
      </p:sp>
      <p:sp>
        <p:nvSpPr>
          <p:cNvPr id="19" name="TextBox 18"/>
          <p:cNvSpPr txBox="1"/>
          <p:nvPr/>
        </p:nvSpPr>
        <p:spPr>
          <a:xfrm>
            <a:off x="5573316" y="2889528"/>
            <a:ext cx="130189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4000" b="1" i="0"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1143000" y="1501194"/>
                <a:ext cx="16078200" cy="1047018"/>
              </a:xfrm>
              <a:prstGeom prst="rect">
                <a:avLst/>
              </a:prstGeom>
            </p:spPr>
            <p:txBody>
              <a:bodyPr wrap="square">
                <a:spAutoFit/>
              </a:bodyPr>
              <a:lstStyle/>
              <a:p>
                <a:pPr lvl="0">
                  <a:lnSpc>
                    <a:spcPct val="150000"/>
                  </a:lnSpc>
                  <a:spcAft>
                    <a:spcPts val="1200"/>
                  </a:spcAft>
                  <a:defRPr/>
                </a:pPr>
                <a:r>
                  <a:rPr kumimoji="0" lang="en-US" sz="4000" b="0" i="1" u="none" strike="noStrike" kern="1200" cap="none" spc="0" normalizeH="0" baseline="0" noProof="0" dirty="0" smtClean="0">
                    <a:ln>
                      <a:noFill/>
                    </a:ln>
                    <a:solidFill>
                      <a:prstClr val="black"/>
                    </a:solidFill>
                    <a:effectLst/>
                    <a:uLnTx/>
                    <a:uFillTx/>
                    <a:latin typeface="Times New Roman" pitchFamily="18" charset="0"/>
                    <a:ea typeface="Calibri" panose="020F0502020204030204" pitchFamily="34" charset="0"/>
                    <a:cs typeface="Times New Roman" pitchFamily="18" charset="0"/>
                  </a:rPr>
                  <a:t>Cho </a:t>
                </a:r>
                <a:r>
                  <a:rPr kumimoji="0" lang="vi-VN" sz="4000" b="0" i="1" u="none" strike="noStrike" kern="1200" cap="none" spc="0" normalizeH="0" baseline="0" noProof="0" dirty="0" smtClean="0">
                    <a:ln>
                      <a:noFill/>
                    </a:ln>
                    <a:solidFill>
                      <a:prstClr val="black"/>
                    </a:solidFill>
                    <a:effectLst/>
                    <a:uLnTx/>
                    <a:uFillTx/>
                    <a:latin typeface="Times New Roman" pitchFamily="18" charset="0"/>
                    <a:ea typeface="Calibri" panose="020F0502020204030204" pitchFamily="34" charset="0"/>
                    <a:cs typeface="Times New Roman" pitchFamily="18" charset="0"/>
                  </a:rPr>
                  <a:t>hình thoi ABCD  có </a:t>
                </a:r>
                <a14:m>
                  <m:oMath xmlns:m="http://schemas.openxmlformats.org/officeDocument/2006/math">
                    <m:acc>
                      <m:accPr>
                        <m:chr m:val="̂"/>
                        <m:ctrlPr>
                          <a:rPr lang="en-US" sz="4000" i="1">
                            <a:solidFill>
                              <a:srgbClr val="000000"/>
                            </a:solidFill>
                            <a:latin typeface="Cambria Math"/>
                            <a:ea typeface="Calibri" panose="020F0502020204030204" pitchFamily="34" charset="0"/>
                            <a:cs typeface="Arial" panose="020B0604020202020204" pitchFamily="34" charset="0"/>
                          </a:rPr>
                        </m:ctrlPr>
                      </m:accPr>
                      <m:e>
                        <m:r>
                          <a:rPr lang="fr-FR" sz="4000" i="1">
                            <a:solidFill>
                              <a:srgbClr val="000000"/>
                            </a:solidFill>
                            <a:latin typeface="Cambria Math" panose="02040503050406030204" pitchFamily="18" charset="0"/>
                            <a:ea typeface="Calibri" panose="020F0502020204030204" pitchFamily="34" charset="0"/>
                            <a:cs typeface="Arial" panose="020B0604020202020204" pitchFamily="34" charset="0"/>
                          </a:rPr>
                          <m:t>𝐴</m:t>
                        </m:r>
                      </m:e>
                    </m:acc>
                    <m:r>
                      <a:rPr lang="fr-FR"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vi-VN" sz="4000" b="0" i="1" smtClean="0">
                        <a:solidFill>
                          <a:srgbClr val="000000"/>
                        </a:solidFill>
                        <a:latin typeface="Cambria Math"/>
                        <a:ea typeface="Calibri" panose="020F0502020204030204" pitchFamily="34" charset="0"/>
                        <a:cs typeface="Arial" panose="020B0604020202020204" pitchFamily="34" charset="0"/>
                      </a:rPr>
                      <m:t>9</m:t>
                    </m:r>
                    <m:sSup>
                      <m:sSupPr>
                        <m:ctrlPr>
                          <a:rPr lang="en-US" sz="4000" i="1">
                            <a:solidFill>
                              <a:srgbClr val="000000"/>
                            </a:solidFill>
                            <a:latin typeface="Cambria Math"/>
                            <a:ea typeface="Calibri" panose="020F0502020204030204" pitchFamily="34" charset="0"/>
                            <a:cs typeface="Arial" panose="020B0604020202020204" pitchFamily="34" charset="0"/>
                          </a:rPr>
                        </m:ctrlPr>
                      </m:sSupPr>
                      <m:e>
                        <m:r>
                          <a:rPr lang="fr-FR" sz="4000" i="1">
                            <a:solidFill>
                              <a:srgbClr val="000000"/>
                            </a:solidFill>
                            <a:latin typeface="Cambria Math" panose="02040503050406030204" pitchFamily="18" charset="0"/>
                            <a:ea typeface="Calibri" panose="020F0502020204030204" pitchFamily="34" charset="0"/>
                            <a:cs typeface="Arial" panose="020B0604020202020204" pitchFamily="34" charset="0"/>
                          </a:rPr>
                          <m:t>0</m:t>
                        </m:r>
                      </m:e>
                      <m:sup>
                        <m:r>
                          <a:rPr lang="fr-FR" sz="4000" i="1">
                            <a:solidFill>
                              <a:srgbClr val="000000"/>
                            </a:solidFill>
                            <a:latin typeface="Cambria Math" panose="02040503050406030204" pitchFamily="18" charset="0"/>
                            <a:ea typeface="Calibri" panose="020F0502020204030204" pitchFamily="34" charset="0"/>
                            <a:cs typeface="Arial" panose="020B0604020202020204" pitchFamily="34" charset="0"/>
                          </a:rPr>
                          <m:t>𝑜</m:t>
                        </m:r>
                        <m:r>
                          <a:rPr lang="vi-VN" sz="4000" b="0" i="1" smtClean="0">
                            <a:solidFill>
                              <a:srgbClr val="000000"/>
                            </a:solidFill>
                            <a:latin typeface="Cambria Math"/>
                            <a:ea typeface="Calibri" panose="020F0502020204030204" pitchFamily="34" charset="0"/>
                            <a:cs typeface="Arial" panose="020B0604020202020204" pitchFamily="34" charset="0"/>
                          </a:rPr>
                          <m:t> </m:t>
                        </m:r>
                      </m:sup>
                    </m:sSup>
                  </m:oMath>
                </a14:m>
                <a:r>
                  <a:rPr kumimoji="0" lang="vi-VN" sz="4000" b="0" i="1" u="none" strike="noStrike" kern="1200" cap="none" spc="0" normalizeH="0" baseline="0" noProof="0" dirty="0" smtClean="0">
                    <a:ln>
                      <a:noFill/>
                    </a:ln>
                    <a:solidFill>
                      <a:prstClr val="black"/>
                    </a:solidFill>
                    <a:effectLst/>
                    <a:uLnTx/>
                    <a:uFillTx/>
                    <a:latin typeface="Times New Roman" pitchFamily="18" charset="0"/>
                    <a:ea typeface="Calibri" panose="020F0502020204030204" pitchFamily="34" charset="0"/>
                    <a:cs typeface="Times New Roman" pitchFamily="18" charset="0"/>
                  </a:rPr>
                  <a:t>. Chứng minh ABCD là hình vuông</a:t>
                </a:r>
                <a:r>
                  <a:rPr kumimoji="0" lang="vi-VN" sz="4000" b="0" i="0" u="none" strike="noStrike" kern="1200" cap="none" spc="0" normalizeH="0" baseline="0" noProof="0" dirty="0" smtClean="0">
                    <a:ln>
                      <a:noFill/>
                    </a:ln>
                    <a:solidFill>
                      <a:prstClr val="black"/>
                    </a:solidFill>
                    <a:effectLst/>
                    <a:uLnTx/>
                    <a:uFillTx/>
                    <a:latin typeface="Times New Roman" pitchFamily="18" charset="0"/>
                    <a:ea typeface="Calibri" panose="020F0502020204030204" pitchFamily="34" charset="0"/>
                    <a:cs typeface="Times New Roman" pitchFamily="18" charset="0"/>
                  </a:rPr>
                  <a:t>.</a:t>
                </a:r>
                <a:endParaRPr kumimoji="0" lang="en-US" sz="40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143000" y="1501194"/>
                <a:ext cx="16078200" cy="1047018"/>
              </a:xfrm>
              <a:prstGeom prst="rect">
                <a:avLst/>
              </a:prstGeom>
              <a:blipFill rotWithShape="1">
                <a:blip r:embed="rId2"/>
                <a:stretch>
                  <a:fillRect l="-1365" b="-127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2057400" y="3695700"/>
                <a:ext cx="10591800" cy="3806555"/>
              </a:xfrm>
              <a:prstGeom prst="rect">
                <a:avLst/>
              </a:prstGeom>
            </p:spPr>
            <p:txBody>
              <a:bodyPr wrap="square">
                <a:spAutoFit/>
              </a:bodyPr>
              <a:lstStyle/>
              <a:p>
                <a:r>
                  <a:rPr lang="en-US" sz="4000" dirty="0">
                    <a:latin typeface="Times New Roman" pitchFamily="18" charset="0"/>
                    <a:cs typeface="Times New Roman" pitchFamily="18" charset="0"/>
                  </a:rPr>
                  <a:t>Do ABCD là hình thoi nên cũng là hình bình hành.</a:t>
                </a:r>
              </a:p>
              <a:p>
                <a:r>
                  <a:rPr lang="en-US" sz="4000" dirty="0">
                    <a:latin typeface="Times New Roman" pitchFamily="18" charset="0"/>
                    <a:cs typeface="Times New Roman" pitchFamily="18" charset="0"/>
                  </a:rPr>
                  <a:t>Lại có </a:t>
                </a:r>
                <a14:m>
                  <m:oMath xmlns:m="http://schemas.openxmlformats.org/officeDocument/2006/math">
                    <m:acc>
                      <m:accPr>
                        <m:chr m:val="̂"/>
                        <m:ctrlPr>
                          <a:rPr lang="en-US" sz="4000" i="1">
                            <a:latin typeface="Cambria Math"/>
                          </a:rPr>
                        </m:ctrlPr>
                      </m:accPr>
                      <m:e>
                        <m:r>
                          <a:rPr lang="vi-VN" sz="4000" i="1">
                            <a:latin typeface="Cambria Math"/>
                          </a:rPr>
                          <m:t>𝐴</m:t>
                        </m:r>
                      </m:e>
                    </m:acc>
                  </m:oMath>
                </a14:m>
                <a:r>
                  <a:rPr lang="en-US" sz="4000" dirty="0">
                    <a:latin typeface="Times New Roman" pitchFamily="18" charset="0"/>
                    <a:cs typeface="Times New Roman" pitchFamily="18" charset="0"/>
                  </a:rPr>
                  <a:t>= 90° nên hình bình hành ABCD là hình </a:t>
                </a:r>
                <a:r>
                  <a:rPr lang="en-US" sz="4000" dirty="0" err="1">
                    <a:latin typeface="Times New Roman" pitchFamily="18" charset="0"/>
                    <a:cs typeface="Times New Roman" pitchFamily="18" charset="0"/>
                  </a:rPr>
                  <a:t>chữ</a:t>
                </a:r>
                <a:r>
                  <a:rPr lang="en-US" sz="4000" dirty="0">
                    <a:latin typeface="Times New Roman" pitchFamily="18" charset="0"/>
                    <a:cs typeface="Times New Roman" pitchFamily="18" charset="0"/>
                  </a:rPr>
                  <a:t> </a:t>
                </a:r>
                <a:r>
                  <a:rPr lang="en-US" sz="4000" dirty="0" err="1" smtClean="0">
                    <a:latin typeface="Times New Roman" pitchFamily="18" charset="0"/>
                    <a:cs typeface="Times New Roman" pitchFamily="18" charset="0"/>
                  </a:rPr>
                  <a:t>nhật</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dấu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hiệu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nhận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biết</a:t>
                </a:r>
                <a:r>
                  <a:rPr lang="en-US" sz="4000" dirty="0" smtClean="0">
                    <a:latin typeface="Times New Roman" pitchFamily="18" charset="0"/>
                    <a:cs typeface="Times New Roman" pitchFamily="18" charset="0"/>
                  </a:rPr>
                  <a:t>)</a:t>
                </a:r>
                <a:endParaRPr lang="en-US" sz="4000" dirty="0">
                  <a:latin typeface="Times New Roman" pitchFamily="18" charset="0"/>
                  <a:cs typeface="Times New Roman" pitchFamily="18" charset="0"/>
                </a:endParaRPr>
              </a:p>
              <a:p>
                <a:r>
                  <a:rPr lang="en-US" sz="4000" dirty="0">
                    <a:latin typeface="Times New Roman" pitchFamily="18" charset="0"/>
                    <a:cs typeface="Times New Roman" pitchFamily="18" charset="0"/>
                  </a:rPr>
                  <a:t>Mà AD = AB (do ABCD là hình thoi)</a:t>
                </a:r>
              </a:p>
              <a:p>
                <a:r>
                  <a:rPr lang="en-US" sz="4000" dirty="0">
                    <a:latin typeface="Times New Roman" pitchFamily="18" charset="0"/>
                    <a:cs typeface="Times New Roman" pitchFamily="18" charset="0"/>
                  </a:rPr>
                  <a:t>Hình chữ nhật ABCD có hai cạnh kề bằng nhau (AD = AB) nên là </a:t>
                </a:r>
                <a:r>
                  <a:rPr lang="en-US" sz="4000" dirty="0" err="1">
                    <a:latin typeface="Times New Roman" pitchFamily="18" charset="0"/>
                    <a:cs typeface="Times New Roman" pitchFamily="18" charset="0"/>
                  </a:rPr>
                  <a:t>hình</a:t>
                </a:r>
                <a:r>
                  <a:rPr lang="en-US" sz="4000" dirty="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vuông</a:t>
                </a:r>
                <a:r>
                  <a:rPr lang="en-US" sz="4000" dirty="0" smtClean="0">
                    <a:latin typeface="Times New Roman" pitchFamily="18" charset="0"/>
                    <a:cs typeface="Times New Roman" pitchFamily="18" charset="0"/>
                  </a:rPr>
                  <a:t> </a:t>
                </a:r>
                <a:r>
                  <a:rPr lang="en-US" sz="3600" dirty="0">
                    <a:latin typeface="Times New Roman" pitchFamily="18" charset="0"/>
                    <a:cs typeface="Times New Roman" pitchFamily="18" charset="0"/>
                  </a:rPr>
                  <a:t>(</a:t>
                </a:r>
                <a:r>
                  <a:rPr lang="en-US" sz="3600" dirty="0" err="1">
                    <a:latin typeface="Times New Roman" pitchFamily="18" charset="0"/>
                    <a:cs typeface="Times New Roman" pitchFamily="18" charset="0"/>
                  </a:rPr>
                  <a:t>dấu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hiệu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nhận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biết</a:t>
                </a:r>
                <a:r>
                  <a:rPr lang="en-US" sz="3600" dirty="0" smtClean="0">
                    <a:latin typeface="Times New Roman" pitchFamily="18" charset="0"/>
                    <a:cs typeface="Times New Roman" pitchFamily="18" charset="0"/>
                  </a:rPr>
                  <a:t>)</a:t>
                </a:r>
                <a:endParaRPr lang="en-US" sz="3600" dirty="0">
                  <a:latin typeface="Times New Roman" pitchFamily="18" charset="0"/>
                  <a:cs typeface="Times New Roman"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2057400" y="3695700"/>
                <a:ext cx="10591800" cy="3806555"/>
              </a:xfrm>
              <a:prstGeom prst="rect">
                <a:avLst/>
              </a:prstGeom>
              <a:blipFill rotWithShape="1">
                <a:blip r:embed="rId3"/>
                <a:stretch>
                  <a:fillRect l="-2073" t="-2880" r="-1324" b="-5920"/>
                </a:stretch>
              </a:blipFill>
            </p:spPr>
            <p:txBody>
              <a:bodyPr/>
              <a:lstStyle/>
              <a:p>
                <a:r>
                  <a:rPr lang="en-US">
                    <a:noFill/>
                  </a:rPr>
                  <a:t> </a:t>
                </a:r>
              </a:p>
            </p:txBody>
          </p:sp>
        </mc:Fallback>
      </mc:AlternateContent>
      <p:pic>
        <p:nvPicPr>
          <p:cNvPr id="11" name="Picture 10" descr="Bài 2 trang 119 Toán 8 Tập 1 Cánh diều | Giải Toán 8"/>
          <p:cNvPicPr/>
          <p:nvPr/>
        </p:nvPicPr>
        <p:blipFill>
          <a:blip r:embed="rId4">
            <a:extLst>
              <a:ext uri="{28A0092B-C50C-407E-A947-70E740481C1C}">
                <a14:useLocalDpi xmlns:a14="http://schemas.microsoft.com/office/drawing/2010/main" val="0"/>
              </a:ext>
            </a:extLst>
          </a:blip>
          <a:srcRect/>
          <a:stretch>
            <a:fillRect/>
          </a:stretch>
        </p:blipFill>
        <p:spPr bwMode="auto">
          <a:xfrm>
            <a:off x="13182600" y="2933700"/>
            <a:ext cx="3886200" cy="3638986"/>
          </a:xfrm>
          <a:prstGeom prst="rect">
            <a:avLst/>
          </a:prstGeom>
          <a:noFill/>
          <a:ln>
            <a:noFill/>
          </a:ln>
        </p:spPr>
      </p:pic>
      <p:sp>
        <p:nvSpPr>
          <p:cNvPr id="12" name="Rectangle 11"/>
          <p:cNvSpPr/>
          <p:nvPr/>
        </p:nvSpPr>
        <p:spPr>
          <a:xfrm>
            <a:off x="838200" y="8199510"/>
            <a:ext cx="13030200" cy="70654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a:lnSpc>
                <a:spcPct val="107000"/>
              </a:lnSpc>
              <a:spcBef>
                <a:spcPts val="600"/>
              </a:spcBef>
              <a:spcAft>
                <a:spcPts val="800"/>
              </a:spcAft>
              <a:defRPr/>
            </a:pPr>
            <a:r>
              <a:rPr lang="en-US" sz="4000" i="1" dirty="0">
                <a:latin typeface="Times New Roman" pitchFamily="18" charset="0"/>
                <a:cs typeface="Times New Roman" pitchFamily="18" charset="0"/>
              </a:rPr>
              <a:t>Hình thoi có </a:t>
            </a:r>
            <a:r>
              <a:rPr lang="en-US" sz="4000" i="1" dirty="0">
                <a:solidFill>
                  <a:srgbClr val="FF0000"/>
                </a:solidFill>
                <a:latin typeface="Times New Roman" pitchFamily="18" charset="0"/>
                <a:cs typeface="Times New Roman" pitchFamily="18" charset="0"/>
              </a:rPr>
              <a:t>một góc vuông </a:t>
            </a:r>
            <a:r>
              <a:rPr lang="en-US" sz="4000" i="1" dirty="0">
                <a:latin typeface="Times New Roman" pitchFamily="18" charset="0"/>
                <a:cs typeface="Times New Roman" pitchFamily="18" charset="0"/>
              </a:rPr>
              <a:t>là hình </a:t>
            </a:r>
            <a:r>
              <a:rPr lang="en-US" sz="4000" i="1" dirty="0" smtClean="0">
                <a:latin typeface="Times New Roman" pitchFamily="18" charset="0"/>
                <a:cs typeface="Times New Roman" pitchFamily="18" charset="0"/>
              </a:rPr>
              <a:t>vuông</a:t>
            </a:r>
            <a:r>
              <a:rPr lang="vi-VN" sz="4000" i="1" dirty="0" smtClean="0">
                <a:latin typeface="Times New Roman" pitchFamily="18" charset="0"/>
                <a:cs typeface="Times New Roman" pitchFamily="18" charset="0"/>
              </a:rPr>
              <a:t>.</a:t>
            </a:r>
            <a:endParaRPr kumimoji="0" lang="en-US" sz="4000" b="0" i="1"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Times New Roman" pitchFamily="18" charset="0"/>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6173" y="8307903"/>
            <a:ext cx="685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436295"/>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 calcmode="lin" valueType="num">
                                      <p:cBhvr additive="base">
                                        <p:cTn id="27" dur="500" fill="hold"/>
                                        <p:tgtEl>
                                          <p:spTgt spid="2050"/>
                                        </p:tgtEl>
                                        <p:attrNameLst>
                                          <p:attrName>ppt_x</p:attrName>
                                        </p:attrNameLst>
                                      </p:cBhvr>
                                      <p:tavLst>
                                        <p:tav tm="0">
                                          <p:val>
                                            <p:strVal val="#ppt_x"/>
                                          </p:val>
                                        </p:tav>
                                        <p:tav tm="100000">
                                          <p:val>
                                            <p:strVal val="#ppt_x"/>
                                          </p:val>
                                        </p:tav>
                                      </p:tavLst>
                                    </p:anim>
                                    <p:anim calcmode="lin" valueType="num">
                                      <p:cBhvr additive="base">
                                        <p:cTn id="28" dur="500" fill="hold"/>
                                        <p:tgtEl>
                                          <p:spTgt spid="205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771280" y="-4192803"/>
            <a:ext cx="10499506" cy="18672607"/>
            <a:chOff x="0" y="0"/>
            <a:chExt cx="1149350" cy="1149350"/>
          </a:xfrm>
        </p:grpSpPr>
        <p:sp>
          <p:nvSpPr>
            <p:cNvPr id="3" name="Freeform 3"/>
            <p:cNvSpPr/>
            <p:nvPr/>
          </p:nvSpPr>
          <p:spPr>
            <a:xfrm>
              <a:off x="0" y="0"/>
              <a:ext cx="3438303" cy="6114771"/>
            </a:xfrm>
            <a:custGeom>
              <a:avLst/>
              <a:gdLst/>
              <a:ahLst/>
              <a:cxnLst/>
              <a:rect l="l" t="t" r="r" b="b"/>
              <a:pathLst>
                <a:path w="3438303" h="6114771">
                  <a:moveTo>
                    <a:pt x="3438303" y="67567"/>
                  </a:moveTo>
                  <a:lnTo>
                    <a:pt x="3438303" y="0"/>
                  </a:lnTo>
                  <a:lnTo>
                    <a:pt x="18996" y="0"/>
                  </a:lnTo>
                  <a:lnTo>
                    <a:pt x="18996" y="33783"/>
                  </a:lnTo>
                  <a:lnTo>
                    <a:pt x="0" y="33783"/>
                  </a:lnTo>
                  <a:lnTo>
                    <a:pt x="0" y="6114771"/>
                  </a:lnTo>
                  <a:lnTo>
                    <a:pt x="37992" y="6114771"/>
                  </a:lnTo>
                  <a:lnTo>
                    <a:pt x="37992" y="4932357"/>
                  </a:lnTo>
                  <a:lnTo>
                    <a:pt x="683861" y="4932357"/>
                  </a:lnTo>
                  <a:lnTo>
                    <a:pt x="683861" y="6114771"/>
                  </a:lnTo>
                  <a:lnTo>
                    <a:pt x="721854" y="6114771"/>
                  </a:lnTo>
                  <a:lnTo>
                    <a:pt x="721854" y="4932357"/>
                  </a:lnTo>
                  <a:lnTo>
                    <a:pt x="1367723" y="4932357"/>
                  </a:lnTo>
                  <a:lnTo>
                    <a:pt x="1367723" y="6114771"/>
                  </a:lnTo>
                  <a:lnTo>
                    <a:pt x="1405715" y="6114771"/>
                  </a:lnTo>
                  <a:lnTo>
                    <a:pt x="1405715" y="4932357"/>
                  </a:lnTo>
                  <a:lnTo>
                    <a:pt x="2051584" y="4932357"/>
                  </a:lnTo>
                  <a:lnTo>
                    <a:pt x="2051584" y="6114771"/>
                  </a:lnTo>
                  <a:lnTo>
                    <a:pt x="2089576" y="6114771"/>
                  </a:lnTo>
                  <a:lnTo>
                    <a:pt x="2089576" y="4932357"/>
                  </a:lnTo>
                  <a:lnTo>
                    <a:pt x="2735445" y="4932357"/>
                  </a:lnTo>
                  <a:lnTo>
                    <a:pt x="2735445" y="6114771"/>
                  </a:lnTo>
                  <a:lnTo>
                    <a:pt x="2773438" y="6114771"/>
                  </a:lnTo>
                  <a:lnTo>
                    <a:pt x="2773438" y="4932357"/>
                  </a:lnTo>
                  <a:lnTo>
                    <a:pt x="3438303" y="4932357"/>
                  </a:lnTo>
                  <a:lnTo>
                    <a:pt x="3438303" y="4864791"/>
                  </a:lnTo>
                  <a:lnTo>
                    <a:pt x="2773438" y="4864791"/>
                  </a:lnTo>
                  <a:lnTo>
                    <a:pt x="2773438" y="3716160"/>
                  </a:lnTo>
                  <a:lnTo>
                    <a:pt x="3438303" y="3716160"/>
                  </a:lnTo>
                  <a:lnTo>
                    <a:pt x="3438303" y="3648593"/>
                  </a:lnTo>
                  <a:lnTo>
                    <a:pt x="2773438" y="3648593"/>
                  </a:lnTo>
                  <a:lnTo>
                    <a:pt x="2773438" y="2499962"/>
                  </a:lnTo>
                  <a:lnTo>
                    <a:pt x="3438303" y="2499962"/>
                  </a:lnTo>
                  <a:lnTo>
                    <a:pt x="3438303" y="2432395"/>
                  </a:lnTo>
                  <a:lnTo>
                    <a:pt x="2773438" y="2432395"/>
                  </a:lnTo>
                  <a:lnTo>
                    <a:pt x="2773438" y="1283764"/>
                  </a:lnTo>
                  <a:lnTo>
                    <a:pt x="3438303" y="1283764"/>
                  </a:lnTo>
                  <a:lnTo>
                    <a:pt x="3438303" y="1216198"/>
                  </a:lnTo>
                  <a:lnTo>
                    <a:pt x="2773438" y="1216198"/>
                  </a:lnTo>
                  <a:lnTo>
                    <a:pt x="2773438" y="67567"/>
                  </a:lnTo>
                  <a:lnTo>
                    <a:pt x="3438303" y="67567"/>
                  </a:lnTo>
                  <a:close/>
                  <a:moveTo>
                    <a:pt x="721854" y="1216198"/>
                  </a:moveTo>
                  <a:lnTo>
                    <a:pt x="721854" y="67567"/>
                  </a:lnTo>
                  <a:lnTo>
                    <a:pt x="1367723" y="67567"/>
                  </a:lnTo>
                  <a:lnTo>
                    <a:pt x="1367723" y="1216198"/>
                  </a:lnTo>
                  <a:lnTo>
                    <a:pt x="721854" y="1216198"/>
                  </a:lnTo>
                  <a:close/>
                  <a:moveTo>
                    <a:pt x="1367723" y="1283764"/>
                  </a:moveTo>
                  <a:lnTo>
                    <a:pt x="1367723" y="2432395"/>
                  </a:lnTo>
                  <a:lnTo>
                    <a:pt x="721854" y="2432395"/>
                  </a:lnTo>
                  <a:lnTo>
                    <a:pt x="721854" y="1283764"/>
                  </a:lnTo>
                  <a:lnTo>
                    <a:pt x="1367723" y="1283764"/>
                  </a:lnTo>
                  <a:close/>
                  <a:moveTo>
                    <a:pt x="683861" y="1216198"/>
                  </a:moveTo>
                  <a:lnTo>
                    <a:pt x="37992" y="1216198"/>
                  </a:lnTo>
                  <a:lnTo>
                    <a:pt x="37992" y="67567"/>
                  </a:lnTo>
                  <a:lnTo>
                    <a:pt x="683861" y="67567"/>
                  </a:lnTo>
                  <a:lnTo>
                    <a:pt x="683861" y="1216198"/>
                  </a:lnTo>
                  <a:close/>
                  <a:moveTo>
                    <a:pt x="683861" y="1283764"/>
                  </a:moveTo>
                  <a:lnTo>
                    <a:pt x="683861" y="2432395"/>
                  </a:lnTo>
                  <a:lnTo>
                    <a:pt x="37992" y="2432395"/>
                  </a:lnTo>
                  <a:lnTo>
                    <a:pt x="37992" y="1283764"/>
                  </a:lnTo>
                  <a:lnTo>
                    <a:pt x="683861" y="1283764"/>
                  </a:lnTo>
                  <a:close/>
                  <a:moveTo>
                    <a:pt x="683861" y="2499962"/>
                  </a:moveTo>
                  <a:lnTo>
                    <a:pt x="683861" y="3648593"/>
                  </a:lnTo>
                  <a:lnTo>
                    <a:pt x="37992" y="3648593"/>
                  </a:lnTo>
                  <a:lnTo>
                    <a:pt x="37992" y="2499962"/>
                  </a:lnTo>
                  <a:lnTo>
                    <a:pt x="683861" y="2499962"/>
                  </a:lnTo>
                  <a:close/>
                  <a:moveTo>
                    <a:pt x="721854" y="2499962"/>
                  </a:moveTo>
                  <a:lnTo>
                    <a:pt x="1367723" y="2499962"/>
                  </a:lnTo>
                  <a:lnTo>
                    <a:pt x="1367723" y="3648593"/>
                  </a:lnTo>
                  <a:lnTo>
                    <a:pt x="721854" y="3648593"/>
                  </a:lnTo>
                  <a:lnTo>
                    <a:pt x="721854" y="2499962"/>
                  </a:lnTo>
                  <a:close/>
                  <a:moveTo>
                    <a:pt x="1405715" y="2499962"/>
                  </a:moveTo>
                  <a:lnTo>
                    <a:pt x="2051584" y="2499962"/>
                  </a:lnTo>
                  <a:lnTo>
                    <a:pt x="2051584" y="3648593"/>
                  </a:lnTo>
                  <a:lnTo>
                    <a:pt x="1405715" y="3648593"/>
                  </a:lnTo>
                  <a:lnTo>
                    <a:pt x="1405715" y="2499962"/>
                  </a:lnTo>
                  <a:close/>
                  <a:moveTo>
                    <a:pt x="1405715" y="2432395"/>
                  </a:moveTo>
                  <a:lnTo>
                    <a:pt x="1405715" y="1283764"/>
                  </a:lnTo>
                  <a:lnTo>
                    <a:pt x="2051584" y="1283764"/>
                  </a:lnTo>
                  <a:lnTo>
                    <a:pt x="2051584" y="2432395"/>
                  </a:lnTo>
                  <a:lnTo>
                    <a:pt x="1405715" y="2432395"/>
                  </a:lnTo>
                  <a:close/>
                  <a:moveTo>
                    <a:pt x="1405715" y="1216198"/>
                  </a:moveTo>
                  <a:lnTo>
                    <a:pt x="1405715" y="67567"/>
                  </a:lnTo>
                  <a:lnTo>
                    <a:pt x="2051584" y="67567"/>
                  </a:lnTo>
                  <a:lnTo>
                    <a:pt x="2051584" y="1216198"/>
                  </a:lnTo>
                  <a:lnTo>
                    <a:pt x="1405715" y="1216198"/>
                  </a:lnTo>
                  <a:close/>
                  <a:moveTo>
                    <a:pt x="37992" y="4864791"/>
                  </a:moveTo>
                  <a:lnTo>
                    <a:pt x="37992" y="3716160"/>
                  </a:lnTo>
                  <a:lnTo>
                    <a:pt x="683861" y="3716160"/>
                  </a:lnTo>
                  <a:lnTo>
                    <a:pt x="683861" y="4864791"/>
                  </a:lnTo>
                  <a:lnTo>
                    <a:pt x="37992" y="4864791"/>
                  </a:lnTo>
                  <a:close/>
                  <a:moveTo>
                    <a:pt x="721854" y="4864791"/>
                  </a:moveTo>
                  <a:lnTo>
                    <a:pt x="721854" y="3716160"/>
                  </a:lnTo>
                  <a:lnTo>
                    <a:pt x="1367723" y="3716160"/>
                  </a:lnTo>
                  <a:lnTo>
                    <a:pt x="1367723" y="4864791"/>
                  </a:lnTo>
                  <a:lnTo>
                    <a:pt x="721854" y="4864791"/>
                  </a:lnTo>
                  <a:close/>
                  <a:moveTo>
                    <a:pt x="1405715" y="4864791"/>
                  </a:moveTo>
                  <a:lnTo>
                    <a:pt x="1405715" y="3716160"/>
                  </a:lnTo>
                  <a:lnTo>
                    <a:pt x="2051584" y="3716160"/>
                  </a:lnTo>
                  <a:lnTo>
                    <a:pt x="2051584" y="4864791"/>
                  </a:lnTo>
                  <a:lnTo>
                    <a:pt x="1405715" y="4864791"/>
                  </a:lnTo>
                  <a:close/>
                  <a:moveTo>
                    <a:pt x="2735445" y="4864791"/>
                  </a:moveTo>
                  <a:lnTo>
                    <a:pt x="2089576" y="4864791"/>
                  </a:lnTo>
                  <a:lnTo>
                    <a:pt x="2089576" y="3716160"/>
                  </a:lnTo>
                  <a:lnTo>
                    <a:pt x="2735445" y="3716160"/>
                  </a:lnTo>
                  <a:lnTo>
                    <a:pt x="2735445" y="4864791"/>
                  </a:lnTo>
                  <a:close/>
                  <a:moveTo>
                    <a:pt x="2735445" y="3648593"/>
                  </a:moveTo>
                  <a:lnTo>
                    <a:pt x="2089576" y="3648593"/>
                  </a:lnTo>
                  <a:lnTo>
                    <a:pt x="2089576" y="2499962"/>
                  </a:lnTo>
                  <a:lnTo>
                    <a:pt x="2735445" y="2499962"/>
                  </a:lnTo>
                  <a:lnTo>
                    <a:pt x="2735445" y="3648593"/>
                  </a:lnTo>
                  <a:close/>
                  <a:moveTo>
                    <a:pt x="2735445" y="2432395"/>
                  </a:moveTo>
                  <a:lnTo>
                    <a:pt x="2089576" y="2432395"/>
                  </a:lnTo>
                  <a:lnTo>
                    <a:pt x="2089576" y="1283764"/>
                  </a:lnTo>
                  <a:lnTo>
                    <a:pt x="2735445" y="1283764"/>
                  </a:lnTo>
                  <a:lnTo>
                    <a:pt x="2735445" y="2432395"/>
                  </a:lnTo>
                  <a:close/>
                  <a:moveTo>
                    <a:pt x="2735445" y="1216198"/>
                  </a:moveTo>
                  <a:lnTo>
                    <a:pt x="2089576" y="1216198"/>
                  </a:lnTo>
                  <a:lnTo>
                    <a:pt x="2089576" y="67567"/>
                  </a:lnTo>
                  <a:lnTo>
                    <a:pt x="2735445" y="67567"/>
                  </a:lnTo>
                  <a:lnTo>
                    <a:pt x="2735445" y="1216198"/>
                  </a:lnTo>
                  <a:close/>
                </a:path>
              </a:pathLst>
            </a:custGeom>
            <a:solidFill>
              <a:srgbClr val="7CB79D">
                <a:alpha val="80000"/>
              </a:srgbClr>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8497" y="1830744"/>
            <a:ext cx="1493500" cy="939547"/>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67498" y="168914"/>
            <a:ext cx="1282249" cy="1282249"/>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56328" y="7748844"/>
            <a:ext cx="1240083" cy="124008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375938" y="465595"/>
            <a:ext cx="1821811" cy="563105"/>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546318" y="7852984"/>
            <a:ext cx="1327197" cy="1184825"/>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575901" y="1451162"/>
            <a:ext cx="1366798" cy="1366798"/>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175130" y="8911559"/>
            <a:ext cx="1271831" cy="1267206"/>
          </a:xfrm>
          <a:prstGeom prst="rect">
            <a:avLst/>
          </a:prstGeom>
        </p:spPr>
      </p:pic>
      <p:pic>
        <p:nvPicPr>
          <p:cNvPr id="11" name="Picture 1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854318" y="8832573"/>
            <a:ext cx="970090" cy="1201687"/>
          </a:xfrm>
          <a:prstGeom prst="rect">
            <a:avLst/>
          </a:prstGeom>
        </p:spPr>
      </p:pic>
      <p:grpSp>
        <p:nvGrpSpPr>
          <p:cNvPr id="18" name="Group 7"/>
          <p:cNvGrpSpPr/>
          <p:nvPr/>
        </p:nvGrpSpPr>
        <p:grpSpPr>
          <a:xfrm>
            <a:off x="2981321" y="465595"/>
            <a:ext cx="11887200" cy="2925305"/>
            <a:chOff x="0" y="0"/>
            <a:chExt cx="8520421" cy="2899380"/>
          </a:xfrm>
        </p:grpSpPr>
        <p:grpSp>
          <p:nvGrpSpPr>
            <p:cNvPr id="19" name="Group 8"/>
            <p:cNvGrpSpPr/>
            <p:nvPr/>
          </p:nvGrpSpPr>
          <p:grpSpPr>
            <a:xfrm>
              <a:off x="0" y="0"/>
              <a:ext cx="8520421" cy="2899380"/>
              <a:chOff x="0" y="0"/>
              <a:chExt cx="3765050" cy="1281194"/>
            </a:xfrm>
          </p:grpSpPr>
          <p:sp>
            <p:nvSpPr>
              <p:cNvPr id="21" name="Freeform 9"/>
              <p:cNvSpPr/>
              <p:nvPr/>
            </p:nvSpPr>
            <p:spPr>
              <a:xfrm>
                <a:off x="80010" y="80010"/>
                <a:ext cx="3672340" cy="1188484"/>
              </a:xfrm>
              <a:custGeom>
                <a:avLst/>
                <a:gdLst/>
                <a:ahLst/>
                <a:cxnLst/>
                <a:rect l="l" t="t" r="r" b="b"/>
                <a:pathLst>
                  <a:path w="3672340" h="1188484">
                    <a:moveTo>
                      <a:pt x="0" y="1133874"/>
                    </a:moveTo>
                    <a:lnTo>
                      <a:pt x="0" y="1188484"/>
                    </a:lnTo>
                    <a:lnTo>
                      <a:pt x="3672340" y="1188484"/>
                    </a:lnTo>
                    <a:lnTo>
                      <a:pt x="3672340" y="0"/>
                    </a:lnTo>
                    <a:lnTo>
                      <a:pt x="3617729" y="0"/>
                    </a:lnTo>
                    <a:lnTo>
                      <a:pt x="3617729" y="1133874"/>
                    </a:lnTo>
                    <a:close/>
                  </a:path>
                </a:pathLst>
              </a:custGeom>
              <a:solidFill>
                <a:srgbClr val="000000"/>
              </a:solidFill>
            </p:spPr>
          </p:sp>
          <p:sp>
            <p:nvSpPr>
              <p:cNvPr id="22" name="Freeform 10"/>
              <p:cNvSpPr/>
              <p:nvPr/>
            </p:nvSpPr>
            <p:spPr>
              <a:xfrm>
                <a:off x="67310" y="67310"/>
                <a:ext cx="3697740" cy="1213884"/>
              </a:xfrm>
              <a:custGeom>
                <a:avLst/>
                <a:gdLst/>
                <a:ahLst/>
                <a:cxnLst/>
                <a:rect l="l" t="t" r="r" b="b"/>
                <a:pathLst>
                  <a:path w="3697740" h="1213884">
                    <a:moveTo>
                      <a:pt x="3630429" y="0"/>
                    </a:moveTo>
                    <a:lnTo>
                      <a:pt x="3630429" y="12700"/>
                    </a:lnTo>
                    <a:lnTo>
                      <a:pt x="3685040" y="12700"/>
                    </a:lnTo>
                    <a:lnTo>
                      <a:pt x="3685040" y="1201184"/>
                    </a:lnTo>
                    <a:lnTo>
                      <a:pt x="12700" y="1201184"/>
                    </a:lnTo>
                    <a:lnTo>
                      <a:pt x="12700" y="1146574"/>
                    </a:lnTo>
                    <a:lnTo>
                      <a:pt x="0" y="1146574"/>
                    </a:lnTo>
                    <a:lnTo>
                      <a:pt x="0" y="1213884"/>
                    </a:lnTo>
                    <a:lnTo>
                      <a:pt x="3697740" y="1213884"/>
                    </a:lnTo>
                    <a:lnTo>
                      <a:pt x="3697740" y="0"/>
                    </a:lnTo>
                    <a:close/>
                  </a:path>
                </a:pathLst>
              </a:custGeom>
              <a:solidFill>
                <a:srgbClr val="000000"/>
              </a:solidFill>
            </p:spPr>
          </p:sp>
          <p:sp>
            <p:nvSpPr>
              <p:cNvPr id="23" name="Freeform 11"/>
              <p:cNvSpPr/>
              <p:nvPr/>
            </p:nvSpPr>
            <p:spPr>
              <a:xfrm>
                <a:off x="12700" y="12700"/>
                <a:ext cx="3672339" cy="1188484"/>
              </a:xfrm>
              <a:custGeom>
                <a:avLst/>
                <a:gdLst/>
                <a:ahLst/>
                <a:cxnLst/>
                <a:rect l="l" t="t" r="r" b="b"/>
                <a:pathLst>
                  <a:path w="3672339" h="1188484">
                    <a:moveTo>
                      <a:pt x="0" y="0"/>
                    </a:moveTo>
                    <a:lnTo>
                      <a:pt x="3672339" y="0"/>
                    </a:lnTo>
                    <a:lnTo>
                      <a:pt x="3672339" y="1188484"/>
                    </a:lnTo>
                    <a:lnTo>
                      <a:pt x="0" y="1188484"/>
                    </a:lnTo>
                    <a:close/>
                  </a:path>
                </a:pathLst>
              </a:custGeom>
              <a:solidFill>
                <a:srgbClr val="FDFB52"/>
              </a:solidFill>
            </p:spPr>
          </p:sp>
          <p:sp>
            <p:nvSpPr>
              <p:cNvPr id="24" name="Freeform 12"/>
              <p:cNvSpPr/>
              <p:nvPr/>
            </p:nvSpPr>
            <p:spPr>
              <a:xfrm>
                <a:off x="0" y="0"/>
                <a:ext cx="3697740" cy="1213884"/>
              </a:xfrm>
              <a:custGeom>
                <a:avLst/>
                <a:gdLst/>
                <a:ahLst/>
                <a:cxnLst/>
                <a:rect l="l" t="t" r="r" b="b"/>
                <a:pathLst>
                  <a:path w="3697740" h="1213884">
                    <a:moveTo>
                      <a:pt x="80010" y="1213884"/>
                    </a:moveTo>
                    <a:lnTo>
                      <a:pt x="3697740" y="1213884"/>
                    </a:lnTo>
                    <a:lnTo>
                      <a:pt x="3697740" y="80010"/>
                    </a:lnTo>
                    <a:lnTo>
                      <a:pt x="3697740" y="67310"/>
                    </a:lnTo>
                    <a:lnTo>
                      <a:pt x="3697740" y="0"/>
                    </a:lnTo>
                    <a:lnTo>
                      <a:pt x="0" y="0"/>
                    </a:lnTo>
                    <a:lnTo>
                      <a:pt x="0" y="1213884"/>
                    </a:lnTo>
                    <a:lnTo>
                      <a:pt x="67310" y="1213884"/>
                    </a:lnTo>
                    <a:lnTo>
                      <a:pt x="80010" y="1213884"/>
                    </a:lnTo>
                    <a:close/>
                    <a:moveTo>
                      <a:pt x="12700" y="12700"/>
                    </a:moveTo>
                    <a:lnTo>
                      <a:pt x="3685039" y="12700"/>
                    </a:lnTo>
                    <a:lnTo>
                      <a:pt x="3685039" y="1201184"/>
                    </a:lnTo>
                    <a:lnTo>
                      <a:pt x="12700" y="1201184"/>
                    </a:lnTo>
                    <a:lnTo>
                      <a:pt x="12700" y="12700"/>
                    </a:lnTo>
                    <a:close/>
                  </a:path>
                </a:pathLst>
              </a:custGeom>
              <a:solidFill>
                <a:srgbClr val="000000"/>
              </a:solidFill>
            </p:spPr>
          </p:sp>
        </p:grpSp>
        <p:sp>
          <p:nvSpPr>
            <p:cNvPr id="20" name="TextBox 13"/>
            <p:cNvSpPr txBox="1"/>
            <p:nvPr/>
          </p:nvSpPr>
          <p:spPr>
            <a:xfrm>
              <a:off x="472444" y="930271"/>
              <a:ext cx="7426524" cy="1143933"/>
            </a:xfrm>
            <a:prstGeom prst="rect">
              <a:avLst/>
            </a:prstGeom>
          </p:spPr>
          <p:txBody>
            <a:bodyPr lIns="0" tIns="0" rIns="0" bIns="0" rtlCol="0" anchor="t">
              <a:spAutoFit/>
            </a:bodyPr>
            <a:lstStyle/>
            <a:p>
              <a:pPr marL="0" marR="0" lvl="0" indent="0" algn="ctr" defTabSz="914400" rtl="0" eaLnBrk="1" fontAlgn="auto" latinLnBrk="0" hangingPunct="1">
                <a:lnSpc>
                  <a:spcPts val="9003"/>
                </a:lnSpc>
                <a:spcBef>
                  <a:spcPts val="0"/>
                </a:spcBef>
                <a:spcAft>
                  <a:spcPts val="0"/>
                </a:spcAft>
                <a:buClrTx/>
                <a:buSzTx/>
                <a:buFontTx/>
                <a:buNone/>
                <a:tabLst/>
                <a:defRPr/>
              </a:pPr>
              <a:r>
                <a:rPr kumimoji="0" lang="en-US" sz="7502" b="1" i="0" u="none" strike="noStrike" kern="1200" cap="none" spc="-112"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PHẦN</a:t>
              </a:r>
              <a:r>
                <a:rPr kumimoji="0" lang="en-US" sz="7502" b="1" i="0" u="none" strike="noStrike" kern="1200" cap="none" spc="-112" normalizeH="0" noProof="0" dirty="0" smtClean="0">
                  <a:ln>
                    <a:noFill/>
                  </a:ln>
                  <a:solidFill>
                    <a:srgbClr val="000000"/>
                  </a:solidFill>
                  <a:effectLst/>
                  <a:uLnTx/>
                  <a:uFillTx/>
                  <a:latin typeface="Arial" panose="020B0604020202020204" pitchFamily="34" charset="0"/>
                  <a:ea typeface="+mn-ea"/>
                  <a:cs typeface="Arial" panose="020B0604020202020204" pitchFamily="34" charset="0"/>
                </a:rPr>
                <a:t> THI </a:t>
              </a:r>
              <a:r>
                <a:rPr kumimoji="0" lang="en-US" sz="7502" b="1" i="0" u="none" strike="noStrike" kern="1200" cap="none" spc="-112"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TĂNG</a:t>
              </a:r>
              <a:r>
                <a:rPr kumimoji="0" lang="en-US" sz="7502" b="1" i="0" u="none" strike="noStrike" kern="1200" cap="none" spc="-112" normalizeH="0" noProof="0" dirty="0" smtClean="0">
                  <a:ln>
                    <a:noFill/>
                  </a:ln>
                  <a:solidFill>
                    <a:srgbClr val="000000"/>
                  </a:solidFill>
                  <a:effectLst/>
                  <a:uLnTx/>
                  <a:uFillTx/>
                  <a:latin typeface="Arial" panose="020B0604020202020204" pitchFamily="34" charset="0"/>
                  <a:ea typeface="+mn-ea"/>
                  <a:cs typeface="Arial" panose="020B0604020202020204" pitchFamily="34" charset="0"/>
                </a:rPr>
                <a:t> TỐC</a:t>
              </a:r>
              <a:endParaRPr kumimoji="0" lang="en-US" sz="7502" b="1" i="0" u="none" strike="noStrike" kern="1200" cap="none" spc="-112"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sp>
        <p:nvSpPr>
          <p:cNvPr id="25" name="TextBox 24"/>
          <p:cNvSpPr txBox="1"/>
          <p:nvPr/>
        </p:nvSpPr>
        <p:spPr>
          <a:xfrm>
            <a:off x="1467498" y="3848100"/>
            <a:ext cx="14343547" cy="2123658"/>
          </a:xfrm>
          <a:prstGeom prst="rect">
            <a:avLst/>
          </a:prstGeom>
          <a:noFill/>
        </p:spPr>
        <p:txBody>
          <a:bodyPr wrap="square" rtlCol="0">
            <a:spAutoFit/>
          </a:bodyPr>
          <a:lstStyle/>
          <a:p>
            <a:pPr algn="just"/>
            <a:r>
              <a:rPr lang="en-US" sz="4400" b="1" dirty="0" err="1" smtClean="0">
                <a:latin typeface="Times New Roman" pitchFamily="18" charset="0"/>
                <a:cs typeface="Times New Roman" pitchFamily="18" charset="0"/>
              </a:rPr>
              <a:t>Luật</a:t>
            </a:r>
            <a:r>
              <a:rPr lang="en-US" sz="4400" b="1" dirty="0" smtClean="0">
                <a:latin typeface="Times New Roman" pitchFamily="18" charset="0"/>
                <a:cs typeface="Times New Roman" pitchFamily="18" charset="0"/>
              </a:rPr>
              <a:t> </a:t>
            </a:r>
            <a:r>
              <a:rPr lang="en-US" sz="4400" b="1" dirty="0" err="1" smtClean="0">
                <a:latin typeface="Times New Roman" pitchFamily="18" charset="0"/>
                <a:cs typeface="Times New Roman" pitchFamily="18" charset="0"/>
              </a:rPr>
              <a:t>chơi</a:t>
            </a:r>
            <a:r>
              <a:rPr lang="en-US" sz="4400" b="1"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Có</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hai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đội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chơi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mỗi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đội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phân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thành</a:t>
            </a:r>
            <a:r>
              <a:rPr lang="en-US" sz="4400" dirty="0" smtClean="0">
                <a:latin typeface="Times New Roman" pitchFamily="18" charset="0"/>
                <a:cs typeface="Times New Roman" pitchFamily="18" charset="0"/>
              </a:rPr>
              <a:t> 6 </a:t>
            </a:r>
            <a:r>
              <a:rPr lang="en-US" sz="4400" dirty="0" err="1" smtClean="0">
                <a:latin typeface="Times New Roman" pitchFamily="18" charset="0"/>
                <a:cs typeface="Times New Roman" pitchFamily="18" charset="0"/>
              </a:rPr>
              <a:t>cặp</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chơi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Mỗi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cặp</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chỉ</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trả</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lời</a:t>
            </a:r>
            <a:r>
              <a:rPr lang="en-US" sz="4400" dirty="0">
                <a:latin typeface="Times New Roman" pitchFamily="18" charset="0"/>
                <a:cs typeface="Times New Roman" pitchFamily="18" charset="0"/>
              </a:rPr>
              <a:t> </a:t>
            </a:r>
            <a:r>
              <a:rPr lang="en-US" sz="4400" dirty="0" smtClean="0">
                <a:latin typeface="Times New Roman" pitchFamily="18" charset="0"/>
                <a:cs typeface="Times New Roman" pitchFamily="18" charset="0"/>
              </a:rPr>
              <a:t>1 </a:t>
            </a:r>
            <a:r>
              <a:rPr lang="en-US" sz="4400" dirty="0" err="1" smtClean="0">
                <a:latin typeface="Times New Roman" pitchFamily="18" charset="0"/>
                <a:cs typeface="Times New Roman" pitchFamily="18" charset="0"/>
              </a:rPr>
              <a:t>câu</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hỏi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trắc</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nghiệm</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trong</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thời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gian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quy</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định</a:t>
            </a:r>
            <a:r>
              <a:rPr lang="en-US" sz="4400" dirty="0" smtClean="0">
                <a:latin typeface="Times New Roman" pitchFamily="18" charset="0"/>
                <a:cs typeface="Times New Roman" pitchFamily="18" charset="0"/>
              </a:rPr>
              <a:t>, </a:t>
            </a:r>
            <a:r>
              <a:rPr lang="en-US" sz="4400" dirty="0" err="1">
                <a:latin typeface="Times New Roman" pitchFamily="18" charset="0"/>
                <a:cs typeface="Times New Roman" pitchFamily="18" charset="0"/>
              </a:rPr>
              <a:t>nếu</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trả</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lời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đúng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được</a:t>
            </a:r>
            <a:r>
              <a:rPr lang="en-US" sz="4400" dirty="0">
                <a:latin typeface="Times New Roman" pitchFamily="18" charset="0"/>
                <a:cs typeface="Times New Roman" pitchFamily="18" charset="0"/>
              </a:rPr>
              <a:t> 10 </a:t>
            </a:r>
            <a:r>
              <a:rPr lang="en-US" sz="4400" dirty="0" err="1">
                <a:latin typeface="Times New Roman" pitchFamily="18" charset="0"/>
                <a:cs typeface="Times New Roman" pitchFamily="18" charset="0"/>
              </a:rPr>
              <a:t>điểm</a:t>
            </a:r>
            <a:r>
              <a:rPr lang="en-US" sz="4400" dirty="0">
                <a:latin typeface="Times New Roman" pitchFamily="18" charset="0"/>
                <a:cs typeface="Times New Roman" pitchFamily="18" charset="0"/>
              </a:rPr>
              <a:t>/</a:t>
            </a:r>
            <a:r>
              <a:rPr lang="en-US" sz="4400" dirty="0" err="1">
                <a:latin typeface="Times New Roman" pitchFamily="18" charset="0"/>
                <a:cs typeface="Times New Roman" pitchFamily="18" charset="0"/>
              </a:rPr>
              <a:t>câu</a:t>
            </a:r>
            <a:r>
              <a:rPr lang="en-US" sz="4400" dirty="0">
                <a:latin typeface="Times New Roman" pitchFamily="18" charset="0"/>
                <a:cs typeface="Times New Roman" pitchFamily="18" charset="0"/>
              </a:rPr>
              <a:t>. </a:t>
            </a:r>
          </a:p>
        </p:txBody>
      </p:sp>
    </p:spTree>
    <p:extLst>
      <p:ext uri="{BB962C8B-B14F-4D97-AF65-F5344CB8AC3E}">
        <p14:creationId xmlns:p14="http://schemas.microsoft.com/office/powerpoint/2010/main" val="2626458222"/>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9154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3" name="Rectangle 2"/>
          <p:cNvSpPr/>
          <p:nvPr/>
        </p:nvSpPr>
        <p:spPr>
          <a:xfrm>
            <a:off x="1981200" y="1745108"/>
            <a:ext cx="14219389" cy="1726242"/>
          </a:xfrm>
          <a:prstGeom prst="rect">
            <a:avLst/>
          </a:prstGeom>
        </p:spPr>
        <p:txBody>
          <a:bodyPr wrap="square">
            <a:spAutoFit/>
          </a:bodyPr>
          <a:lstStyle/>
          <a:p>
            <a:pPr>
              <a:lnSpc>
                <a:spcPct val="107000"/>
              </a:lnSpc>
              <a:spcAft>
                <a:spcPts val="800"/>
              </a:spcAft>
            </a:pPr>
            <a:r>
              <a:rPr lang="fr-FR" sz="4500" b="1" dirty="0">
                <a:latin typeface="Times New Roman" pitchFamily="18" charset="0"/>
                <a:ea typeface="Calibri" panose="020F0502020204030204" pitchFamily="34" charset="0"/>
                <a:cs typeface="Times New Roman" pitchFamily="18" charset="0"/>
              </a:rPr>
              <a:t>Câu 1:</a:t>
            </a:r>
            <a:r>
              <a:rPr lang="fr-FR" sz="4500" dirty="0">
                <a:latin typeface="Times New Roman" pitchFamily="18" charset="0"/>
                <a:ea typeface="Calibri" panose="020F0502020204030204" pitchFamily="34" charset="0"/>
                <a:cs typeface="Times New Roman" pitchFamily="18" charset="0"/>
              </a:rPr>
              <a:t> </a:t>
            </a:r>
            <a:endParaRPr lang="fr-FR" sz="4500" dirty="0" smtClean="0">
              <a:latin typeface="Times New Roman" pitchFamily="18" charset="0"/>
              <a:ea typeface="Calibri" panose="020F0502020204030204" pitchFamily="34" charset="0"/>
              <a:cs typeface="Times New Roman" pitchFamily="18" charset="0"/>
            </a:endParaRPr>
          </a:p>
          <a:p>
            <a:pPr>
              <a:lnSpc>
                <a:spcPct val="107000"/>
              </a:lnSpc>
              <a:spcAft>
                <a:spcPts val="800"/>
              </a:spcAft>
            </a:pPr>
            <a:r>
              <a:rPr lang="fr-FR" sz="4500" dirty="0" err="1" smtClean="0">
                <a:latin typeface="Times New Roman" pitchFamily="18" charset="0"/>
                <a:ea typeface="Calibri" panose="020F0502020204030204" pitchFamily="34" charset="0"/>
                <a:cs typeface="Times New Roman" pitchFamily="18" charset="0"/>
              </a:rPr>
              <a:t>Chọn</a:t>
            </a:r>
            <a:r>
              <a:rPr lang="fr-FR" sz="4500" dirty="0" smtClean="0">
                <a:latin typeface="Times New Roman" pitchFamily="18" charset="0"/>
                <a:ea typeface="Calibri" panose="020F0502020204030204" pitchFamily="34" charset="0"/>
                <a:cs typeface="Times New Roman" pitchFamily="18" charset="0"/>
              </a:rPr>
              <a:t> </a:t>
            </a:r>
            <a:r>
              <a:rPr lang="fr-FR" sz="4500" dirty="0">
                <a:latin typeface="Times New Roman" pitchFamily="18" charset="0"/>
                <a:ea typeface="Calibri" panose="020F0502020204030204" pitchFamily="34" charset="0"/>
                <a:cs typeface="Times New Roman" pitchFamily="18" charset="0"/>
              </a:rPr>
              <a:t>câu </a:t>
            </a:r>
            <a:r>
              <a:rPr lang="fr-FR" sz="4500" b="1" i="1" dirty="0" smtClean="0">
                <a:latin typeface="Times New Roman" pitchFamily="18" charset="0"/>
                <a:ea typeface="Calibri" panose="020F0502020204030204" pitchFamily="34" charset="0"/>
                <a:cs typeface="Times New Roman" pitchFamily="18" charset="0"/>
              </a:rPr>
              <a:t>sai</a:t>
            </a:r>
            <a:r>
              <a:rPr lang="fr-FR" sz="4500" dirty="0" smtClean="0">
                <a:latin typeface="Times New Roman" pitchFamily="18" charset="0"/>
                <a:ea typeface="Calibri" panose="020F0502020204030204" pitchFamily="34" charset="0"/>
                <a:cs typeface="Times New Roman" pitchFamily="18" charset="0"/>
              </a:rPr>
              <a:t>:</a:t>
            </a:r>
            <a:r>
              <a:rPr lang="en-US" sz="4800" dirty="0">
                <a:latin typeface="Times New Roman" pitchFamily="18" charset="0"/>
                <a:cs typeface="Times New Roman" pitchFamily="18" charset="0"/>
              </a:rPr>
              <a:t>Tứ giác nào có hai đường chéo </a:t>
            </a:r>
            <a:r>
              <a:rPr lang="en-US" sz="4800" dirty="0" err="1">
                <a:latin typeface="Times New Roman" pitchFamily="18" charset="0"/>
                <a:cs typeface="Times New Roman" pitchFamily="18" charset="0"/>
              </a:rPr>
              <a:t>bằng</a:t>
            </a:r>
            <a:r>
              <a:rPr lang="en-US" sz="4800" dirty="0">
                <a:latin typeface="Times New Roman" pitchFamily="18" charset="0"/>
                <a:cs typeface="Times New Roman" pitchFamily="18" charset="0"/>
              </a:rPr>
              <a:t> </a:t>
            </a:r>
            <a:r>
              <a:rPr lang="en-US" sz="4800" dirty="0" err="1" smtClean="0">
                <a:latin typeface="Times New Roman" pitchFamily="18" charset="0"/>
                <a:cs typeface="Times New Roman" pitchFamily="18" charset="0"/>
              </a:rPr>
              <a:t>nhau</a:t>
            </a:r>
            <a:r>
              <a:rPr lang="en-US" sz="4800" dirty="0" smtClean="0">
                <a:latin typeface="Times New Roman" pitchFamily="18" charset="0"/>
                <a:cs typeface="Times New Roman" pitchFamily="18" charset="0"/>
              </a:rPr>
              <a:t>?</a:t>
            </a:r>
            <a:endParaRPr lang="en-US" sz="4500" dirty="0">
              <a:effectLst/>
              <a:latin typeface="Times New Roman" pitchFamily="18" charset="0"/>
              <a:ea typeface="Calibri" panose="020F0502020204030204" pitchFamily="34" charset="0"/>
              <a:cs typeface="Times New Roman" pitchFamily="18" charset="0"/>
            </a:endParaRPr>
          </a:p>
        </p:txBody>
      </p:sp>
      <p:pic>
        <p:nvPicPr>
          <p:cNvPr id="14"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813985" y="6972300"/>
            <a:ext cx="2386604" cy="2365722"/>
          </a:xfrm>
          <a:prstGeom prst="rect">
            <a:avLst/>
          </a:prstGeom>
        </p:spPr>
      </p:pic>
      <p:sp>
        <p:nvSpPr>
          <p:cNvPr id="8" name="Oval 7"/>
          <p:cNvSpPr/>
          <p:nvPr/>
        </p:nvSpPr>
        <p:spPr>
          <a:xfrm>
            <a:off x="2590800" y="6388075"/>
            <a:ext cx="9906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p:cNvSpPr/>
          <p:nvPr/>
        </p:nvSpPr>
        <p:spPr>
          <a:xfrm>
            <a:off x="2913532" y="3341400"/>
            <a:ext cx="12790048" cy="5509200"/>
          </a:xfrm>
          <a:prstGeom prst="rect">
            <a:avLst/>
          </a:prstGeom>
        </p:spPr>
        <p:txBody>
          <a:bodyPr wrap="square">
            <a:spAutoFit/>
          </a:bodyPr>
          <a:lstStyle/>
          <a:p>
            <a:pPr marL="742950" indent="-742950">
              <a:lnSpc>
                <a:spcPct val="200000"/>
              </a:lnSpc>
              <a:buAutoNum type="alphaUcPeriod"/>
            </a:pPr>
            <a:r>
              <a:rPr lang="en-US" sz="4400" dirty="0" smtClean="0">
                <a:latin typeface="Times New Roman" pitchFamily="18" charset="0"/>
                <a:cs typeface="Times New Roman" pitchFamily="18" charset="0"/>
              </a:rPr>
              <a:t>Hình </a:t>
            </a:r>
            <a:r>
              <a:rPr lang="en-US" sz="4400" dirty="0">
                <a:latin typeface="Times New Roman" pitchFamily="18" charset="0"/>
                <a:cs typeface="Times New Roman" pitchFamily="18" charset="0"/>
              </a:rPr>
              <a:t>thang </a:t>
            </a:r>
            <a:r>
              <a:rPr lang="en-US" sz="4400" dirty="0" smtClean="0">
                <a:latin typeface="Times New Roman" pitchFamily="18" charset="0"/>
                <a:cs typeface="Times New Roman" pitchFamily="18" charset="0"/>
              </a:rPr>
              <a:t>cân</a:t>
            </a:r>
          </a:p>
          <a:p>
            <a:pPr>
              <a:lnSpc>
                <a:spcPct val="200000"/>
              </a:lnSpc>
            </a:pPr>
            <a:r>
              <a:rPr lang="fr-FR" sz="4300" dirty="0" smtClean="0">
                <a:latin typeface="Times New Roman" pitchFamily="18" charset="0"/>
                <a:ea typeface="Calibri" panose="020F0502020204030204" pitchFamily="34" charset="0"/>
                <a:cs typeface="Times New Roman" pitchFamily="18" charset="0"/>
              </a:rPr>
              <a:t>B. </a:t>
            </a:r>
            <a:r>
              <a:rPr lang="en-US" sz="4400" dirty="0" smtClean="0">
                <a:latin typeface="Times New Roman" pitchFamily="18" charset="0"/>
                <a:cs typeface="Times New Roman" pitchFamily="18" charset="0"/>
              </a:rPr>
              <a:t>Hình vuông</a:t>
            </a:r>
            <a:endParaRPr lang="en-US" sz="4400" dirty="0">
              <a:latin typeface="Times New Roman" pitchFamily="18" charset="0"/>
              <a:cs typeface="Times New Roman" pitchFamily="18" charset="0"/>
            </a:endParaRPr>
          </a:p>
          <a:p>
            <a:pPr>
              <a:lnSpc>
                <a:spcPct val="200000"/>
              </a:lnSpc>
            </a:pPr>
            <a:r>
              <a:rPr lang="fr-FR" sz="4300" dirty="0" smtClean="0">
                <a:latin typeface="Times New Roman" pitchFamily="18" charset="0"/>
                <a:ea typeface="Calibri" panose="020F0502020204030204" pitchFamily="34" charset="0"/>
                <a:cs typeface="Times New Roman" pitchFamily="18" charset="0"/>
              </a:rPr>
              <a:t>C</a:t>
            </a:r>
            <a:r>
              <a:rPr lang="fr-FR" sz="4300" dirty="0">
                <a:latin typeface="Times New Roman" pitchFamily="18" charset="0"/>
                <a:ea typeface="Calibri" panose="020F0502020204030204" pitchFamily="34" charset="0"/>
                <a:cs typeface="Times New Roman" pitchFamily="18" charset="0"/>
              </a:rPr>
              <a:t>. </a:t>
            </a:r>
            <a:r>
              <a:rPr lang="en-US" sz="4400" dirty="0">
                <a:latin typeface="Times New Roman" pitchFamily="18" charset="0"/>
                <a:cs typeface="Times New Roman" pitchFamily="18" charset="0"/>
              </a:rPr>
              <a:t>Hình </a:t>
            </a:r>
            <a:r>
              <a:rPr lang="en-US" sz="4400" dirty="0" smtClean="0">
                <a:latin typeface="Times New Roman" pitchFamily="18" charset="0"/>
                <a:cs typeface="Times New Roman" pitchFamily="18" charset="0"/>
              </a:rPr>
              <a:t>thoi</a:t>
            </a:r>
            <a:endParaRPr lang="en-US" sz="4300" dirty="0">
              <a:latin typeface="Times New Roman" pitchFamily="18" charset="0"/>
              <a:ea typeface="Calibri" panose="020F0502020204030204" pitchFamily="34" charset="0"/>
              <a:cs typeface="Times New Roman" pitchFamily="18" charset="0"/>
            </a:endParaRPr>
          </a:p>
          <a:p>
            <a:pPr>
              <a:lnSpc>
                <a:spcPct val="200000"/>
              </a:lnSpc>
            </a:pPr>
            <a:r>
              <a:rPr lang="fr-FR" sz="4300" dirty="0">
                <a:latin typeface="Times New Roman" pitchFamily="18" charset="0"/>
                <a:ea typeface="Calibri" panose="020F0502020204030204" pitchFamily="34" charset="0"/>
                <a:cs typeface="Times New Roman" pitchFamily="18" charset="0"/>
              </a:rPr>
              <a:t>D. </a:t>
            </a:r>
            <a:r>
              <a:rPr lang="en-US" sz="4400" dirty="0">
                <a:latin typeface="Times New Roman" pitchFamily="18" charset="0"/>
                <a:cs typeface="Times New Roman" pitchFamily="18" charset="0"/>
              </a:rPr>
              <a:t>Hình chữ nhật</a:t>
            </a:r>
            <a:endParaRPr lang="en-US" sz="4300" dirty="0">
              <a:effectLst/>
              <a:latin typeface="Times New Roman" pitchFamily="18" charset="0"/>
              <a:ea typeface="Calibri" panose="020F0502020204030204" pitchFamily="34" charset="0"/>
              <a:cs typeface="Times New Roman" pitchFamily="18" charset="0"/>
            </a:endParaRPr>
          </a:p>
        </p:txBody>
      </p:sp>
      <p:pic>
        <p:nvPicPr>
          <p:cNvPr id="9" name="Picture 12" descr="Digit 6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4274807" y="190500"/>
            <a:ext cx="2057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338070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xit" presetSubtype="0" fill="hold" nodeType="clickEffect">
                                  <p:stCondLst>
                                    <p:cond delay="0"/>
                                  </p:stCondLst>
                                  <p:iterate type="lt">
                                    <p:tmPct val="5000"/>
                                  </p:iterate>
                                  <p:childTnLst>
                                    <p:anim calcmode="lin" valueType="num">
                                      <p:cBhvr>
                                        <p:cTn id="20" dur="1000"/>
                                        <p:tgtEl>
                                          <p:spTgt spid="9"/>
                                        </p:tgtEl>
                                        <p:attrNameLst>
                                          <p:attrName>ppt_w</p:attrName>
                                        </p:attrNameLst>
                                      </p:cBhvr>
                                      <p:tavLst>
                                        <p:tav tm="0">
                                          <p:val>
                                            <p:strVal val="ppt_w"/>
                                          </p:val>
                                        </p:tav>
                                        <p:tav tm="100000">
                                          <p:val>
                                            <p:fltVal val="0"/>
                                          </p:val>
                                        </p:tav>
                                      </p:tavLst>
                                    </p:anim>
                                    <p:anim calcmode="lin" valueType="num">
                                      <p:cBhvr>
                                        <p:cTn id="21" dur="1000"/>
                                        <p:tgtEl>
                                          <p:spTgt spid="9"/>
                                        </p:tgtEl>
                                        <p:attrNameLst>
                                          <p:attrName>ppt_h</p:attrName>
                                        </p:attrNameLst>
                                      </p:cBhvr>
                                      <p:tavLst>
                                        <p:tav tm="0">
                                          <p:val>
                                            <p:strVal val="ppt_h"/>
                                          </p:val>
                                        </p:tav>
                                        <p:tav tm="100000">
                                          <p:val>
                                            <p:fltVal val="0"/>
                                          </p:val>
                                        </p:tav>
                                      </p:tavLst>
                                    </p:anim>
                                    <p:anim calcmode="lin" valueType="num">
                                      <p:cBhvr>
                                        <p:cTn id="22" dur="1000"/>
                                        <p:tgtEl>
                                          <p:spTgt spid="9"/>
                                        </p:tgtEl>
                                        <p:attrNameLst>
                                          <p:attrName>style.rotation</p:attrName>
                                        </p:attrNameLst>
                                      </p:cBhvr>
                                      <p:tavLst>
                                        <p:tav tm="0">
                                          <p:val>
                                            <p:fltVal val="0"/>
                                          </p:val>
                                        </p:tav>
                                        <p:tav tm="100000">
                                          <p:val>
                                            <p:fltVal val="90"/>
                                          </p:val>
                                        </p:tav>
                                      </p:tavLst>
                                    </p:anim>
                                    <p:animEffect transition="out" filter="fade">
                                      <p:cBhvr>
                                        <p:cTn id="23" dur="1000"/>
                                        <p:tgtEl>
                                          <p:spTgt spid="9"/>
                                        </p:tgtEl>
                                      </p:cBhvr>
                                    </p:animEffect>
                                    <p:set>
                                      <p:cBhvr>
                                        <p:cTn id="24" dur="1" fill="hold">
                                          <p:stCondLst>
                                            <p:cond delay="999"/>
                                          </p:stCondLst>
                                        </p:cTn>
                                        <p:tgtEl>
                                          <p:spTgt spid="9"/>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3" name="RINGIN.WAV"/>
                                        </p:tgtEl>
                                      </p:cMediaNode>
                                    </p:audio>
                                  </p:sub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1385</TotalTime>
  <Words>1522</Words>
  <Application>Microsoft Office PowerPoint</Application>
  <PresentationFormat>Custom</PresentationFormat>
  <Paragraphs>134</Paragraphs>
  <Slides>22</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Times New Roman</vt:lpstr>
      <vt:lpstr>.TMC-Ong Do</vt:lpstr>
      <vt:lpstr>Cambria Math</vt:lpstr>
      <vt:lpstr>Calibri</vt:lpstr>
      <vt:lpstr>.VnTimeH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Yellow Green Black Lined Grids and Frames Senior High to Uni Education Presentation</dc:title>
  <dc:creator>Admin</dc:creator>
  <cp:lastModifiedBy>ASUS</cp:lastModifiedBy>
  <cp:revision>152</cp:revision>
  <dcterms:created xsi:type="dcterms:W3CDTF">2006-08-16T00:00:00Z</dcterms:created>
  <dcterms:modified xsi:type="dcterms:W3CDTF">2023-12-06T02:43:53Z</dcterms:modified>
  <dc:identifier>DAFSQ6U-uu0</dc:identifier>
</cp:coreProperties>
</file>